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64" r:id="rId2"/>
    <p:sldId id="277" r:id="rId3"/>
    <p:sldId id="281" r:id="rId4"/>
    <p:sldId id="266" r:id="rId5"/>
    <p:sldId id="282" r:id="rId6"/>
    <p:sldId id="283" r:id="rId7"/>
    <p:sldId id="284" r:id="rId8"/>
    <p:sldId id="285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2525" y="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6311-1DE7-4D7F-811B-43CF443DE0DF}" type="datetimeFigureOut">
              <a:rPr lang="pl-PL" smtClean="0"/>
              <a:t>2022-07-31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60DBC-9186-4944-8DA7-E513E1B0EE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4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0DBC-9186-4944-8DA7-E513E1B0EE3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07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BAA3-4E9A-47D4-96B3-9FC05ED5E54C}" type="datetime1">
              <a:rPr lang="pl-PL" smtClean="0"/>
              <a:t>2022-07-31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52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AA6F-F174-44F4-97DC-C77CDD89976B}" type="datetime1">
              <a:rPr lang="pl-PL" smtClean="0"/>
              <a:t>2022-07-31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08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946C-0DB0-4073-B4A7-2336C4A89D7E}" type="datetime1">
              <a:rPr lang="pl-PL" smtClean="0"/>
              <a:t>2022-07-31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7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7B7-5B7A-496D-93E6-9928FC3682DC}" type="datetime1">
              <a:rPr lang="pl-PL" smtClean="0"/>
              <a:t>2022-07-31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41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32D2-5B86-4D0B-8249-286865C024A1}" type="datetime1">
              <a:rPr lang="pl-PL" smtClean="0"/>
              <a:t>2022-07-31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8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A62-CC89-4326-A3EA-88304B1EDD33}" type="datetime1">
              <a:rPr lang="pl-PL" smtClean="0"/>
              <a:t>2022-07-31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18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1041-2414-4474-8CCC-4AD101689AB3}" type="datetime1">
              <a:rPr lang="pl-PL" smtClean="0"/>
              <a:t>2022-07-31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71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4D89-1B05-4EB9-8D33-B4F8F90C86D6}" type="datetime1">
              <a:rPr lang="pl-PL" smtClean="0"/>
              <a:t>2022-07-31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85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53-3296-415D-9D47-5D752F56955B}" type="datetime1">
              <a:rPr lang="pl-PL" smtClean="0"/>
              <a:t>2022-07-31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66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E371-AFB5-4C23-939C-6FF77303139A}" type="datetime1">
              <a:rPr lang="pl-PL" smtClean="0"/>
              <a:t>2022-07-31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72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60B8-531B-4E51-B956-4C30DC00627A}" type="datetime1">
              <a:rPr lang="pl-PL" smtClean="0"/>
              <a:t>2022-07-31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6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06B5D-9BDC-4499-8ECE-1D1BC6399020}" type="datetime1">
              <a:rPr lang="pl-PL" smtClean="0"/>
              <a:t>2022-07-31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Wstęp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E29E-5EFE-490D-B4FF-81D9C1102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8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CDE6BCB2-9249-48CC-A9F2-0F6EBC2C58AB}"/>
              </a:ext>
            </a:extLst>
          </p:cNvPr>
          <p:cNvSpPr txBox="1"/>
          <p:nvPr/>
        </p:nvSpPr>
        <p:spPr>
          <a:xfrm>
            <a:off x="647723" y="3545560"/>
            <a:ext cx="5669280" cy="136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ZMAGANIA Z ELEKTRONIKĄ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terapeutyczny wspomagający rozwój funkcji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percepcyjno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motorycznych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7FD6DCAB-8026-40B7-B45E-BE72AC4061C0}"/>
              </a:ext>
            </a:extLst>
          </p:cNvPr>
          <p:cNvSpPr txBox="1"/>
          <p:nvPr/>
        </p:nvSpPr>
        <p:spPr>
          <a:xfrm>
            <a:off x="377952" y="7654020"/>
            <a:ext cx="312115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Opracowali:</a:t>
            </a:r>
          </a:p>
          <a:p>
            <a:pPr>
              <a:lnSpc>
                <a:spcPct val="150000"/>
              </a:lnSpc>
            </a:pPr>
            <a:r>
              <a:rPr lang="pl-PL" dirty="0"/>
              <a:t>Alina Meisner</a:t>
            </a:r>
          </a:p>
          <a:p>
            <a:pPr>
              <a:lnSpc>
                <a:spcPct val="150000"/>
              </a:lnSpc>
            </a:pPr>
            <a:r>
              <a:rPr lang="pl-PL" dirty="0"/>
              <a:t>Bogusław Żmuda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068E113-47C2-428B-9D13-A84F369BD61C}"/>
              </a:ext>
            </a:extLst>
          </p:cNvPr>
          <p:cNvSpPr txBox="1"/>
          <p:nvPr/>
        </p:nvSpPr>
        <p:spPr>
          <a:xfrm>
            <a:off x="2656496" y="9077222"/>
            <a:ext cx="133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Łajski 2022r.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FFC80EB-5F83-4E8E-80A3-18B9898F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379414"/>
            <a:ext cx="6452662" cy="1153396"/>
          </a:xfrm>
          <a:prstGeom prst="rect">
            <a:avLst/>
          </a:prstGeom>
        </p:spPr>
      </p:pic>
      <p:sp>
        <p:nvSpPr>
          <p:cNvPr id="9" name="Podtytuł 8">
            <a:extLst>
              <a:ext uri="{FF2B5EF4-FFF2-40B4-BE49-F238E27FC236}">
                <a16:creationId xmlns="" xmlns:a16="http://schemas.microsoft.com/office/drawing/2014/main" id="{A4194765-A818-4C6F-A8C5-3B0F595DF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" y="5786894"/>
            <a:ext cx="6601968" cy="156361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realizowana z grantu pozyskanego 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projektu „INNOES  - program grantowy </a:t>
            </a:r>
            <a:b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rzecz innowacji społecznych w obszarze dostępności”</a:t>
            </a: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3AC971F1-D3C8-449D-9157-9FB6C3D6F02B}"/>
              </a:ext>
            </a:extLst>
          </p:cNvPr>
          <p:cNvSpPr txBox="1"/>
          <p:nvPr/>
        </p:nvSpPr>
        <p:spPr>
          <a:xfrm>
            <a:off x="1614144" y="2146518"/>
            <a:ext cx="36297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Innowacja społeczna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91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AD2383E9-C101-400A-A3BB-CF02B922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4A1C0717-26B6-46E7-81FF-5DBB34A9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2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3EB8BEDD-0334-45F1-AC96-B10C7420A618}"/>
              </a:ext>
            </a:extLst>
          </p:cNvPr>
          <p:cNvSpPr txBox="1"/>
          <p:nvPr/>
        </p:nvSpPr>
        <p:spPr>
          <a:xfrm>
            <a:off x="377952" y="612465"/>
            <a:ext cx="629107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1. Wstęp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Zasady BHP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Pomiar napięcia baterii.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CB22FD0-3C73-43CB-8162-EFB95C2F586A}"/>
              </a:ext>
            </a:extLst>
          </p:cNvPr>
          <p:cNvSpPr txBox="1"/>
          <p:nvPr/>
        </p:nvSpPr>
        <p:spPr>
          <a:xfrm>
            <a:off x="308801" y="2267243"/>
            <a:ext cx="301759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Wykorzystane elementy.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84FF6035-3BDC-4947-9BF3-7BD187E93764}"/>
              </a:ext>
            </a:extLst>
          </p:cNvPr>
          <p:cNvSpPr txBox="1"/>
          <p:nvPr/>
        </p:nvSpPr>
        <p:spPr>
          <a:xfrm>
            <a:off x="761389" y="6821263"/>
            <a:ext cx="131170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Multimetr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B8AE4CF6-CC22-4ACA-B2AB-26D8C5498598}"/>
              </a:ext>
            </a:extLst>
          </p:cNvPr>
          <p:cNvSpPr txBox="1"/>
          <p:nvPr/>
        </p:nvSpPr>
        <p:spPr>
          <a:xfrm>
            <a:off x="4081226" y="7685290"/>
            <a:ext cx="10101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Bateria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A9B4501F-8885-4B55-B033-6DDC8908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76" y="7301482"/>
            <a:ext cx="363528" cy="148832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4192" y="2274923"/>
            <a:ext cx="3746396" cy="49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3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="" xmlns:a16="http://schemas.microsoft.com/office/drawing/2014/main" id="{03D8F0DD-8ED8-4F23-A4AE-FA5D15FC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58CF0D37-6903-4168-B5E7-FAE02276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BEDBEE19-317F-4BCB-B172-86B5DD8F4BDC}"/>
              </a:ext>
            </a:extLst>
          </p:cNvPr>
          <p:cNvSpPr txBox="1"/>
          <p:nvPr/>
        </p:nvSpPr>
        <p:spPr>
          <a:xfrm>
            <a:off x="518295" y="1377227"/>
            <a:ext cx="5868218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Słuchamy poleceń instruktorów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 jemy w trakcie zajęć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 bierzemy do ust żadnych elementów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Informujemy o każdym uszkodzonym elemencie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 używanym uszkodzonych elementów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Sprzątamy po sobie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Użyte elementy po zakończonym ćwiczeniu odkładamy na miejsce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9D3D169-22AB-4F86-A5C2-8289B08B598F}"/>
              </a:ext>
            </a:extLst>
          </p:cNvPr>
          <p:cNvSpPr txBox="1"/>
          <p:nvPr/>
        </p:nvSpPr>
        <p:spPr>
          <a:xfrm>
            <a:off x="518295" y="734385"/>
            <a:ext cx="46767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2. BHP na zajęciach</a:t>
            </a:r>
          </a:p>
        </p:txBody>
      </p:sp>
    </p:spTree>
    <p:extLst>
      <p:ext uri="{BB962C8B-B14F-4D97-AF65-F5344CB8AC3E}">
        <p14:creationId xmlns:p14="http://schemas.microsoft.com/office/powerpoint/2010/main" val="40809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stopki 10">
            <a:extLst>
              <a:ext uri="{FF2B5EF4-FFF2-40B4-BE49-F238E27FC236}">
                <a16:creationId xmlns="" xmlns:a16="http://schemas.microsoft.com/office/drawing/2014/main" id="{DE86EC8D-636F-481B-8B70-F9E77E8E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="" xmlns:a16="http://schemas.microsoft.com/office/drawing/2014/main" id="{F12B2A32-EDD6-47BE-97C2-3AD2C6F6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4</a:t>
            </a:fld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78A957A5-0DEA-4F49-9D58-40E3DD6C787E}"/>
              </a:ext>
            </a:extLst>
          </p:cNvPr>
          <p:cNvSpPr txBox="1"/>
          <p:nvPr/>
        </p:nvSpPr>
        <p:spPr>
          <a:xfrm>
            <a:off x="259926" y="549441"/>
            <a:ext cx="5836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3. Multimetr – jak z niego korzystać przy pomiarze napięcia baterii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Instruktor wyjaśni sposób przygotowania miernika do pomiaru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36" y="2001065"/>
            <a:ext cx="2914650" cy="38862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962590" y="4599110"/>
            <a:ext cx="1000339" cy="1435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900184" y="3126240"/>
            <a:ext cx="743057" cy="11744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8022" r="59428" b="46923"/>
          <a:stretch/>
        </p:blipFill>
        <p:spPr>
          <a:xfrm>
            <a:off x="0" y="6181154"/>
            <a:ext cx="2374901" cy="2413000"/>
          </a:xfrm>
          <a:prstGeom prst="rect">
            <a:avLst/>
          </a:prstGeom>
        </p:spPr>
      </p:pic>
      <p:cxnSp>
        <p:nvCxnSpPr>
          <p:cNvPr id="6" name="Łącznik prosty ze strzałką 5"/>
          <p:cNvCxnSpPr>
            <a:stCxn id="9" idx="2"/>
          </p:cNvCxnSpPr>
          <p:nvPr/>
        </p:nvCxnSpPr>
        <p:spPr>
          <a:xfrm flipH="1">
            <a:off x="1062406" y="3713482"/>
            <a:ext cx="837778" cy="3470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1" t="68035" r="19399" b="1427"/>
          <a:stretch/>
        </p:blipFill>
        <p:spPr>
          <a:xfrm>
            <a:off x="3322319" y="6374227"/>
            <a:ext cx="3368041" cy="3261360"/>
          </a:xfrm>
          <a:prstGeom prst="rect">
            <a:avLst/>
          </a:prstGeom>
        </p:spPr>
      </p:pic>
      <p:cxnSp>
        <p:nvCxnSpPr>
          <p:cNvPr id="19" name="Łącznik prosty ze strzałką 18"/>
          <p:cNvCxnSpPr/>
          <p:nvPr/>
        </p:nvCxnSpPr>
        <p:spPr>
          <a:xfrm>
            <a:off x="3469854" y="5974141"/>
            <a:ext cx="750250" cy="11781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43FA956-AA1A-4D25-BE74-42FC7E4B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A33BF86D-D83A-461D-97BF-55F5E16C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5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5BE0F8C4-0550-4B2B-B685-C45D47A6A6EA}"/>
              </a:ext>
            </a:extLst>
          </p:cNvPr>
          <p:cNvSpPr txBox="1"/>
          <p:nvPr/>
        </p:nvSpPr>
        <p:spPr>
          <a:xfrm>
            <a:off x="522541" y="536080"/>
            <a:ext cx="373456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4. Bieguny baterii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2CDCFD3-F19E-4262-B69C-85CA5C40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72" y="3951950"/>
            <a:ext cx="1077666" cy="441209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FF3AD2AD-3044-4D6C-998C-E00EC23BD63C}"/>
              </a:ext>
            </a:extLst>
          </p:cNvPr>
          <p:cNvSpPr txBox="1"/>
          <p:nvPr/>
        </p:nvSpPr>
        <p:spPr>
          <a:xfrm>
            <a:off x="522540" y="1346848"/>
            <a:ext cx="373456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Bateria posiada dwa bieguny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45AB38E-E6B2-4032-8FE0-4F360DDB34E4}"/>
              </a:ext>
            </a:extLst>
          </p:cNvPr>
          <p:cNvSpPr txBox="1"/>
          <p:nvPr/>
        </p:nvSpPr>
        <p:spPr>
          <a:xfrm>
            <a:off x="2651950" y="3631371"/>
            <a:ext cx="219151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Biegun dodatni (+)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A9A94A82-AB43-4AAA-8239-2ECC076C2FEC}"/>
              </a:ext>
            </a:extLst>
          </p:cNvPr>
          <p:cNvSpPr txBox="1"/>
          <p:nvPr/>
        </p:nvSpPr>
        <p:spPr>
          <a:xfrm>
            <a:off x="1662112" y="8811889"/>
            <a:ext cx="37345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Biegun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ujemny </a:t>
            </a: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="" xmlns:a16="http://schemas.microsoft.com/office/drawing/2014/main" id="{C1ECF0DC-E749-4B30-9D57-2051923069B0}"/>
              </a:ext>
            </a:extLst>
          </p:cNvPr>
          <p:cNvSpPr/>
          <p:nvPr/>
        </p:nvSpPr>
        <p:spPr>
          <a:xfrm>
            <a:off x="1026986" y="3767328"/>
            <a:ext cx="829056" cy="6411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="" xmlns:a16="http://schemas.microsoft.com/office/drawing/2014/main" id="{902AD2EC-752F-4EF9-BBCF-1B1A1D419D93}"/>
              </a:ext>
            </a:extLst>
          </p:cNvPr>
          <p:cNvCxnSpPr>
            <a:cxnSpLocks/>
          </p:cNvCxnSpPr>
          <p:nvPr/>
        </p:nvCxnSpPr>
        <p:spPr>
          <a:xfrm flipH="1">
            <a:off x="1600010" y="3882781"/>
            <a:ext cx="993838" cy="205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="" xmlns:a16="http://schemas.microsoft.com/office/drawing/2014/main" id="{CFF70ECD-D203-41AD-A1C5-19D09CE36230}"/>
              </a:ext>
            </a:extLst>
          </p:cNvPr>
          <p:cNvCxnSpPr>
            <a:cxnSpLocks/>
          </p:cNvCxnSpPr>
          <p:nvPr/>
        </p:nvCxnSpPr>
        <p:spPr>
          <a:xfrm flipV="1">
            <a:off x="1475705" y="8326595"/>
            <a:ext cx="0" cy="8692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FCB0B2AC-7C14-4316-AC25-D8DAAA28610F}"/>
              </a:ext>
            </a:extLst>
          </p:cNvPr>
          <p:cNvSpPr txBox="1"/>
          <p:nvPr/>
        </p:nvSpPr>
        <p:spPr>
          <a:xfrm>
            <a:off x="757237" y="1986972"/>
            <a:ext cx="5094923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Nigdy nie zwieramy biegunów ze sobą.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(żadnej baterii)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Grozi to poparzeniem, pożarem wybuchem itp.</a:t>
            </a:r>
          </a:p>
        </p:txBody>
      </p:sp>
    </p:spTree>
    <p:extLst>
      <p:ext uri="{BB962C8B-B14F-4D97-AF65-F5344CB8AC3E}">
        <p14:creationId xmlns:p14="http://schemas.microsoft.com/office/powerpoint/2010/main" val="32855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FCD049D8-874F-4B97-838E-1A4412C241C6}"/>
              </a:ext>
            </a:extLst>
          </p:cNvPr>
          <p:cNvSpPr txBox="1"/>
          <p:nvPr/>
        </p:nvSpPr>
        <p:spPr>
          <a:xfrm>
            <a:off x="522541" y="536080"/>
            <a:ext cx="373456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4. Pomiar napięcia baterii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5"/>
          <a:stretch/>
        </p:blipFill>
        <p:spPr>
          <a:xfrm rot="16200000">
            <a:off x="579104" y="1497917"/>
            <a:ext cx="5760720" cy="58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16668B61-F3F2-4D57-A972-A4E4C4ED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3D158BD5-84C8-4FED-AD15-116B3057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7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31E3FA8C-0DE6-4204-900A-AFCD5A6AFB0E}"/>
              </a:ext>
            </a:extLst>
          </p:cNvPr>
          <p:cNvSpPr txBox="1"/>
          <p:nvPr/>
        </p:nvSpPr>
        <p:spPr>
          <a:xfrm>
            <a:off x="403669" y="673608"/>
            <a:ext cx="583863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4. Odwracamy bieguny baterii i ponownie mierzymy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napięcie.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się stanie?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5029200" cy="67056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914400" y="3063240"/>
            <a:ext cx="283464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2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4EFF4AA4-F403-4C4A-A7B2-17FB5510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Wstęp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1694A1A-E990-4CCA-B1DB-71EA3923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9E-5EFE-490D-B4FF-81D9C1102E9D}" type="slidenum">
              <a:rPr lang="pl-PL" smtClean="0"/>
              <a:t>8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7B53C45D-E08B-4E1E-AA8A-A2525B00F279}"/>
              </a:ext>
            </a:extLst>
          </p:cNvPr>
          <p:cNvSpPr txBox="1"/>
          <p:nvPr/>
        </p:nvSpPr>
        <p:spPr>
          <a:xfrm>
            <a:off x="403669" y="673608"/>
            <a:ext cx="5838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4. Po zakończonych pomiarach wyłączamy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multimetr 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Pozycja OFF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0"/>
          <a:stretch/>
        </p:blipFill>
        <p:spPr>
          <a:xfrm rot="16200000">
            <a:off x="-502714" y="3295414"/>
            <a:ext cx="7651400" cy="4647969"/>
          </a:xfrm>
          <a:prstGeom prst="rect">
            <a:avLst/>
          </a:prstGeom>
        </p:spPr>
      </p:pic>
      <p:sp>
        <p:nvSpPr>
          <p:cNvPr id="2" name="Elipsa 1"/>
          <p:cNvSpPr/>
          <p:nvPr/>
        </p:nvSpPr>
        <p:spPr>
          <a:xfrm>
            <a:off x="2682906" y="4084320"/>
            <a:ext cx="1280160" cy="1127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E3539D76240D4C81EF6909B7FAC18A" ma:contentTypeVersion="14" ma:contentTypeDescription="Utwórz nowy dokument." ma:contentTypeScope="" ma:versionID="09530cb20df8bb7d7328639d9160c62a">
  <xsd:schema xmlns:xsd="http://www.w3.org/2001/XMLSchema" xmlns:xs="http://www.w3.org/2001/XMLSchema" xmlns:p="http://schemas.microsoft.com/office/2006/metadata/properties" xmlns:ns2="10adba0f-d193-4b18-82d4-9693ed4683a2" xmlns:ns3="b37c054c-b20a-407f-8901-6a06e332dbb8" targetNamespace="http://schemas.microsoft.com/office/2006/metadata/properties" ma:root="true" ma:fieldsID="8dce884877b56f43bc5e08ec20a9bdaf" ns2:_="" ns3:_="">
    <xsd:import namespace="10adba0f-d193-4b18-82d4-9693ed4683a2"/>
    <xsd:import namespace="b37c054c-b20a-407f-8901-6a06e332d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dba0f-d193-4b18-82d4-9693ed468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i obrazów" ma:readOnly="false" ma:fieldId="{5cf76f15-5ced-4ddc-b409-7134ff3c332f}" ma:taxonomyMulti="true" ma:sspId="6d741813-68c0-4753-ad7d-c4283c0554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c054c-b20a-407f-8901-6a06e332dbb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9a2a51-a57f-44b3-99cb-1e7bb67de154}" ma:internalName="TaxCatchAll" ma:showField="CatchAllData" ma:web="b37c054c-b20a-407f-8901-6a06e332d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adba0f-d193-4b18-82d4-9693ed4683a2">
      <Terms xmlns="http://schemas.microsoft.com/office/infopath/2007/PartnerControls"/>
    </lcf76f155ced4ddcb4097134ff3c332f>
    <TaxCatchAll xmlns="b37c054c-b20a-407f-8901-6a06e332dbb8" xsi:nil="true"/>
  </documentManagement>
</p:properties>
</file>

<file path=customXml/itemProps1.xml><?xml version="1.0" encoding="utf-8"?>
<ds:datastoreItem xmlns:ds="http://schemas.openxmlformats.org/officeDocument/2006/customXml" ds:itemID="{A5F6C120-C2F9-4367-BE55-CCFA8D5F9086}"/>
</file>

<file path=customXml/itemProps2.xml><?xml version="1.0" encoding="utf-8"?>
<ds:datastoreItem xmlns:ds="http://schemas.openxmlformats.org/officeDocument/2006/customXml" ds:itemID="{6C5E5069-1553-469F-8869-51A90F1665D8}"/>
</file>

<file path=customXml/itemProps3.xml><?xml version="1.0" encoding="utf-8"?>
<ds:datastoreItem xmlns:ds="http://schemas.openxmlformats.org/officeDocument/2006/customXml" ds:itemID="{773597EF-7B43-4D8E-84DE-E27645E679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174</Words>
  <Application>Microsoft Office PowerPoint</Application>
  <PresentationFormat>Papier A4 (210x297 mm)</PresentationFormat>
  <Paragraphs>48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Akademia Leona Koźmińskiego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bogdan</dc:creator>
  <cp:lastModifiedBy>bogdan</cp:lastModifiedBy>
  <cp:revision>28</cp:revision>
  <dcterms:created xsi:type="dcterms:W3CDTF">2022-04-24T19:38:58Z</dcterms:created>
  <dcterms:modified xsi:type="dcterms:W3CDTF">2022-07-31T14:44:22Z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0x010100D5E3539D76240D4C81EF6909B7FAC18A</vt:lpwstr>
  </property>
</Properties>
</file>