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0"/>
  </p:notesMasterIdLst>
  <p:sldIdLst>
    <p:sldId id="264" r:id="rId2"/>
    <p:sldId id="277" r:id="rId3"/>
    <p:sldId id="281" r:id="rId4"/>
    <p:sldId id="266" r:id="rId5"/>
    <p:sldId id="280" r:id="rId6"/>
    <p:sldId id="279" r:id="rId7"/>
    <p:sldId id="283" r:id="rId8"/>
    <p:sldId id="282" r:id="rId9"/>
    <p:sldId id="258" r:id="rId10"/>
    <p:sldId id="269" r:id="rId11"/>
    <p:sldId id="278" r:id="rId12"/>
    <p:sldId id="271" r:id="rId13"/>
    <p:sldId id="272" r:id="rId14"/>
    <p:sldId id="273" r:id="rId15"/>
    <p:sldId id="274" r:id="rId16"/>
    <p:sldId id="263" r:id="rId17"/>
    <p:sldId id="275" r:id="rId18"/>
    <p:sldId id="276" r:id="rId19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2525" y="6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C6311-1DE7-4D7F-811B-43CF443DE0DF}" type="datetimeFigureOut">
              <a:rPr lang="pl-PL" smtClean="0"/>
              <a:t>2022-09-06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60DBC-9186-4944-8DA7-E513E1B0EE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44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60DBC-9186-4944-8DA7-E513E1B0EE3B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6567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B0109-D544-4A2A-B5E0-DE671471732B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520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51A17-E3B1-48F7-8591-E5C0B2F135BB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08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740BD-7667-4ABF-B804-F678D5700002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578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34095-400C-445A-BE0D-A7B62AEE8B9C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41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202D5-BDF3-4D2B-AFAD-C88F4D6C43CB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843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2DA0C-5A79-49A5-A30F-391AD3BA9985}" type="datetime1">
              <a:rPr lang="pl-PL" smtClean="0"/>
              <a:t>2022-09-06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418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91F5D-2966-44E2-92B4-2C4F9FF83969}" type="datetime1">
              <a:rPr lang="pl-PL" smtClean="0"/>
              <a:t>2022-09-06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6718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DECE-0D5B-4567-82BE-F026A9B9FC7E}" type="datetime1">
              <a:rPr lang="pl-PL" smtClean="0"/>
              <a:t>2022-09-06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5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F0C2-3B74-4217-85C1-92B7DC7BF82D}" type="datetime1">
              <a:rPr lang="pl-PL" smtClean="0"/>
              <a:t>2022-09-06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066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BA54E-8458-4FDE-B8C8-C63E4765593C}" type="datetime1">
              <a:rPr lang="pl-PL" smtClean="0"/>
              <a:t>2022-09-06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72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035D-7EF5-4BDC-B7B6-8AB6C2821BFA}" type="datetime1">
              <a:rPr lang="pl-PL" smtClean="0"/>
              <a:t>2022-09-06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Zadanie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66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74499-0AC7-45EE-83A3-E1459F9D358F}" type="datetime1">
              <a:rPr lang="pl-PL" smtClean="0"/>
              <a:t>2022-09-06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Zadanie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E29E-5EFE-490D-B4FF-81D9C1102E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68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CDE6BCB2-9249-48CC-A9F2-0F6EBC2C58AB}"/>
              </a:ext>
            </a:extLst>
          </p:cNvPr>
          <p:cNvSpPr txBox="1"/>
          <p:nvPr/>
        </p:nvSpPr>
        <p:spPr>
          <a:xfrm>
            <a:off x="647723" y="3545560"/>
            <a:ext cx="5669280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ZMAGANIA Z ELEKTRONIKĄ</a:t>
            </a:r>
            <a:endParaRPr lang="pl-PL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terapeutyczny wspomagający rozwój funkcji </a:t>
            </a:r>
            <a:r>
              <a:rPr lang="pl-PL" sz="2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percepcyjno</a:t>
            </a:r>
            <a:r>
              <a:rPr lang="pl-PL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motorycznych</a:t>
            </a:r>
            <a:endParaRPr lang="pl-PL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FD6DCAB-8026-40B7-B45E-BE72AC4061C0}"/>
              </a:ext>
            </a:extLst>
          </p:cNvPr>
          <p:cNvSpPr txBox="1"/>
          <p:nvPr/>
        </p:nvSpPr>
        <p:spPr>
          <a:xfrm>
            <a:off x="377952" y="7654020"/>
            <a:ext cx="312115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/>
              <a:t>Opracowali:</a:t>
            </a:r>
          </a:p>
          <a:p>
            <a:pPr>
              <a:lnSpc>
                <a:spcPct val="150000"/>
              </a:lnSpc>
            </a:pPr>
            <a:r>
              <a:rPr lang="pl-PL" dirty="0"/>
              <a:t>Alina Meisner</a:t>
            </a:r>
          </a:p>
          <a:p>
            <a:pPr>
              <a:lnSpc>
                <a:spcPct val="150000"/>
              </a:lnSpc>
            </a:pPr>
            <a:r>
              <a:rPr lang="pl-PL" dirty="0"/>
              <a:t>Bogusław Żmuda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2068E113-47C2-428B-9D13-A84F369BD61C}"/>
              </a:ext>
            </a:extLst>
          </p:cNvPr>
          <p:cNvSpPr txBox="1"/>
          <p:nvPr/>
        </p:nvSpPr>
        <p:spPr>
          <a:xfrm>
            <a:off x="2656496" y="9077222"/>
            <a:ext cx="133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Łajski 2022r.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9FFC80EB-5F83-4E8E-80A3-18B9898F7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" y="379414"/>
            <a:ext cx="6452662" cy="1153396"/>
          </a:xfrm>
          <a:prstGeom prst="rect">
            <a:avLst/>
          </a:prstGeom>
        </p:spPr>
      </p:pic>
      <p:sp>
        <p:nvSpPr>
          <p:cNvPr id="9" name="Podtytuł 8">
            <a:extLst>
              <a:ext uri="{FF2B5EF4-FFF2-40B4-BE49-F238E27FC236}">
                <a16:creationId xmlns:a16="http://schemas.microsoft.com/office/drawing/2014/main" xmlns="" id="{A4194765-A818-4C6F-A8C5-3B0F595DF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32" y="5786894"/>
            <a:ext cx="6601968" cy="1563616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realizowana z grantu pozyskanego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projektu „INNOES  - program grantowy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rzecz innowacji społecznych w obszarze dostępności”</a:t>
            </a:r>
          </a:p>
          <a:p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3AC971F1-D3C8-449D-9157-9FB6C3D6F02B}"/>
              </a:ext>
            </a:extLst>
          </p:cNvPr>
          <p:cNvSpPr txBox="1"/>
          <p:nvPr/>
        </p:nvSpPr>
        <p:spPr>
          <a:xfrm>
            <a:off x="1614144" y="2146518"/>
            <a:ext cx="36297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Innowacja społeczna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991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C5117B41-CC9D-4575-A3DF-A158435E1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10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F3BE5C75-C41C-4D0B-82C6-B0715E275CFF}"/>
              </a:ext>
            </a:extLst>
          </p:cNvPr>
          <p:cNvSpPr txBox="1"/>
          <p:nvPr/>
        </p:nvSpPr>
        <p:spPr>
          <a:xfrm>
            <a:off x="441725" y="653317"/>
            <a:ext cx="433965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13. Połącz przycisk „i2b” z płyta główną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13270358-10CA-43B4-8954-FC20F2F8F5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1725" y="1353312"/>
            <a:ext cx="5871464" cy="440359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DDD373DD-74EE-4C55-9E33-427D1670A5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12234" r="66296" b="53574"/>
          <a:stretch/>
        </p:blipFill>
        <p:spPr>
          <a:xfrm rot="10800000">
            <a:off x="2503565" y="6492211"/>
            <a:ext cx="2145794" cy="2760472"/>
          </a:xfrm>
          <a:prstGeom prst="rect">
            <a:avLst/>
          </a:prstGeom>
        </p:spPr>
      </p:pic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xmlns="" id="{04CBC62B-303F-4CE6-8E70-A535A2B89A13}"/>
              </a:ext>
            </a:extLst>
          </p:cNvPr>
          <p:cNvCxnSpPr>
            <a:cxnSpLocks/>
          </p:cNvCxnSpPr>
          <p:nvPr/>
        </p:nvCxnSpPr>
        <p:spPr>
          <a:xfrm flipH="1">
            <a:off x="3429000" y="4953000"/>
            <a:ext cx="1352375" cy="26060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:a16="http://schemas.microsoft.com/office/drawing/2014/main" xmlns="" id="{57963BAA-E325-43E8-9BEA-EF39DDD28F3C}"/>
              </a:ext>
            </a:extLst>
          </p:cNvPr>
          <p:cNvSpPr/>
          <p:nvPr/>
        </p:nvSpPr>
        <p:spPr>
          <a:xfrm>
            <a:off x="4255008" y="4046658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72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9E9E406-F703-45C9-BACF-791836AE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11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EC5DA9-2E95-4B5D-8395-920590B22663}"/>
              </a:ext>
            </a:extLst>
          </p:cNvPr>
          <p:cNvSpPr txBox="1"/>
          <p:nvPr/>
        </p:nvSpPr>
        <p:spPr>
          <a:xfrm>
            <a:off x="590829" y="258746"/>
            <a:ext cx="4878259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14. Przygotuj przewód zakończony wtyczkami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3F15630-9608-4345-B8CF-F58DB61EBF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31" y="900234"/>
            <a:ext cx="1884678" cy="141350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2D0D413B-9D46-4F22-A77C-8BC1E5473A7A}"/>
              </a:ext>
            </a:extLst>
          </p:cNvPr>
          <p:cNvSpPr txBox="1"/>
          <p:nvPr/>
        </p:nvSpPr>
        <p:spPr>
          <a:xfrm>
            <a:off x="485039" y="2522357"/>
            <a:ext cx="416011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15. Przygotuj  płytkę  „o1” (dioda LED )</a:t>
            </a:r>
          </a:p>
        </p:txBody>
      </p:sp>
      <p:pic>
        <p:nvPicPr>
          <p:cNvPr id="7" name="Obraz 6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79575455-1403-4E41-BC9F-6C1DE9988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9" t="33282" r="26756" b="16567"/>
          <a:stretch/>
        </p:blipFill>
        <p:spPr>
          <a:xfrm>
            <a:off x="914400" y="3170598"/>
            <a:ext cx="1644044" cy="250674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867DE5EC-87A5-40D2-97A7-83308448D734}"/>
              </a:ext>
            </a:extLst>
          </p:cNvPr>
          <p:cNvSpPr txBox="1"/>
          <p:nvPr/>
        </p:nvSpPr>
        <p:spPr>
          <a:xfrm>
            <a:off x="380765" y="6261260"/>
            <a:ext cx="3493264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16. Połącz płytkę z przewodem </a:t>
            </a:r>
          </a:p>
        </p:txBody>
      </p:sp>
      <p:pic>
        <p:nvPicPr>
          <p:cNvPr id="9" name="Obraz 8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44D5CE73-39AA-447B-B20A-201F848C2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4" t="48447" r="33272" b="41655"/>
          <a:stretch/>
        </p:blipFill>
        <p:spPr>
          <a:xfrm>
            <a:off x="4059935" y="3666079"/>
            <a:ext cx="2494483" cy="1207008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:a16="http://schemas.microsoft.com/office/drawing/2014/main" xmlns="" id="{66A21727-E95F-439B-BAEF-8FFB842E1D10}"/>
              </a:ext>
            </a:extLst>
          </p:cNvPr>
          <p:cNvSpPr/>
          <p:nvPr/>
        </p:nvSpPr>
        <p:spPr>
          <a:xfrm>
            <a:off x="1266901" y="3985059"/>
            <a:ext cx="973693" cy="3991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87482F48-974C-4C72-A72A-1253D80F6057}"/>
              </a:ext>
            </a:extLst>
          </p:cNvPr>
          <p:cNvCxnSpPr>
            <a:cxnSpLocks/>
            <a:endCxn id="10" idx="6"/>
          </p:cNvCxnSpPr>
          <p:nvPr/>
        </p:nvCxnSpPr>
        <p:spPr>
          <a:xfrm flipH="1">
            <a:off x="2240594" y="4184643"/>
            <a:ext cx="214852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1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7BE0B575-C6B3-45C6-9092-73D1B7E361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3" t="18633" r="37906" b="42757"/>
          <a:stretch/>
        </p:blipFill>
        <p:spPr>
          <a:xfrm>
            <a:off x="597032" y="6974002"/>
            <a:ext cx="1643562" cy="2486990"/>
          </a:xfrm>
          <a:prstGeom prst="rect">
            <a:avLst/>
          </a:prstGeom>
        </p:spPr>
      </p:pic>
      <p:pic>
        <p:nvPicPr>
          <p:cNvPr id="13" name="Obraz 12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EBAB660D-CC51-430B-817D-6A25A99CBD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t="31668" r="43297" b="52978"/>
          <a:stretch/>
        </p:blipFill>
        <p:spPr>
          <a:xfrm>
            <a:off x="3973750" y="7136698"/>
            <a:ext cx="2287218" cy="1848807"/>
          </a:xfrm>
          <a:prstGeom prst="rect">
            <a:avLst/>
          </a:prstGeom>
        </p:spPr>
      </p:pic>
      <p:sp>
        <p:nvSpPr>
          <p:cNvPr id="14" name="Owal 13">
            <a:extLst>
              <a:ext uri="{FF2B5EF4-FFF2-40B4-BE49-F238E27FC236}">
                <a16:creationId xmlns:a16="http://schemas.microsoft.com/office/drawing/2014/main" xmlns="" id="{5F018DEE-D08F-4EF6-9B26-64C9A10024CB}"/>
              </a:ext>
            </a:extLst>
          </p:cNvPr>
          <p:cNvSpPr/>
          <p:nvPr/>
        </p:nvSpPr>
        <p:spPr>
          <a:xfrm>
            <a:off x="875090" y="7861517"/>
            <a:ext cx="1050141" cy="9328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xmlns="" id="{A4D82F47-DD1E-4F0F-9447-40FC6DAF80CE}"/>
              </a:ext>
            </a:extLst>
          </p:cNvPr>
          <p:cNvCxnSpPr>
            <a:cxnSpLocks/>
          </p:cNvCxnSpPr>
          <p:nvPr/>
        </p:nvCxnSpPr>
        <p:spPr>
          <a:xfrm flipH="1">
            <a:off x="1925231" y="7861517"/>
            <a:ext cx="2719921" cy="4257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85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87261A7B-2628-4740-9942-41A162EB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A8E274F4-5544-4897-AA54-BE9ABD03F9CB}"/>
              </a:ext>
            </a:extLst>
          </p:cNvPr>
          <p:cNvSpPr txBox="1"/>
          <p:nvPr/>
        </p:nvSpPr>
        <p:spPr>
          <a:xfrm>
            <a:off x="252798" y="275259"/>
            <a:ext cx="332655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17. Przygotuj budowany układ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5488D462-399A-4F9B-9104-A61670EB9F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9949" y="914400"/>
            <a:ext cx="4532611" cy="339945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48C34E9B-03C9-4E2C-BFD3-4CD9F09D6B27}"/>
              </a:ext>
            </a:extLst>
          </p:cNvPr>
          <p:cNvSpPr txBox="1"/>
          <p:nvPr/>
        </p:nvSpPr>
        <p:spPr>
          <a:xfrm>
            <a:off x="252798" y="4953000"/>
            <a:ext cx="549381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18. Przygotuj płytkę z diodą LED „o1” z przewodem</a:t>
            </a:r>
          </a:p>
        </p:txBody>
      </p:sp>
      <p:pic>
        <p:nvPicPr>
          <p:cNvPr id="9" name="Obraz 8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4A507CC6-45D3-4FC0-97D3-9D1E152AE9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3" t="18633" r="37906" b="42757"/>
          <a:stretch/>
        </p:blipFill>
        <p:spPr>
          <a:xfrm>
            <a:off x="1526672" y="5856192"/>
            <a:ext cx="1902328" cy="287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3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00BE9D1-A62A-412E-AED5-B52C6682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13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1F5C676-6EFC-4480-BEE1-26913648FE60}"/>
              </a:ext>
            </a:extLst>
          </p:cNvPr>
          <p:cNvSpPr txBox="1"/>
          <p:nvPr/>
        </p:nvSpPr>
        <p:spPr>
          <a:xfrm>
            <a:off x="512817" y="758952"/>
            <a:ext cx="404469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19. Połącz płytki ze sobą przewodem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B436FE33-0343-46E7-87E8-0E619DD0C8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5" y="1374549"/>
            <a:ext cx="6180328" cy="463524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948D1C94-B047-492E-9351-2CC47FB0D4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2" t="61987" r="38136" b="23157"/>
          <a:stretch/>
        </p:blipFill>
        <p:spPr>
          <a:xfrm>
            <a:off x="3572255" y="6669123"/>
            <a:ext cx="1543051" cy="1502664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xmlns="" id="{C47B95C1-1199-4A1B-8ADB-7E577484D75C}"/>
              </a:ext>
            </a:extLst>
          </p:cNvPr>
          <p:cNvSpPr/>
          <p:nvPr/>
        </p:nvSpPr>
        <p:spPr>
          <a:xfrm>
            <a:off x="3296349" y="4253542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1D6F778C-A792-4BDD-88DD-9BE228DF40A3}"/>
              </a:ext>
            </a:extLst>
          </p:cNvPr>
          <p:cNvCxnSpPr>
            <a:cxnSpLocks/>
          </p:cNvCxnSpPr>
          <p:nvPr/>
        </p:nvCxnSpPr>
        <p:spPr>
          <a:xfrm flipH="1" flipV="1">
            <a:off x="3767328" y="4864608"/>
            <a:ext cx="426720" cy="21092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73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958A318E-F87D-4C23-995F-A7DACEB2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14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16A0F06-F01D-4C1C-BD7F-4CFDA86996CD}"/>
              </a:ext>
            </a:extLst>
          </p:cNvPr>
          <p:cNvSpPr txBox="1"/>
          <p:nvPr/>
        </p:nvSpPr>
        <p:spPr>
          <a:xfrm>
            <a:off x="426405" y="588476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20.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BBDBCDB6-F049-450D-BD98-64F5851060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67" y="1606197"/>
            <a:ext cx="6180328" cy="463524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B28559F-7F4B-410B-8CC7-1CBC505168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51439" r="28534" b="34417"/>
          <a:stretch/>
        </p:blipFill>
        <p:spPr>
          <a:xfrm>
            <a:off x="2640210" y="7112584"/>
            <a:ext cx="3584455" cy="1680213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xmlns="" id="{3DF1DDE0-DE82-4F85-9653-AA6F6755339C}"/>
              </a:ext>
            </a:extLst>
          </p:cNvPr>
          <p:cNvSpPr/>
          <p:nvPr/>
        </p:nvSpPr>
        <p:spPr>
          <a:xfrm>
            <a:off x="3258311" y="4229158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3160F0E8-5CCD-45AF-992D-EC8493FA7F2B}"/>
              </a:ext>
            </a:extLst>
          </p:cNvPr>
          <p:cNvCxnSpPr>
            <a:cxnSpLocks/>
            <a:endCxn id="8" idx="4"/>
          </p:cNvCxnSpPr>
          <p:nvPr/>
        </p:nvCxnSpPr>
        <p:spPr>
          <a:xfrm flipH="1" flipV="1">
            <a:off x="3640105" y="4840224"/>
            <a:ext cx="381793" cy="24978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19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BA624AD9-03AD-43A5-A70C-80C335E8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15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252DBAE-197D-4BDD-96F7-1DD603A402A2}"/>
              </a:ext>
            </a:extLst>
          </p:cNvPr>
          <p:cNvSpPr txBox="1"/>
          <p:nvPr/>
        </p:nvSpPr>
        <p:spPr>
          <a:xfrm>
            <a:off x="426405" y="588476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21. Naciśnij niebieski przycisk na płytce „i2b”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DFCA805-00D3-4AA8-B278-140C85C6A336}"/>
              </a:ext>
            </a:extLst>
          </p:cNvPr>
          <p:cNvSpPr txBox="1"/>
          <p:nvPr/>
        </p:nvSpPr>
        <p:spPr>
          <a:xfrm>
            <a:off x="4690808" y="8207686"/>
            <a:ext cx="188061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Co się stanie?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2ECE628-7B1A-4268-8643-13E78885F4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6" y="3227683"/>
            <a:ext cx="6180328" cy="4635246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D10BF0B1-A0F5-449B-B1AA-F5CD7074FEF9}"/>
              </a:ext>
            </a:extLst>
          </p:cNvPr>
          <p:cNvCxnSpPr>
            <a:cxnSpLocks/>
          </p:cNvCxnSpPr>
          <p:nvPr/>
        </p:nvCxnSpPr>
        <p:spPr>
          <a:xfrm>
            <a:off x="938784" y="2731008"/>
            <a:ext cx="280416" cy="37185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xmlns="" id="{CBC99CEF-4646-4B50-A486-2A3896971938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631116" y="6583680"/>
            <a:ext cx="88392" cy="1624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3AD6A1D0-6075-4416-ABB3-9089E60500B0}"/>
              </a:ext>
            </a:extLst>
          </p:cNvPr>
          <p:cNvSpPr txBox="1"/>
          <p:nvPr/>
        </p:nvSpPr>
        <p:spPr>
          <a:xfrm>
            <a:off x="426405" y="1422017"/>
            <a:ext cx="5224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Naciskając niebieski przycisk nadaj sygnał SOS alfabetem Morse’a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…/---/…</a:t>
            </a:r>
          </a:p>
        </p:txBody>
      </p:sp>
    </p:spTree>
    <p:extLst>
      <p:ext uri="{BB962C8B-B14F-4D97-AF65-F5344CB8AC3E}">
        <p14:creationId xmlns:p14="http://schemas.microsoft.com/office/powerpoint/2010/main" val="73577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01" y="2060448"/>
            <a:ext cx="5298797" cy="4025858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46E27A66-90CB-48C4-99FE-AD915DBF6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16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4723B99B-BAE1-4293-B921-11041C59F210}"/>
              </a:ext>
            </a:extLst>
          </p:cNvPr>
          <p:cNvSpPr txBox="1"/>
          <p:nvPr/>
        </p:nvSpPr>
        <p:spPr>
          <a:xfrm>
            <a:off x="426405" y="588476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21. Nadaj alfabetem Morse’a swoje imię ;)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92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D70C387F-B2A9-4A86-AA29-167BCE40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17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55D66555-1A52-417C-A4D0-42E1C1A965B5}"/>
              </a:ext>
            </a:extLst>
          </p:cNvPr>
          <p:cNvSpPr txBox="1"/>
          <p:nvPr/>
        </p:nvSpPr>
        <p:spPr>
          <a:xfrm>
            <a:off x="426405" y="588476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21. Wyłącz zasilanie układu przesuwając suwak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pozycję OFF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28EC000A-6576-4CBE-BCCE-51765111C7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32" y="1876008"/>
            <a:ext cx="4322881" cy="324216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1D2440F8-D2F6-43E1-9BD9-3A56A86BD6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816978" y="5449825"/>
            <a:ext cx="1072892" cy="1560579"/>
          </a:xfrm>
          <a:prstGeom prst="rect">
            <a:avLst/>
          </a:prstGeom>
        </p:spPr>
      </p:pic>
      <p:sp>
        <p:nvSpPr>
          <p:cNvPr id="10" name="Owal 9">
            <a:extLst>
              <a:ext uri="{FF2B5EF4-FFF2-40B4-BE49-F238E27FC236}">
                <a16:creationId xmlns:a16="http://schemas.microsoft.com/office/drawing/2014/main" xmlns="" id="{8F1F34E7-EA4D-4BCA-80FB-EFC2601087E0}"/>
              </a:ext>
            </a:extLst>
          </p:cNvPr>
          <p:cNvSpPr/>
          <p:nvPr/>
        </p:nvSpPr>
        <p:spPr>
          <a:xfrm>
            <a:off x="2809547" y="3679778"/>
            <a:ext cx="763587" cy="611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xmlns="" id="{9C57F44B-B1D7-4460-AC5A-4A0A2121A49E}"/>
              </a:ext>
            </a:extLst>
          </p:cNvPr>
          <p:cNvCxnSpPr>
            <a:cxnSpLocks/>
          </p:cNvCxnSpPr>
          <p:nvPr/>
        </p:nvCxnSpPr>
        <p:spPr>
          <a:xfrm flipH="1" flipV="1">
            <a:off x="3191340" y="4315230"/>
            <a:ext cx="1027092" cy="17793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wal 12">
            <a:extLst>
              <a:ext uri="{FF2B5EF4-FFF2-40B4-BE49-F238E27FC236}">
                <a16:creationId xmlns:a16="http://schemas.microsoft.com/office/drawing/2014/main" xmlns="" id="{0935CE82-A714-4C56-B795-100574E50AA2}"/>
              </a:ext>
            </a:extLst>
          </p:cNvPr>
          <p:cNvSpPr/>
          <p:nvPr/>
        </p:nvSpPr>
        <p:spPr>
          <a:xfrm>
            <a:off x="3503030" y="6169529"/>
            <a:ext cx="665258" cy="5274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15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FE7C4323-A823-4AC2-9759-AF1A4F9C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18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96B3E99-91B7-4A2B-8154-A27414932A35}"/>
              </a:ext>
            </a:extLst>
          </p:cNvPr>
          <p:cNvSpPr txBox="1"/>
          <p:nvPr/>
        </p:nvSpPr>
        <p:spPr>
          <a:xfrm>
            <a:off x="426405" y="588476"/>
            <a:ext cx="60841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22. Proszę rozmontować układ i odłożyć płytki na swoje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miejsce</a:t>
            </a:r>
          </a:p>
          <a:p>
            <a:pPr>
              <a:lnSpc>
                <a:spcPct val="150000"/>
              </a:lnSpc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6683CA51-009A-49C5-A3C6-7943E339EE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6464" y="823605"/>
            <a:ext cx="3825071" cy="510009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615C1DA5-600D-44B6-A191-98058683CE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8952" y="5492451"/>
            <a:ext cx="5100097" cy="382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2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4A1C0717-26B6-46E7-81FF-5DBB34A9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2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3EB8BEDD-0334-45F1-AC96-B10C7420A618}"/>
              </a:ext>
            </a:extLst>
          </p:cNvPr>
          <p:cNvSpPr txBox="1"/>
          <p:nvPr/>
        </p:nvSpPr>
        <p:spPr>
          <a:xfrm>
            <a:off x="377952" y="612465"/>
            <a:ext cx="6291072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Zadanie nr 1.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Zmontuj układ składający się z przycisku i diody LED. </a:t>
            </a:r>
          </a:p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Nadaj swoje imię alfabetem Morse’a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0CB22FD0-3C73-43CB-8162-EFB95C2F586A}"/>
              </a:ext>
            </a:extLst>
          </p:cNvPr>
          <p:cNvSpPr txBox="1"/>
          <p:nvPr/>
        </p:nvSpPr>
        <p:spPr>
          <a:xfrm>
            <a:off x="308801" y="2267243"/>
            <a:ext cx="3017597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Wykorzystane elementy.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9EA473C4-D11C-49D5-BEEB-19EC92F8D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345" y="3365631"/>
            <a:ext cx="1808952" cy="1356714"/>
          </a:xfrm>
          <a:prstGeom prst="rect">
            <a:avLst/>
          </a:prstGeom>
        </p:spPr>
      </p:pic>
      <p:pic>
        <p:nvPicPr>
          <p:cNvPr id="9" name="Obraz 8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38FEE469-D854-4D49-B82C-EEB18F109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288" y="6158186"/>
            <a:ext cx="1356714" cy="180895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22E528D-7B02-4D01-B4D0-F9182DCDC0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628" y="3370166"/>
            <a:ext cx="1808953" cy="1356715"/>
          </a:xfrm>
          <a:prstGeom prst="rect">
            <a:avLst/>
          </a:prstGeom>
        </p:spPr>
      </p:pic>
      <p:pic>
        <p:nvPicPr>
          <p:cNvPr id="11" name="Obraz 10" descr="Obraz zawierający adapter&#10;&#10;Opis wygenerowany automatycznie">
            <a:extLst>
              <a:ext uri="{FF2B5EF4-FFF2-40B4-BE49-F238E27FC236}">
                <a16:creationId xmlns:a16="http://schemas.microsoft.com/office/drawing/2014/main" xmlns="" id="{6507102A-50B8-408B-8C1C-BF1D66E1CE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830" y="3144047"/>
            <a:ext cx="1353313" cy="180441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B5E3392D-A072-4C8C-9EA8-BFE1E7F83E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8094" y="6386574"/>
            <a:ext cx="1808952" cy="135671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84FF6035-3BDC-4947-9BF3-7BD187E93764}"/>
              </a:ext>
            </a:extLst>
          </p:cNvPr>
          <p:cNvSpPr txBox="1"/>
          <p:nvPr/>
        </p:nvSpPr>
        <p:spPr>
          <a:xfrm>
            <a:off x="702829" y="4900218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Koszyk 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bateriami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B8AE4CF6-CC22-4ACA-B2AB-26D8C5498598}"/>
              </a:ext>
            </a:extLst>
          </p:cNvPr>
          <p:cNvSpPr txBox="1"/>
          <p:nvPr/>
        </p:nvSpPr>
        <p:spPr>
          <a:xfrm>
            <a:off x="2356005" y="4898388"/>
            <a:ext cx="166541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główna zasilania „m2”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1F976737-2DF6-40F5-9B71-1DDAAE47269B}"/>
              </a:ext>
            </a:extLst>
          </p:cNvPr>
          <p:cNvSpPr txBox="1"/>
          <p:nvPr/>
        </p:nvSpPr>
        <p:spPr>
          <a:xfrm>
            <a:off x="4538434" y="4993464"/>
            <a:ext cx="1311709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Przycisk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„i2b”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xmlns="" id="{F76BAED9-A907-475D-8EF8-8D32BA384FDF}"/>
              </a:ext>
            </a:extLst>
          </p:cNvPr>
          <p:cNvSpPr txBox="1"/>
          <p:nvPr/>
        </p:nvSpPr>
        <p:spPr>
          <a:xfrm>
            <a:off x="1513293" y="7991058"/>
            <a:ext cx="1311709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Płyta z diodą LED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„o1”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646A4044-3823-4153-8946-FEC97C158A88}"/>
              </a:ext>
            </a:extLst>
          </p:cNvPr>
          <p:cNvSpPr txBox="1"/>
          <p:nvPr/>
        </p:nvSpPr>
        <p:spPr>
          <a:xfrm>
            <a:off x="3523488" y="8107216"/>
            <a:ext cx="182844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Przewody do łączenia płytek</a:t>
            </a:r>
          </a:p>
        </p:txBody>
      </p:sp>
    </p:spTree>
    <p:extLst>
      <p:ext uri="{BB962C8B-B14F-4D97-AF65-F5344CB8AC3E}">
        <p14:creationId xmlns:p14="http://schemas.microsoft.com/office/powerpoint/2010/main" val="270143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58CF0D37-6903-4168-B5E7-FAE022769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3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BEDBEE19-317F-4BCB-B172-86B5DD8F4BDC}"/>
              </a:ext>
            </a:extLst>
          </p:cNvPr>
          <p:cNvSpPr txBox="1"/>
          <p:nvPr/>
        </p:nvSpPr>
        <p:spPr>
          <a:xfrm>
            <a:off x="518295" y="1377227"/>
            <a:ext cx="3017597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Przygotuj koszyk na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 baterie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A9D3D169-22AB-4F86-A5C2-8289B08B598F}"/>
              </a:ext>
            </a:extLst>
          </p:cNvPr>
          <p:cNvSpPr txBox="1"/>
          <p:nvPr/>
        </p:nvSpPr>
        <p:spPr>
          <a:xfrm>
            <a:off x="1019175" y="210129"/>
            <a:ext cx="467677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Umieszczenie w koszyku na baterie źródła zasilania układu (baterie)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8F19D1F1-8516-44E1-827E-239490916681}"/>
              </a:ext>
            </a:extLst>
          </p:cNvPr>
          <p:cNvSpPr txBox="1"/>
          <p:nvPr/>
        </p:nvSpPr>
        <p:spPr>
          <a:xfrm>
            <a:off x="333108" y="6233225"/>
            <a:ext cx="3387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2. Przygotuj trzy baterie AAA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4C988BD5-BC47-45B2-B7F4-73EFDA7866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58" y="2366868"/>
            <a:ext cx="2542209" cy="338961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F7A7E2A9-01EE-4DF6-BBAF-C27927F8C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758" y="7079302"/>
            <a:ext cx="496926" cy="203447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FCC8D9EF-DDE5-4870-868C-8297C5092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684" y="7079302"/>
            <a:ext cx="496926" cy="203447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21186FCE-AA80-4C5A-BD91-100BC72B3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610" y="7041185"/>
            <a:ext cx="496926" cy="203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2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D5298475-C268-48CD-A798-93CA8D0BC918}"/>
              </a:ext>
            </a:extLst>
          </p:cNvPr>
          <p:cNvSpPr txBox="1"/>
          <p:nvPr/>
        </p:nvSpPr>
        <p:spPr>
          <a:xfrm>
            <a:off x="174227" y="5624184"/>
            <a:ext cx="5440761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4. Baterie włożone zgodnie z opisem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są gotowe do użycia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6F074543-D274-4E03-9953-0EF35F73044B}"/>
              </a:ext>
            </a:extLst>
          </p:cNvPr>
          <p:cNvSpPr txBox="1"/>
          <p:nvPr/>
        </p:nvSpPr>
        <p:spPr>
          <a:xfrm>
            <a:off x="259930" y="341008"/>
            <a:ext cx="373456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3. Umieść baterie w koszyku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zgodnie z obrazkami wewnątrz</a:t>
            </a: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xmlns="" id="{9F899E9E-4B0E-4FC6-862B-805CA74EFD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894" y="1681244"/>
            <a:ext cx="2626717" cy="197003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FC1F0627-371D-4689-B2D4-CA4AC96F7F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3" t="33166" r="50000" b="24167"/>
          <a:stretch/>
        </p:blipFill>
        <p:spPr>
          <a:xfrm>
            <a:off x="3994493" y="367220"/>
            <a:ext cx="1348729" cy="5143570"/>
          </a:xfrm>
          <a:prstGeom prst="rect">
            <a:avLst/>
          </a:prstGeom>
        </p:spPr>
      </p:pic>
      <p:sp>
        <p:nvSpPr>
          <p:cNvPr id="12" name="Symbol zastępczy numeru slajdu 11">
            <a:extLst>
              <a:ext uri="{FF2B5EF4-FFF2-40B4-BE49-F238E27FC236}">
                <a16:creationId xmlns:a16="http://schemas.microsoft.com/office/drawing/2014/main" xmlns="" id="{F12B2A32-EDD6-47BE-97C2-3AD2C6F6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4</a:t>
            </a:fld>
            <a:endParaRPr lang="pl-PL"/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xmlns="" id="{37C481F5-D9BB-47A5-BC5B-264F4F8CC2A4}"/>
              </a:ext>
            </a:extLst>
          </p:cNvPr>
          <p:cNvSpPr/>
          <p:nvPr/>
        </p:nvSpPr>
        <p:spPr>
          <a:xfrm>
            <a:off x="4148594" y="1486513"/>
            <a:ext cx="1036320" cy="284073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xmlns="" id="{541B6B66-FCFC-44DC-B969-7C70F74DAC32}"/>
              </a:ext>
            </a:extLst>
          </p:cNvPr>
          <p:cNvCxnSpPr>
            <a:cxnSpLocks/>
          </p:cNvCxnSpPr>
          <p:nvPr/>
        </p:nvCxnSpPr>
        <p:spPr>
          <a:xfrm flipH="1">
            <a:off x="1858334" y="2666263"/>
            <a:ext cx="2290260" cy="240618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Obraz 24">
            <a:extLst>
              <a:ext uri="{FF2B5EF4-FFF2-40B4-BE49-F238E27FC236}">
                <a16:creationId xmlns:a16="http://schemas.microsoft.com/office/drawing/2014/main" xmlns="" id="{FC052808-B6A4-468A-9B3F-2EA1DC97D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r="13457"/>
          <a:stretch/>
        </p:blipFill>
        <p:spPr>
          <a:xfrm rot="5400000">
            <a:off x="786537" y="6518580"/>
            <a:ext cx="2681350" cy="275158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EA846C0E-1D8B-4EF8-812C-5D0D4D88F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595" y="1486513"/>
            <a:ext cx="870918" cy="3565643"/>
          </a:xfrm>
          <a:prstGeom prst="rect">
            <a:avLst/>
          </a:prstGeom>
        </p:spPr>
      </p:pic>
      <p:sp>
        <p:nvSpPr>
          <p:cNvPr id="21" name="Owal 20">
            <a:extLst>
              <a:ext uri="{FF2B5EF4-FFF2-40B4-BE49-F238E27FC236}">
                <a16:creationId xmlns:a16="http://schemas.microsoft.com/office/drawing/2014/main" xmlns="" id="{22C60C05-C317-44CE-97B0-077E247CF7B3}"/>
              </a:ext>
            </a:extLst>
          </p:cNvPr>
          <p:cNvSpPr/>
          <p:nvPr/>
        </p:nvSpPr>
        <p:spPr>
          <a:xfrm rot="5400000">
            <a:off x="4974071" y="762955"/>
            <a:ext cx="970892" cy="215078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120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D8472738-1BCE-4B97-9B8B-001392414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5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75B9A36E-214C-4854-9D78-30407FF6D67E}"/>
              </a:ext>
            </a:extLst>
          </p:cNvPr>
          <p:cNvSpPr txBox="1"/>
          <p:nvPr/>
        </p:nvSpPr>
        <p:spPr>
          <a:xfrm>
            <a:off x="511436" y="388333"/>
            <a:ext cx="4718931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5. Przygotuj płytę główną zasilania  „m2”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F03F5A59-AD86-41A5-8D3F-05674678A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0074" r="29155" b="19955"/>
          <a:stretch/>
        </p:blipFill>
        <p:spPr>
          <a:xfrm rot="16200000">
            <a:off x="421889" y="1699519"/>
            <a:ext cx="3426470" cy="258775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6FC9F929-A65F-47C4-A19C-E28B1F7E49AD}"/>
              </a:ext>
            </a:extLst>
          </p:cNvPr>
          <p:cNvSpPr txBox="1"/>
          <p:nvPr/>
        </p:nvSpPr>
        <p:spPr>
          <a:xfrm>
            <a:off x="5530723" y="193834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m2</a:t>
            </a: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xmlns="" id="{F5E98118-45DB-4371-846A-513911D94EBE}"/>
              </a:ext>
            </a:extLst>
          </p:cNvPr>
          <p:cNvCxnSpPr>
            <a:cxnSpLocks/>
          </p:cNvCxnSpPr>
          <p:nvPr/>
        </p:nvCxnSpPr>
        <p:spPr>
          <a:xfrm flipH="1">
            <a:off x="2224094" y="2123014"/>
            <a:ext cx="3141333" cy="4599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B86AA55E-EE63-4718-B805-5878C35BB73B}"/>
              </a:ext>
            </a:extLst>
          </p:cNvPr>
          <p:cNvSpPr txBox="1"/>
          <p:nvPr/>
        </p:nvSpPr>
        <p:spPr>
          <a:xfrm>
            <a:off x="511436" y="4775863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6 umieść płytę główną „m2” i koszyk z bateriami obok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siebie</a:t>
            </a:r>
          </a:p>
        </p:txBody>
      </p:sp>
      <p:pic>
        <p:nvPicPr>
          <p:cNvPr id="9" name="Obraz 8" descr="Obraz zawierający narzędzie&#10;&#10;Opis wygenerowany automatycznie">
            <a:extLst>
              <a:ext uri="{FF2B5EF4-FFF2-40B4-BE49-F238E27FC236}">
                <a16:creationId xmlns:a16="http://schemas.microsoft.com/office/drawing/2014/main" xmlns="" id="{4FD0901B-DA69-463C-AC31-AD363FC411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r="14601"/>
          <a:stretch/>
        </p:blipFill>
        <p:spPr>
          <a:xfrm rot="16200000">
            <a:off x="1364821" y="5770391"/>
            <a:ext cx="3565244" cy="345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90FDED9E-D85F-4424-9753-5A7165430355}"/>
              </a:ext>
            </a:extLst>
          </p:cNvPr>
          <p:cNvSpPr txBox="1"/>
          <p:nvPr/>
        </p:nvSpPr>
        <p:spPr>
          <a:xfrm>
            <a:off x="597093" y="434598"/>
            <a:ext cx="5663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7. Wsuń wtyczkę od koszyka baterii do gniazda w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płycie głównej „m2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xmlns="" id="{4372DB59-5CE2-49BD-8EC8-9DBDC1AD6CED}"/>
              </a:ext>
            </a:extLst>
          </p:cNvPr>
          <p:cNvGrpSpPr/>
          <p:nvPr/>
        </p:nvGrpSpPr>
        <p:grpSpPr>
          <a:xfrm>
            <a:off x="597093" y="6063983"/>
            <a:ext cx="5907988" cy="3158101"/>
            <a:chOff x="755904" y="1943405"/>
            <a:chExt cx="5907988" cy="3158101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xmlns="" id="{0F6FA530-B30C-4F7D-9366-2D17D500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04" y="2162862"/>
              <a:ext cx="1831086" cy="2441448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xmlns="" id="{DB2612F6-176E-4672-B147-F5B9960BB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96" t="62971" r="30420" b="5306"/>
            <a:stretch/>
          </p:blipFill>
          <p:spPr>
            <a:xfrm>
              <a:off x="3730752" y="1943405"/>
              <a:ext cx="2933140" cy="3158101"/>
            </a:xfrm>
            <a:prstGeom prst="rect">
              <a:avLst/>
            </a:prstGeom>
          </p:spPr>
        </p:pic>
        <p:cxnSp>
          <p:nvCxnSpPr>
            <p:cNvPr id="8" name="Łącznik prosty ze strzałką 7">
              <a:extLst>
                <a:ext uri="{FF2B5EF4-FFF2-40B4-BE49-F238E27FC236}">
                  <a16:creationId xmlns:a16="http://schemas.microsoft.com/office/drawing/2014/main" xmlns="" id="{AB62B29E-4752-4707-82A8-C8D2E3405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8332" y="3291840"/>
              <a:ext cx="2579556" cy="55173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pole tekstowe 1"/>
          <p:cNvSpPr txBox="1"/>
          <p:nvPr/>
        </p:nvSpPr>
        <p:spPr>
          <a:xfrm>
            <a:off x="983457" y="1415130"/>
            <a:ext cx="4891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Zwróć uwagę na kształty wtyczki </a:t>
            </a:r>
            <a:r>
              <a:rPr lang="pl-PL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gniazda.</a:t>
            </a:r>
            <a:endParaRPr lang="pl-PL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2" t="51779" r="33513" b="28356"/>
          <a:stretch/>
        </p:blipFill>
        <p:spPr>
          <a:xfrm>
            <a:off x="3988187" y="1890710"/>
            <a:ext cx="2100648" cy="3859947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2" t="53266" r="41622" b="39842"/>
          <a:stretch/>
        </p:blipFill>
        <p:spPr>
          <a:xfrm rot="5400000">
            <a:off x="59542" y="2713609"/>
            <a:ext cx="3914330" cy="226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5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4735696" y="6178705"/>
            <a:ext cx="1543050" cy="527403"/>
          </a:xfrm>
        </p:spPr>
        <p:txBody>
          <a:bodyPr/>
          <a:lstStyle/>
          <a:p>
            <a:fld id="{7505E29E-5EFE-490D-B4FF-81D9C1102E9D}" type="slidenum">
              <a:rPr lang="pl-PL" smtClean="0"/>
              <a:t>7</a:t>
            </a:fld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487444B3-CAF7-46DB-AC34-8092CAE8D69C}"/>
              </a:ext>
            </a:extLst>
          </p:cNvPr>
          <p:cNvSpPr txBox="1">
            <a:spLocks/>
          </p:cNvSpPr>
          <p:nvPr/>
        </p:nvSpPr>
        <p:spPr>
          <a:xfrm>
            <a:off x="4854264" y="9357428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05E29E-5EFE-490D-B4FF-81D9C1102E9D}" type="slidenum">
              <a:rPr lang="pl-PL" smtClean="0"/>
              <a:pPr/>
              <a:t>6</a:t>
            </a:fld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DD7DF31-051C-4D47-B38B-04D8A02DDA1C}"/>
              </a:ext>
            </a:extLst>
          </p:cNvPr>
          <p:cNvSpPr txBox="1"/>
          <p:nvPr/>
        </p:nvSpPr>
        <p:spPr>
          <a:xfrm>
            <a:off x="489326" y="2056336"/>
            <a:ext cx="566381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8. Przesuń suwak włącznika na ON. Zaświeci się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    czerwona dioda LED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65D1E7D4-C38E-4C70-9875-75E78D13BD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1973" r="24927" b="7713"/>
          <a:stretch/>
        </p:blipFill>
        <p:spPr>
          <a:xfrm>
            <a:off x="489326" y="2950929"/>
            <a:ext cx="2072640" cy="3119395"/>
          </a:xfrm>
          <a:prstGeom prst="rect">
            <a:avLst/>
          </a:prstGeom>
        </p:spPr>
      </p:pic>
      <p:sp>
        <p:nvSpPr>
          <p:cNvPr id="6" name="Owal 10">
            <a:extLst>
              <a:ext uri="{FF2B5EF4-FFF2-40B4-BE49-F238E27FC236}">
                <a16:creationId xmlns:a16="http://schemas.microsoft.com/office/drawing/2014/main" xmlns="" id="{853DD026-F85F-4D43-AE8A-2BD7D7488959}"/>
              </a:ext>
            </a:extLst>
          </p:cNvPr>
          <p:cNvSpPr/>
          <p:nvPr/>
        </p:nvSpPr>
        <p:spPr>
          <a:xfrm>
            <a:off x="782249" y="3866266"/>
            <a:ext cx="1538163" cy="9753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25D674F2-CD96-4D5C-8F06-FF55CA45433D}"/>
              </a:ext>
            </a:extLst>
          </p:cNvPr>
          <p:cNvSpPr txBox="1"/>
          <p:nvPr/>
        </p:nvSpPr>
        <p:spPr>
          <a:xfrm>
            <a:off x="489324" y="6085896"/>
            <a:ext cx="566381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9. Przesuń suwak włącznika na OFF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8F98FFEA-5588-4D60-81BC-DEE2ACDE0D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30415" r="48430" b="34413"/>
          <a:stretch/>
        </p:blipFill>
        <p:spPr>
          <a:xfrm rot="16200000">
            <a:off x="3611567" y="2400404"/>
            <a:ext cx="2269860" cy="3301634"/>
          </a:xfrm>
          <a:prstGeom prst="rect">
            <a:avLst/>
          </a:prstGeom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xmlns="" id="{25758F84-12F4-4F84-A10A-415A2C5B5020}"/>
              </a:ext>
            </a:extLst>
          </p:cNvPr>
          <p:cNvCxnSpPr>
            <a:cxnSpLocks/>
            <a:stCxn id="6" idx="6"/>
            <a:endCxn id="10" idx="2"/>
          </p:cNvCxnSpPr>
          <p:nvPr/>
        </p:nvCxnSpPr>
        <p:spPr>
          <a:xfrm flipV="1">
            <a:off x="2320412" y="4153595"/>
            <a:ext cx="863661" cy="2003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wal 14">
            <a:extLst>
              <a:ext uri="{FF2B5EF4-FFF2-40B4-BE49-F238E27FC236}">
                <a16:creationId xmlns:a16="http://schemas.microsoft.com/office/drawing/2014/main" xmlns="" id="{1DF5CDE9-C735-41D0-A91E-45E9D2008813}"/>
              </a:ext>
            </a:extLst>
          </p:cNvPr>
          <p:cNvSpPr/>
          <p:nvPr/>
        </p:nvSpPr>
        <p:spPr>
          <a:xfrm>
            <a:off x="3184073" y="3465564"/>
            <a:ext cx="1922211" cy="13760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784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8</a:t>
            </a:fld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1512936" y="395416"/>
            <a:ext cx="3358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UWAGA!!!</a:t>
            </a:r>
          </a:p>
          <a:p>
            <a:r>
              <a:rPr lang="pl-PL" b="1" dirty="0" smtClean="0">
                <a:solidFill>
                  <a:srgbClr val="FF0000"/>
                </a:solidFill>
              </a:rPr>
              <a:t>Przy łączeniu przewodu i gniazda </a:t>
            </a: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692184" y="1458959"/>
            <a:ext cx="2685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Proszę zwrócić uwagę </a:t>
            </a:r>
          </a:p>
          <a:p>
            <a:r>
              <a:rPr lang="pl-PL" dirty="0" smtClean="0"/>
              <a:t>na kształt wtyczki i gniazda</a:t>
            </a:r>
            <a:endParaRPr lang="pl-PL" dirty="0"/>
          </a:p>
        </p:txBody>
      </p:sp>
      <p:grpSp>
        <p:nvGrpSpPr>
          <p:cNvPr id="8" name="Grupa 7"/>
          <p:cNvGrpSpPr/>
          <p:nvPr/>
        </p:nvGrpSpPr>
        <p:grpSpPr>
          <a:xfrm>
            <a:off x="379641" y="2306371"/>
            <a:ext cx="2145884" cy="1849114"/>
            <a:chOff x="362539" y="1585267"/>
            <a:chExt cx="2145884" cy="1849114"/>
          </a:xfrm>
        </p:grpSpPr>
        <p:pic>
          <p:nvPicPr>
            <p:cNvPr id="4" name="Obraz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35" t="48401" r="47928" b="40653"/>
            <a:stretch/>
          </p:blipFill>
          <p:spPr>
            <a:xfrm>
              <a:off x="362539" y="1585267"/>
              <a:ext cx="2145884" cy="1849114"/>
            </a:xfrm>
            <a:prstGeom prst="rect">
              <a:avLst/>
            </a:prstGeom>
          </p:spPr>
        </p:pic>
        <p:sp>
          <p:nvSpPr>
            <p:cNvPr id="6" name="Elipsa 5"/>
            <p:cNvSpPr/>
            <p:nvPr/>
          </p:nvSpPr>
          <p:spPr>
            <a:xfrm>
              <a:off x="1111341" y="1585267"/>
              <a:ext cx="754529" cy="73969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0" name="Grupa 9"/>
          <p:cNvGrpSpPr/>
          <p:nvPr/>
        </p:nvGrpSpPr>
        <p:grpSpPr>
          <a:xfrm rot="16200000">
            <a:off x="3584267" y="1935566"/>
            <a:ext cx="1970849" cy="2590726"/>
            <a:chOff x="1779374" y="3725615"/>
            <a:chExt cx="1112108" cy="1940011"/>
          </a:xfrm>
        </p:grpSpPr>
        <p:pic>
          <p:nvPicPr>
            <p:cNvPr id="7" name="Obraz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09" t="55158" r="34774" b="23626"/>
            <a:stretch/>
          </p:blipFill>
          <p:spPr>
            <a:xfrm>
              <a:off x="1779374" y="3725615"/>
              <a:ext cx="1112108" cy="1940011"/>
            </a:xfrm>
            <a:prstGeom prst="rect">
              <a:avLst/>
            </a:prstGeom>
          </p:spPr>
        </p:pic>
        <p:sp>
          <p:nvSpPr>
            <p:cNvPr id="9" name="Elipsa 8"/>
            <p:cNvSpPr/>
            <p:nvPr/>
          </p:nvSpPr>
          <p:spPr>
            <a:xfrm>
              <a:off x="2335428" y="4300204"/>
              <a:ext cx="395416" cy="7908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9" t="35023" r="39459" b="48491"/>
          <a:stretch/>
        </p:blipFill>
        <p:spPr>
          <a:xfrm>
            <a:off x="939114" y="4510212"/>
            <a:ext cx="4979772" cy="497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441725" y="703507"/>
            <a:ext cx="5019323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10. Przygotuj przewód zakończony wtyczkami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441725" y="6627397"/>
            <a:ext cx="3659976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12.Połącz przycisk z przewodem 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63257EC7-F80F-475C-891B-1799F173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5E29E-5EFE-490D-B4FF-81D9C1102E9D}" type="slidenum">
              <a:rPr lang="pl-PL" smtClean="0"/>
              <a:t>9</a:t>
            </a:fld>
            <a:endParaRPr lang="pl-PL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6916C08E-FFA0-44B3-84C4-997695774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79906" y="1569339"/>
            <a:ext cx="1884678" cy="141350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9C753C90-1C29-4DB9-924F-9D7ED28C698A}"/>
              </a:ext>
            </a:extLst>
          </p:cNvPr>
          <p:cNvSpPr txBox="1"/>
          <p:nvPr/>
        </p:nvSpPr>
        <p:spPr>
          <a:xfrm>
            <a:off x="441725" y="3492963"/>
            <a:ext cx="4870244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11. Przygotuj  płytkę  „i2b” (niebieski przycisk)</a:t>
            </a:r>
          </a:p>
        </p:txBody>
      </p:sp>
      <p:pic>
        <p:nvPicPr>
          <p:cNvPr id="14" name="Obraz 13" descr="Obraz zawierający adapter&#10;&#10;Opis wygenerowany automatycznie">
            <a:extLst>
              <a:ext uri="{FF2B5EF4-FFF2-40B4-BE49-F238E27FC236}">
                <a16:creationId xmlns:a16="http://schemas.microsoft.com/office/drawing/2014/main" xmlns="" id="{385E40C9-F63A-4DDA-88A1-6C662EDA5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7" t="23565" r="25333" b="23501"/>
          <a:stretch/>
        </p:blipFill>
        <p:spPr>
          <a:xfrm>
            <a:off x="1051183" y="4149040"/>
            <a:ext cx="1499466" cy="2011192"/>
          </a:xfrm>
          <a:prstGeom prst="rect">
            <a:avLst/>
          </a:prstGeom>
        </p:spPr>
      </p:pic>
      <p:pic>
        <p:nvPicPr>
          <p:cNvPr id="15" name="Obraz 14" descr="Obraz zawierający adapter&#10;&#10;Opis wygenerowany automatycznie">
            <a:extLst>
              <a:ext uri="{FF2B5EF4-FFF2-40B4-BE49-F238E27FC236}">
                <a16:creationId xmlns:a16="http://schemas.microsoft.com/office/drawing/2014/main" xmlns="" id="{8C9FDBE7-EBA8-42E1-8E46-0DDD6DC351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2" t="44726" r="32829" b="46370"/>
          <a:stretch/>
        </p:blipFill>
        <p:spPr>
          <a:xfrm>
            <a:off x="3179986" y="4405884"/>
            <a:ext cx="3326953" cy="1094232"/>
          </a:xfrm>
          <a:prstGeom prst="rect">
            <a:avLst/>
          </a:prstGeom>
        </p:spPr>
      </p:pic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xmlns="" id="{C5460D9B-FB42-4B3A-8001-2D556EB028E3}"/>
              </a:ext>
            </a:extLst>
          </p:cNvPr>
          <p:cNvCxnSpPr>
            <a:cxnSpLocks/>
          </p:cNvCxnSpPr>
          <p:nvPr/>
        </p:nvCxnSpPr>
        <p:spPr>
          <a:xfrm flipH="1">
            <a:off x="2015490" y="4953000"/>
            <a:ext cx="2202942" cy="201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az 19" descr="Obraz zawierający klucz&#10;&#10;Opis wygenerowany automatycznie">
            <a:extLst>
              <a:ext uri="{FF2B5EF4-FFF2-40B4-BE49-F238E27FC236}">
                <a16:creationId xmlns:a16="http://schemas.microsoft.com/office/drawing/2014/main" xmlns="" id="{D0FE2117-8B59-4D7A-9F16-CD457EECC0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2" t="18500" r="26811"/>
          <a:stretch/>
        </p:blipFill>
        <p:spPr>
          <a:xfrm rot="16200000">
            <a:off x="2058702" y="6152803"/>
            <a:ext cx="1944685" cy="395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2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5E3539D76240D4C81EF6909B7FAC18A" ma:contentTypeVersion="14" ma:contentTypeDescription="Utwórz nowy dokument." ma:contentTypeScope="" ma:versionID="09530cb20df8bb7d7328639d9160c62a">
  <xsd:schema xmlns:xsd="http://www.w3.org/2001/XMLSchema" xmlns:xs="http://www.w3.org/2001/XMLSchema" xmlns:p="http://schemas.microsoft.com/office/2006/metadata/properties" xmlns:ns2="10adba0f-d193-4b18-82d4-9693ed4683a2" xmlns:ns3="b37c054c-b20a-407f-8901-6a06e332dbb8" targetNamespace="http://schemas.microsoft.com/office/2006/metadata/properties" ma:root="true" ma:fieldsID="8dce884877b56f43bc5e08ec20a9bdaf" ns2:_="" ns3:_="">
    <xsd:import namespace="10adba0f-d193-4b18-82d4-9693ed4683a2"/>
    <xsd:import namespace="b37c054c-b20a-407f-8901-6a06e332d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dba0f-d193-4b18-82d4-9693ed4683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Tagi obrazów" ma:readOnly="false" ma:fieldId="{5cf76f15-5ced-4ddc-b409-7134ff3c332f}" ma:taxonomyMulti="true" ma:sspId="6d741813-68c0-4753-ad7d-c4283c0554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7c054c-b20a-407f-8901-6a06e332dbb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09a2a51-a57f-44b3-99cb-1e7bb67de154}" ma:internalName="TaxCatchAll" ma:showField="CatchAllData" ma:web="b37c054c-b20a-407f-8901-6a06e332d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adba0f-d193-4b18-82d4-9693ed4683a2">
      <Terms xmlns="http://schemas.microsoft.com/office/infopath/2007/PartnerControls"/>
    </lcf76f155ced4ddcb4097134ff3c332f>
    <TaxCatchAll xmlns="b37c054c-b20a-407f-8901-6a06e332dbb8" xsi:nil="true"/>
  </documentManagement>
</p:properties>
</file>

<file path=customXml/itemProps1.xml><?xml version="1.0" encoding="utf-8"?>
<ds:datastoreItem xmlns:ds="http://schemas.openxmlformats.org/officeDocument/2006/customXml" ds:itemID="{E210BC63-E01A-4C7E-B207-E9BB1C686D7B}"/>
</file>

<file path=customXml/itemProps2.xml><?xml version="1.0" encoding="utf-8"?>
<ds:datastoreItem xmlns:ds="http://schemas.openxmlformats.org/officeDocument/2006/customXml" ds:itemID="{347D7C8A-B17D-43BC-97DD-5D447318594F}"/>
</file>

<file path=customXml/itemProps3.xml><?xml version="1.0" encoding="utf-8"?>
<ds:datastoreItem xmlns:ds="http://schemas.openxmlformats.org/officeDocument/2006/customXml" ds:itemID="{86A4DB73-FA58-4726-A0DB-30D5B08385D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475</TotalTime>
  <Words>365</Words>
  <Application>Microsoft Office PowerPoint</Application>
  <PresentationFormat>Papier A4 (210x297 mm)</PresentationFormat>
  <Paragraphs>82</Paragraphs>
  <Slides>18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Akademia Leona Koźmińskiego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bogdan</dc:creator>
  <cp:lastModifiedBy>bogdan</cp:lastModifiedBy>
  <cp:revision>26</cp:revision>
  <dcterms:created xsi:type="dcterms:W3CDTF">2022-04-24T19:38:58Z</dcterms:created>
  <dcterms:modified xsi:type="dcterms:W3CDTF">2022-09-06T07:56:28Z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0x010100D5E3539D76240D4C81EF6909B7FAC18A</vt:lpwstr>
  </property>
</Properties>
</file>