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9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18.xml" ContentType="application/vnd.openxmlformats-officedocument.presentationml.slide+xml"/>
  <Override PartName="/ppt/slides/slide25.xml" ContentType="application/vnd.openxmlformats-officedocument.presentationml.slide+xml"/>
  <Override PartName="/ppt/slides/slide23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4.xml" ContentType="application/vnd.openxmlformats-officedocument.presentationml.slide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  <p:sldMasterId id="2147483684" r:id="rId2"/>
  </p:sldMasterIdLst>
  <p:notesMasterIdLst>
    <p:notesMasterId r:id="rId29"/>
  </p:notesMasterIdLst>
  <p:sldIdLst>
    <p:sldId id="282" r:id="rId3"/>
    <p:sldId id="277" r:id="rId4"/>
    <p:sldId id="266" r:id="rId5"/>
    <p:sldId id="280" r:id="rId6"/>
    <p:sldId id="279" r:id="rId7"/>
    <p:sldId id="283" r:id="rId8"/>
    <p:sldId id="284" r:id="rId9"/>
    <p:sldId id="285" r:id="rId10"/>
    <p:sldId id="286" r:id="rId11"/>
    <p:sldId id="287" r:id="rId12"/>
    <p:sldId id="288" r:id="rId13"/>
    <p:sldId id="289" r:id="rId14"/>
    <p:sldId id="290" r:id="rId15"/>
    <p:sldId id="291" r:id="rId16"/>
    <p:sldId id="292" r:id="rId17"/>
    <p:sldId id="258" r:id="rId18"/>
    <p:sldId id="269" r:id="rId19"/>
    <p:sldId id="293" r:id="rId20"/>
    <p:sldId id="294" r:id="rId21"/>
    <p:sldId id="297" r:id="rId22"/>
    <p:sldId id="272" r:id="rId23"/>
    <p:sldId id="274" r:id="rId24"/>
    <p:sldId id="295" r:id="rId25"/>
    <p:sldId id="296" r:id="rId26"/>
    <p:sldId id="275" r:id="rId27"/>
    <p:sldId id="276" r:id="rId28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2" d="100"/>
          <a:sy n="62" d="100"/>
        </p:scale>
        <p:origin x="2525" y="62"/>
      </p:cViewPr>
      <p:guideLst>
        <p:guide orient="horz" pos="31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customXml" Target="../customXml/item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customXml" Target="../customXml/item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35" Type="http://schemas.openxmlformats.org/officeDocument/2006/relationships/customXml" Target="../customXml/item2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CC6311-1DE7-4D7F-811B-43CF443DE0DF}" type="datetimeFigureOut">
              <a:rPr lang="pl-PL" smtClean="0"/>
              <a:t>2022-07-31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260DBC-9186-4944-8DA7-E513E1B0EE3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0144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A3BBE-FE37-4C29-BD68-2B42993A6C95}" type="datetime1">
              <a:rPr lang="pl-PL" smtClean="0"/>
              <a:t>2022-07-31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53520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E5CDC-1E1C-4170-92E0-9B5198081B58}" type="datetime1">
              <a:rPr lang="pl-PL" smtClean="0"/>
              <a:t>2022-07-31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25080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0A920-A065-4BD4-936C-6E169ECCFA83}" type="datetime1">
              <a:rPr lang="pl-PL" smtClean="0"/>
              <a:t>2022-07-31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757865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B91FC-BCED-41EE-95F1-7CEAC726908C}" type="datetime1">
              <a:rPr lang="pl-PL" smtClean="0"/>
              <a:t>2022-07-31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969163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B65A0-83EF-473D-8543-94AD638BD8D6}" type="datetime1">
              <a:rPr lang="pl-PL" smtClean="0"/>
              <a:t>2022-07-31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7786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1D109-C93D-4E62-AAA0-8D8D8ADB3144}" type="datetime1">
              <a:rPr lang="pl-PL" smtClean="0"/>
              <a:t>2022-07-31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32029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16243-BC94-4D82-9990-A7479E98776F}" type="datetime1">
              <a:rPr lang="pl-PL" smtClean="0"/>
              <a:t>2022-07-31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303770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E5F49-032B-47E1-B9BD-9B3DEB55B229}" type="datetime1">
              <a:rPr lang="pl-PL" smtClean="0"/>
              <a:t>2022-07-31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14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561353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C666C-9A89-452D-8DD8-9DEB6ABFF2B7}" type="datetime1">
              <a:rPr lang="pl-PL" smtClean="0"/>
              <a:t>2022-07-31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977062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76794-FBF6-4ECF-B663-97032986FEFD}" type="datetime1">
              <a:rPr lang="pl-PL" smtClean="0"/>
              <a:t>2022-07-31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600952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CBC13-2362-4208-BCC7-B89E3D7E43C6}" type="datetime1">
              <a:rPr lang="pl-PL" smtClean="0"/>
              <a:t>2022-07-31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80694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9FDF5-9C66-422D-99A6-2234E3CC04E2}" type="datetime1">
              <a:rPr lang="pl-PL" smtClean="0"/>
              <a:t>2022-07-31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394124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F32C6-D043-4DEB-908F-5189BA0DDEB8}" type="datetime1">
              <a:rPr lang="pl-PL" smtClean="0"/>
              <a:t>2022-07-31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909528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1D1E8-9A6E-4EFB-A195-724E42FFB34A}" type="datetime1">
              <a:rPr lang="pl-PL" smtClean="0"/>
              <a:t>2022-07-31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342244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F9BAA-C4AE-4ACE-B293-532F3251E5D2}" type="datetime1">
              <a:rPr lang="pl-PL" smtClean="0"/>
              <a:t>2022-07-31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19378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79EE3-B7B2-461D-BC66-96C0DE18AAA1}" type="datetime1">
              <a:rPr lang="pl-PL" smtClean="0"/>
              <a:t>2022-07-31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48843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44402-4CF2-488D-976C-C90FA81DD57D}" type="datetime1">
              <a:rPr lang="pl-PL" smtClean="0"/>
              <a:t>2022-07-31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04182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3641D-7B03-4B43-BCA8-517BE1B4516C}" type="datetime1">
              <a:rPr lang="pl-PL" smtClean="0"/>
              <a:t>2022-07-31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14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86718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859AA-13D8-4477-90E7-30138383C84A}" type="datetime1">
              <a:rPr lang="pl-PL" smtClean="0"/>
              <a:t>2022-07-31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60859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608C6-387D-4776-A57A-2699BD820F8B}" type="datetime1">
              <a:rPr lang="pl-PL" smtClean="0"/>
              <a:t>2022-07-31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80661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7D3F1-9235-46C8-8DAF-C2C908BAD709}" type="datetime1">
              <a:rPr lang="pl-PL" smtClean="0"/>
              <a:t>2022-07-31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02729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594EB-C60D-4FC9-B78D-50A448632B76}" type="datetime1">
              <a:rPr lang="pl-PL" smtClean="0"/>
              <a:t>2022-07-31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8669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DF6182-A864-4FE7-AB92-676912C3214E}" type="datetime1">
              <a:rPr lang="pl-PL" smtClean="0"/>
              <a:t>2022-07-31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/>
              <a:t>Zadanie 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26899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C339E0-0DB8-40CB-9903-115F92EEC0C3}" type="datetime1">
              <a:rPr lang="pl-PL" smtClean="0"/>
              <a:t>2022-07-31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/>
              <a:t>Zadanie 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95991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CDE6BCB2-9249-48CC-A9F2-0F6EBC2C58AB}"/>
              </a:ext>
            </a:extLst>
          </p:cNvPr>
          <p:cNvSpPr txBox="1"/>
          <p:nvPr/>
        </p:nvSpPr>
        <p:spPr>
          <a:xfrm>
            <a:off x="647723" y="3545560"/>
            <a:ext cx="5669280" cy="1365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ZMAGANIA Z ELEKTRONIKĄ</a:t>
            </a:r>
            <a:endParaRPr kumimoji="0" lang="pl-PL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 terapeutyczny wspomagający rozwój funkcji </a:t>
            </a:r>
            <a:r>
              <a:rPr kumimoji="0" lang="pl-PL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percepcyjno</a:t>
            </a:r>
            <a:r>
              <a:rPr kumimoji="0" lang="pl-PL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motorycznych</a:t>
            </a:r>
            <a:endParaRPr kumimoji="0" lang="pl-PL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7FD6DCAB-8026-40B7-B45E-BE72AC4061C0}"/>
              </a:ext>
            </a:extLst>
          </p:cNvPr>
          <p:cNvSpPr txBox="1"/>
          <p:nvPr/>
        </p:nvSpPr>
        <p:spPr>
          <a:xfrm>
            <a:off x="377952" y="7654020"/>
            <a:ext cx="3121152" cy="1295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Opracowali: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Alina Meisner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Bogusław Żmuda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2068E113-47C2-428B-9D13-A84F369BD61C}"/>
              </a:ext>
            </a:extLst>
          </p:cNvPr>
          <p:cNvSpPr txBox="1"/>
          <p:nvPr/>
        </p:nvSpPr>
        <p:spPr>
          <a:xfrm>
            <a:off x="2656496" y="9077222"/>
            <a:ext cx="1331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Łajski 2022r.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9FFC80EB-5F83-4E8E-80A3-18B9898F79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032" y="379414"/>
            <a:ext cx="6452662" cy="1153396"/>
          </a:xfrm>
          <a:prstGeom prst="rect">
            <a:avLst/>
          </a:prstGeom>
        </p:spPr>
      </p:pic>
      <p:sp>
        <p:nvSpPr>
          <p:cNvPr id="9" name="Podtytuł 8">
            <a:extLst>
              <a:ext uri="{FF2B5EF4-FFF2-40B4-BE49-F238E27FC236}">
                <a16:creationId xmlns:a16="http://schemas.microsoft.com/office/drawing/2014/main" xmlns="" id="{A4194765-A818-4C6F-A8C5-3B0F595DF5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6032" y="5786894"/>
            <a:ext cx="6601968" cy="1563616"/>
          </a:xfrm>
        </p:spPr>
        <p:txBody>
          <a:bodyPr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realizowana z grantu pozyskanego </a:t>
            </a:r>
            <a:b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ramach projektu „INNOES  - program grantowy </a:t>
            </a:r>
            <a:b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rzecz innowacji społecznych w obszarze dostępności”</a:t>
            </a:r>
          </a:p>
          <a:p>
            <a:endParaRPr lang="pl-PL" dirty="0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xmlns="" id="{3AC971F1-D3C8-449D-9157-9FB6C3D6F02B}"/>
              </a:ext>
            </a:extLst>
          </p:cNvPr>
          <p:cNvSpPr txBox="1"/>
          <p:nvPr/>
        </p:nvSpPr>
        <p:spPr>
          <a:xfrm>
            <a:off x="1614144" y="2146518"/>
            <a:ext cx="362971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Innowacja społeczna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47801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xmlns="" id="{212CD5D7-EE6B-4E7E-888E-EC3009530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14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9D3436D4-F0A5-4CEE-98DE-EE9C3FC4B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10</a:t>
            </a:fld>
            <a:endParaRPr lang="pl-PL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0D210D52-9CCD-4527-9C23-FCF73730AA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9" t="17567" r="40800" b="40300"/>
          <a:stretch/>
        </p:blipFill>
        <p:spPr>
          <a:xfrm rot="16200000">
            <a:off x="2122586" y="640554"/>
            <a:ext cx="1914144" cy="2749407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B29D9346-2F86-415D-A90D-10749E499A0C}"/>
              </a:ext>
            </a:extLst>
          </p:cNvPr>
          <p:cNvSpPr txBox="1"/>
          <p:nvPr/>
        </p:nvSpPr>
        <p:spPr>
          <a:xfrm>
            <a:off x="281424" y="446053"/>
            <a:ext cx="4108817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17. Przygotuj płytkę „o5” z przewodem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2C8AB508-FE43-4BEA-AFE8-0398561121F6}"/>
              </a:ext>
            </a:extLst>
          </p:cNvPr>
          <p:cNvSpPr txBox="1"/>
          <p:nvPr/>
        </p:nvSpPr>
        <p:spPr>
          <a:xfrm>
            <a:off x="296664" y="3058781"/>
            <a:ext cx="4980851" cy="8720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18. Połącz płytkę „o5” przewodem z płytką „f4” 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budowanego zestawu</a:t>
            </a:r>
          </a:p>
        </p:txBody>
      </p:sp>
      <p:pic>
        <p:nvPicPr>
          <p:cNvPr id="11" name="Obraz 10" descr="Obraz zawierający tekst&#10;&#10;Opis wygenerowany automatycznie">
            <a:extLst>
              <a:ext uri="{FF2B5EF4-FFF2-40B4-BE49-F238E27FC236}">
                <a16:creationId xmlns:a16="http://schemas.microsoft.com/office/drawing/2014/main" xmlns="" id="{AAE1087A-D1B3-44CA-8C76-AA75790323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" t="637" r="2701" b="16637"/>
          <a:stretch/>
        </p:blipFill>
        <p:spPr>
          <a:xfrm>
            <a:off x="577271" y="3951697"/>
            <a:ext cx="5510784" cy="3566182"/>
          </a:xfrm>
          <a:prstGeom prst="rect">
            <a:avLst/>
          </a:prstGeom>
        </p:spPr>
      </p:pic>
      <p:pic>
        <p:nvPicPr>
          <p:cNvPr id="12" name="Obraz 11" descr="Obraz zawierający tekst&#10;&#10;Opis wygenerowany automatycznie">
            <a:extLst>
              <a:ext uri="{FF2B5EF4-FFF2-40B4-BE49-F238E27FC236}">
                <a16:creationId xmlns:a16="http://schemas.microsoft.com/office/drawing/2014/main" xmlns="" id="{14AE3E02-D58C-4CCE-B581-284B7025DC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18" t="30403" r="29036" b="51788"/>
          <a:stretch/>
        </p:blipFill>
        <p:spPr>
          <a:xfrm>
            <a:off x="1600202" y="7800587"/>
            <a:ext cx="2011680" cy="2347635"/>
          </a:xfrm>
          <a:prstGeom prst="rect">
            <a:avLst/>
          </a:prstGeom>
        </p:spPr>
      </p:pic>
      <p:cxnSp>
        <p:nvCxnSpPr>
          <p:cNvPr id="13" name="Łącznik prosty ze strzałką 12">
            <a:extLst>
              <a:ext uri="{FF2B5EF4-FFF2-40B4-BE49-F238E27FC236}">
                <a16:creationId xmlns:a16="http://schemas.microsoft.com/office/drawing/2014/main" xmlns="" id="{8056858E-661D-4B5C-9849-91B3CDE6B16E}"/>
              </a:ext>
            </a:extLst>
          </p:cNvPr>
          <p:cNvCxnSpPr>
            <a:cxnSpLocks/>
            <a:stCxn id="14" idx="4"/>
          </p:cNvCxnSpPr>
          <p:nvPr/>
        </p:nvCxnSpPr>
        <p:spPr>
          <a:xfrm flipH="1">
            <a:off x="2892553" y="5877042"/>
            <a:ext cx="1438655" cy="242571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wal 13">
            <a:extLst>
              <a:ext uri="{FF2B5EF4-FFF2-40B4-BE49-F238E27FC236}">
                <a16:creationId xmlns:a16="http://schemas.microsoft.com/office/drawing/2014/main" xmlns="" id="{DFC445D2-E737-4B39-B9E6-48F3BA8C41BA}"/>
              </a:ext>
            </a:extLst>
          </p:cNvPr>
          <p:cNvSpPr/>
          <p:nvPr/>
        </p:nvSpPr>
        <p:spPr>
          <a:xfrm>
            <a:off x="3965448" y="5311625"/>
            <a:ext cx="731520" cy="56541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611039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az 14" descr="Obraz zawierający tekst, wewnątrz&#10;&#10;Opis wygenerowany automatycznie">
            <a:extLst>
              <a:ext uri="{FF2B5EF4-FFF2-40B4-BE49-F238E27FC236}">
                <a16:creationId xmlns:a16="http://schemas.microsoft.com/office/drawing/2014/main" xmlns="" id="{81D53A7F-08F2-4FFF-9B14-A0A96BE8FF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67" t="47377" r="34152" b="27259"/>
          <a:stretch/>
        </p:blipFill>
        <p:spPr>
          <a:xfrm>
            <a:off x="1666100" y="7682465"/>
            <a:ext cx="1339464" cy="1645921"/>
          </a:xfrm>
          <a:prstGeom prst="rect">
            <a:avLst/>
          </a:prstGeom>
        </p:spPr>
      </p:pic>
      <p:pic>
        <p:nvPicPr>
          <p:cNvPr id="10" name="Obraz 9" descr="Obraz zawierający tekst, wewnątrz&#10;&#10;Opis wygenerowany automatycznie">
            <a:extLst>
              <a:ext uri="{FF2B5EF4-FFF2-40B4-BE49-F238E27FC236}">
                <a16:creationId xmlns:a16="http://schemas.microsoft.com/office/drawing/2014/main" xmlns="" id="{B8D1C24D-6215-4E97-87C8-4CCDD7C7AD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09" r="2400" b="11997"/>
          <a:stretch/>
        </p:blipFill>
        <p:spPr>
          <a:xfrm>
            <a:off x="486918" y="4028958"/>
            <a:ext cx="6072378" cy="3476094"/>
          </a:xfrm>
          <a:prstGeom prst="rect">
            <a:avLst/>
          </a:prstGeom>
        </p:spPr>
      </p:pic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xmlns="" id="{212CD5D7-EE6B-4E7E-888E-EC3009530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14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9D3436D4-F0A5-4CEE-98DE-EE9C3FC4B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11</a:t>
            </a:fld>
            <a:endParaRPr lang="pl-PL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B29D9346-2F86-415D-A90D-10749E499A0C}"/>
              </a:ext>
            </a:extLst>
          </p:cNvPr>
          <p:cNvSpPr txBox="1"/>
          <p:nvPr/>
        </p:nvSpPr>
        <p:spPr>
          <a:xfrm>
            <a:off x="281424" y="446053"/>
            <a:ext cx="4108817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19. Przygotuj płytkę „o1” z przewodem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2C8AB508-FE43-4BEA-AFE8-0398561121F6}"/>
              </a:ext>
            </a:extLst>
          </p:cNvPr>
          <p:cNvSpPr txBox="1"/>
          <p:nvPr/>
        </p:nvSpPr>
        <p:spPr>
          <a:xfrm>
            <a:off x="296664" y="3058781"/>
            <a:ext cx="4980851" cy="8720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20. Połącz płytkę „o1” przewodem z płytką „f4” 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budowanego zestawu</a:t>
            </a:r>
          </a:p>
        </p:txBody>
      </p:sp>
      <p:cxnSp>
        <p:nvCxnSpPr>
          <p:cNvPr id="13" name="Łącznik prosty ze strzałką 12">
            <a:extLst>
              <a:ext uri="{FF2B5EF4-FFF2-40B4-BE49-F238E27FC236}">
                <a16:creationId xmlns:a16="http://schemas.microsoft.com/office/drawing/2014/main" xmlns="" id="{8056858E-661D-4B5C-9849-91B3CDE6B16E}"/>
              </a:ext>
            </a:extLst>
          </p:cNvPr>
          <p:cNvCxnSpPr>
            <a:cxnSpLocks/>
            <a:stCxn id="14" idx="4"/>
          </p:cNvCxnSpPr>
          <p:nvPr/>
        </p:nvCxnSpPr>
        <p:spPr>
          <a:xfrm flipH="1">
            <a:off x="2657856" y="6369716"/>
            <a:ext cx="1562672" cy="177534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wal 13">
            <a:extLst>
              <a:ext uri="{FF2B5EF4-FFF2-40B4-BE49-F238E27FC236}">
                <a16:creationId xmlns:a16="http://schemas.microsoft.com/office/drawing/2014/main" xmlns="" id="{DFC445D2-E737-4B39-B9E6-48F3BA8C41BA}"/>
              </a:ext>
            </a:extLst>
          </p:cNvPr>
          <p:cNvSpPr/>
          <p:nvPr/>
        </p:nvSpPr>
        <p:spPr>
          <a:xfrm>
            <a:off x="3854768" y="5804299"/>
            <a:ext cx="731520" cy="56541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Obraz 4" descr="Obraz zawierający akcesorium&#10;&#10;Opis wygenerowany automatycznie">
            <a:extLst>
              <a:ext uri="{FF2B5EF4-FFF2-40B4-BE49-F238E27FC236}">
                <a16:creationId xmlns:a16="http://schemas.microsoft.com/office/drawing/2014/main" xmlns="" id="{3525BE11-E077-41CA-AB8D-83EC7D32136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4" t="19433" r="40086" b="46078"/>
          <a:stretch/>
        </p:blipFill>
        <p:spPr>
          <a:xfrm rot="16200000">
            <a:off x="2208931" y="412510"/>
            <a:ext cx="2097137" cy="315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5918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9D8A31C5-05C4-4A4E-8536-5CCFB18E45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34" t="51439" r="28534" b="34417"/>
          <a:stretch/>
        </p:blipFill>
        <p:spPr>
          <a:xfrm>
            <a:off x="3608941" y="5090613"/>
            <a:ext cx="2749471" cy="1288814"/>
          </a:xfrm>
          <a:prstGeom prst="rect">
            <a:avLst/>
          </a:prstGeom>
        </p:spPr>
      </p:pic>
      <p:pic>
        <p:nvPicPr>
          <p:cNvPr id="8" name="Obraz 7" descr="Obraz zawierający tekst, wewnątrz&#10;&#10;Opis wygenerowany automatycznie">
            <a:extLst>
              <a:ext uri="{FF2B5EF4-FFF2-40B4-BE49-F238E27FC236}">
                <a16:creationId xmlns:a16="http://schemas.microsoft.com/office/drawing/2014/main" xmlns="" id="{3F606616-B57C-4EF3-A740-876C4AA5AC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09" r="2400" b="11997"/>
          <a:stretch/>
        </p:blipFill>
        <p:spPr>
          <a:xfrm>
            <a:off x="392811" y="1641364"/>
            <a:ext cx="5544693" cy="3174024"/>
          </a:xfrm>
          <a:prstGeom prst="rect">
            <a:avLst/>
          </a:prstGeom>
        </p:spPr>
      </p:pic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xmlns="" id="{64AC0EF1-37F3-43CD-B60F-4F9D1A4B2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14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D5024CAD-1329-4876-A947-66B997DC9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12</a:t>
            </a:fld>
            <a:endParaRPr lang="pl-PL"/>
          </a:p>
        </p:txBody>
      </p:sp>
      <p:cxnSp>
        <p:nvCxnSpPr>
          <p:cNvPr id="5" name="Łącznik prosty ze strzałką 4">
            <a:extLst>
              <a:ext uri="{FF2B5EF4-FFF2-40B4-BE49-F238E27FC236}">
                <a16:creationId xmlns:a16="http://schemas.microsoft.com/office/drawing/2014/main" xmlns="" id="{5D7961A2-6DB1-4D4F-8CD8-1373458B5DB8}"/>
              </a:ext>
            </a:extLst>
          </p:cNvPr>
          <p:cNvCxnSpPr>
            <a:cxnSpLocks/>
          </p:cNvCxnSpPr>
          <p:nvPr/>
        </p:nvCxnSpPr>
        <p:spPr>
          <a:xfrm>
            <a:off x="2696432" y="3330244"/>
            <a:ext cx="1595152" cy="216834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939BEE51-1D82-44CD-BEFA-664E29A52A14}"/>
              </a:ext>
            </a:extLst>
          </p:cNvPr>
          <p:cNvSpPr txBox="1"/>
          <p:nvPr/>
        </p:nvSpPr>
        <p:spPr>
          <a:xfrm>
            <a:off x="456949" y="591768"/>
            <a:ext cx="5663813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21. Przesuń suwak włącznika na ON. Zaświeci się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    czerwona dioda LED</a:t>
            </a:r>
          </a:p>
        </p:txBody>
      </p:sp>
    </p:spTree>
    <p:extLst>
      <p:ext uri="{BB962C8B-B14F-4D97-AF65-F5344CB8AC3E}">
        <p14:creationId xmlns:p14="http://schemas.microsoft.com/office/powerpoint/2010/main" val="19090617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Obraz zawierający tekst, wewnątrz&#10;&#10;Opis wygenerowany automatycznie">
            <a:extLst>
              <a:ext uri="{FF2B5EF4-FFF2-40B4-BE49-F238E27FC236}">
                <a16:creationId xmlns:a16="http://schemas.microsoft.com/office/drawing/2014/main" xmlns="" id="{3F606616-B57C-4EF3-A740-876C4AA5ACC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09" r="2400" b="11997"/>
          <a:stretch/>
        </p:blipFill>
        <p:spPr>
          <a:xfrm>
            <a:off x="392811" y="1641364"/>
            <a:ext cx="5544693" cy="3174024"/>
          </a:xfrm>
          <a:prstGeom prst="rect">
            <a:avLst/>
          </a:prstGeom>
        </p:spPr>
      </p:pic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xmlns="" id="{64AC0EF1-37F3-43CD-B60F-4F9D1A4B2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14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D5024CAD-1329-4876-A947-66B997DC9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13</a:t>
            </a:fld>
            <a:endParaRPr lang="pl-PL"/>
          </a:p>
        </p:txBody>
      </p:sp>
      <p:cxnSp>
        <p:nvCxnSpPr>
          <p:cNvPr id="5" name="Łącznik prosty ze strzałką 4">
            <a:extLst>
              <a:ext uri="{FF2B5EF4-FFF2-40B4-BE49-F238E27FC236}">
                <a16:creationId xmlns:a16="http://schemas.microsoft.com/office/drawing/2014/main" xmlns="" id="{5D7961A2-6DB1-4D4F-8CD8-1373458B5DB8}"/>
              </a:ext>
            </a:extLst>
          </p:cNvPr>
          <p:cNvCxnSpPr>
            <a:cxnSpLocks/>
          </p:cNvCxnSpPr>
          <p:nvPr/>
        </p:nvCxnSpPr>
        <p:spPr>
          <a:xfrm>
            <a:off x="960120" y="4122724"/>
            <a:ext cx="1595152" cy="216834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939BEE51-1D82-44CD-BEFA-664E29A52A14}"/>
              </a:ext>
            </a:extLst>
          </p:cNvPr>
          <p:cNvSpPr txBox="1"/>
          <p:nvPr/>
        </p:nvSpPr>
        <p:spPr>
          <a:xfrm>
            <a:off x="456949" y="591768"/>
            <a:ext cx="5663813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22. Jak działa rozdzielacz?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7C524BFD-FC84-4241-91E8-13CF6FBFF837}"/>
              </a:ext>
            </a:extLst>
          </p:cNvPr>
          <p:cNvSpPr txBox="1"/>
          <p:nvPr/>
        </p:nvSpPr>
        <p:spPr>
          <a:xfrm>
            <a:off x="1048261" y="6313590"/>
            <a:ext cx="5663813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Obracaj potencjometrem.              Co się dzieje?</a:t>
            </a:r>
          </a:p>
        </p:txBody>
      </p:sp>
      <p:cxnSp>
        <p:nvCxnSpPr>
          <p:cNvPr id="10" name="Łącznik prosty ze strzałką 9">
            <a:extLst>
              <a:ext uri="{FF2B5EF4-FFF2-40B4-BE49-F238E27FC236}">
                <a16:creationId xmlns:a16="http://schemas.microsoft.com/office/drawing/2014/main" xmlns="" id="{27D6EF21-25C9-4761-8A54-0A189C6D954A}"/>
              </a:ext>
            </a:extLst>
          </p:cNvPr>
          <p:cNvCxnSpPr>
            <a:cxnSpLocks/>
          </p:cNvCxnSpPr>
          <p:nvPr/>
        </p:nvCxnSpPr>
        <p:spPr>
          <a:xfrm flipV="1">
            <a:off x="5193792" y="4559808"/>
            <a:ext cx="243840" cy="160934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27056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Obraz zawierający tekst, wewnątrz&#10;&#10;Opis wygenerowany automatycznie">
            <a:extLst>
              <a:ext uri="{FF2B5EF4-FFF2-40B4-BE49-F238E27FC236}">
                <a16:creationId xmlns:a16="http://schemas.microsoft.com/office/drawing/2014/main" xmlns="" id="{515FCCB5-428F-4E1E-9A1A-2B1D8CD5D48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50" t="41877" r="52403" b="37234"/>
          <a:stretch/>
        </p:blipFill>
        <p:spPr>
          <a:xfrm rot="10800000">
            <a:off x="2920556" y="5241119"/>
            <a:ext cx="2694432" cy="3391272"/>
          </a:xfrm>
          <a:prstGeom prst="rect">
            <a:avLst/>
          </a:prstGeom>
        </p:spPr>
      </p:pic>
      <p:pic>
        <p:nvPicPr>
          <p:cNvPr id="8" name="Obraz 7" descr="Obraz zawierający tekst, wewnątrz&#10;&#10;Opis wygenerowany automatycznie">
            <a:extLst>
              <a:ext uri="{FF2B5EF4-FFF2-40B4-BE49-F238E27FC236}">
                <a16:creationId xmlns:a16="http://schemas.microsoft.com/office/drawing/2014/main" xmlns="" id="{3F606616-B57C-4EF3-A740-876C4AA5AC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09" r="2400" b="11997"/>
          <a:stretch/>
        </p:blipFill>
        <p:spPr>
          <a:xfrm>
            <a:off x="392811" y="1641364"/>
            <a:ext cx="5544693" cy="3174024"/>
          </a:xfrm>
          <a:prstGeom prst="rect">
            <a:avLst/>
          </a:prstGeom>
        </p:spPr>
      </p:pic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xmlns="" id="{64AC0EF1-37F3-43CD-B60F-4F9D1A4B2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14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D5024CAD-1329-4876-A947-66B997DC9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14</a:t>
            </a:fld>
            <a:endParaRPr lang="pl-PL"/>
          </a:p>
        </p:txBody>
      </p:sp>
      <p:cxnSp>
        <p:nvCxnSpPr>
          <p:cNvPr id="5" name="Łącznik prosty ze strzałką 4">
            <a:extLst>
              <a:ext uri="{FF2B5EF4-FFF2-40B4-BE49-F238E27FC236}">
                <a16:creationId xmlns:a16="http://schemas.microsoft.com/office/drawing/2014/main" xmlns="" id="{5D7961A2-6DB1-4D4F-8CD8-1373458B5DB8}"/>
              </a:ext>
            </a:extLst>
          </p:cNvPr>
          <p:cNvCxnSpPr>
            <a:cxnSpLocks/>
          </p:cNvCxnSpPr>
          <p:nvPr/>
        </p:nvCxnSpPr>
        <p:spPr>
          <a:xfrm>
            <a:off x="2584704" y="3589037"/>
            <a:ext cx="1683067" cy="364081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939BEE51-1D82-44CD-BEFA-664E29A52A14}"/>
              </a:ext>
            </a:extLst>
          </p:cNvPr>
          <p:cNvSpPr txBox="1"/>
          <p:nvPr/>
        </p:nvSpPr>
        <p:spPr>
          <a:xfrm>
            <a:off x="456949" y="591768"/>
            <a:ext cx="5663813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23. Przesuń suwak włącznika na OFF. Zgaśnie 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    czerwona dioda LED</a:t>
            </a:r>
          </a:p>
        </p:txBody>
      </p:sp>
    </p:spTree>
    <p:extLst>
      <p:ext uri="{BB962C8B-B14F-4D97-AF65-F5344CB8AC3E}">
        <p14:creationId xmlns:p14="http://schemas.microsoft.com/office/powerpoint/2010/main" val="32682500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>
            <a:extLst>
              <a:ext uri="{FF2B5EF4-FFF2-40B4-BE49-F238E27FC236}">
                <a16:creationId xmlns:a16="http://schemas.microsoft.com/office/drawing/2014/main" xmlns="" id="{D2FF3B80-E050-4DD2-8AB6-EBB2CAAB90E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6" t="18415" r="14667" b="2889"/>
          <a:stretch/>
        </p:blipFill>
        <p:spPr>
          <a:xfrm>
            <a:off x="456949" y="1756410"/>
            <a:ext cx="5578091" cy="4047744"/>
          </a:xfrm>
          <a:prstGeom prst="rect">
            <a:avLst/>
          </a:prstGeom>
        </p:spPr>
      </p:pic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xmlns="" id="{64AC0EF1-37F3-43CD-B60F-4F9D1A4B2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14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D5024CAD-1329-4876-A947-66B997DC9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15</a:t>
            </a:fld>
            <a:endParaRPr lang="pl-PL"/>
          </a:p>
        </p:txBody>
      </p:sp>
      <p:cxnSp>
        <p:nvCxnSpPr>
          <p:cNvPr id="5" name="Łącznik prosty ze strzałką 4">
            <a:extLst>
              <a:ext uri="{FF2B5EF4-FFF2-40B4-BE49-F238E27FC236}">
                <a16:creationId xmlns:a16="http://schemas.microsoft.com/office/drawing/2014/main" xmlns="" id="{5D7961A2-6DB1-4D4F-8CD8-1373458B5DB8}"/>
              </a:ext>
            </a:extLst>
          </p:cNvPr>
          <p:cNvCxnSpPr>
            <a:cxnSpLocks/>
          </p:cNvCxnSpPr>
          <p:nvPr/>
        </p:nvCxnSpPr>
        <p:spPr>
          <a:xfrm flipV="1">
            <a:off x="1819275" y="3780282"/>
            <a:ext cx="1057275" cy="291579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939BEE51-1D82-44CD-BEFA-664E29A52A14}"/>
              </a:ext>
            </a:extLst>
          </p:cNvPr>
          <p:cNvSpPr txBox="1"/>
          <p:nvPr/>
        </p:nvSpPr>
        <p:spPr>
          <a:xfrm>
            <a:off x="456949" y="591768"/>
            <a:ext cx="5663813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24. Odłącz płytkę potencjometru „i1 „ od zestawu</a:t>
            </a:r>
          </a:p>
        </p:txBody>
      </p:sp>
    </p:spTree>
    <p:extLst>
      <p:ext uri="{BB962C8B-B14F-4D97-AF65-F5344CB8AC3E}">
        <p14:creationId xmlns:p14="http://schemas.microsoft.com/office/powerpoint/2010/main" val="23430785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/>
          <p:cNvSpPr txBox="1"/>
          <p:nvPr/>
        </p:nvSpPr>
        <p:spPr>
          <a:xfrm>
            <a:off x="175640" y="572725"/>
            <a:ext cx="4878259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25. Przygotuj przewód zakończony wtyczkami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217562" y="6638774"/>
            <a:ext cx="3659976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27. Połącz przycisk z przewodem </a:t>
            </a:r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xmlns="" id="{41F7D64F-1B1E-4940-84B7-BE467B89D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14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63257EC7-F80F-475C-891B-1799F1738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16</a:t>
            </a:fld>
            <a:endParaRPr lang="pl-PL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xmlns="" id="{6916C08E-FFA0-44B3-84C4-9976957749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79906" y="1569339"/>
            <a:ext cx="1884678" cy="1413509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xmlns="" id="{9C753C90-1C29-4DB9-924F-9D7ED28C698A}"/>
              </a:ext>
            </a:extLst>
          </p:cNvPr>
          <p:cNvSpPr txBox="1"/>
          <p:nvPr/>
        </p:nvSpPr>
        <p:spPr>
          <a:xfrm>
            <a:off x="182052" y="3480239"/>
            <a:ext cx="4865434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26. Przygotuj  płytkę  „i2b” (niebieski przycisk)</a:t>
            </a:r>
          </a:p>
        </p:txBody>
      </p:sp>
      <p:pic>
        <p:nvPicPr>
          <p:cNvPr id="14" name="Obraz 13" descr="Obraz zawierający adapter&#10;&#10;Opis wygenerowany automatycznie">
            <a:extLst>
              <a:ext uri="{FF2B5EF4-FFF2-40B4-BE49-F238E27FC236}">
                <a16:creationId xmlns:a16="http://schemas.microsoft.com/office/drawing/2014/main" xmlns="" id="{385E40C9-F63A-4DDA-88A1-6C662EDA55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47" t="23565" r="25333" b="23501"/>
          <a:stretch/>
        </p:blipFill>
        <p:spPr>
          <a:xfrm>
            <a:off x="1051183" y="4149040"/>
            <a:ext cx="1499466" cy="2011192"/>
          </a:xfrm>
          <a:prstGeom prst="rect">
            <a:avLst/>
          </a:prstGeom>
        </p:spPr>
      </p:pic>
      <p:pic>
        <p:nvPicPr>
          <p:cNvPr id="15" name="Obraz 14" descr="Obraz zawierający adapter&#10;&#10;Opis wygenerowany automatycznie">
            <a:extLst>
              <a:ext uri="{FF2B5EF4-FFF2-40B4-BE49-F238E27FC236}">
                <a16:creationId xmlns:a16="http://schemas.microsoft.com/office/drawing/2014/main" xmlns="" id="{8C9FDBE7-EBA8-42E1-8E46-0DDD6DC3510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72" t="44726" r="32829" b="46370"/>
          <a:stretch/>
        </p:blipFill>
        <p:spPr>
          <a:xfrm>
            <a:off x="3179986" y="4405884"/>
            <a:ext cx="3326953" cy="1094232"/>
          </a:xfrm>
          <a:prstGeom prst="rect">
            <a:avLst/>
          </a:prstGeom>
        </p:spPr>
      </p:pic>
      <p:cxnSp>
        <p:nvCxnSpPr>
          <p:cNvPr id="16" name="Łącznik prosty ze strzałką 15">
            <a:extLst>
              <a:ext uri="{FF2B5EF4-FFF2-40B4-BE49-F238E27FC236}">
                <a16:creationId xmlns:a16="http://schemas.microsoft.com/office/drawing/2014/main" xmlns="" id="{C5460D9B-FB42-4B3A-8001-2D556EB028E3}"/>
              </a:ext>
            </a:extLst>
          </p:cNvPr>
          <p:cNvCxnSpPr>
            <a:cxnSpLocks/>
          </p:cNvCxnSpPr>
          <p:nvPr/>
        </p:nvCxnSpPr>
        <p:spPr>
          <a:xfrm flipH="1">
            <a:off x="2015490" y="4953000"/>
            <a:ext cx="2202942" cy="20163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Obraz 19" descr="Obraz zawierający klucz&#10;&#10;Opis wygenerowany automatycznie">
            <a:extLst>
              <a:ext uri="{FF2B5EF4-FFF2-40B4-BE49-F238E27FC236}">
                <a16:creationId xmlns:a16="http://schemas.microsoft.com/office/drawing/2014/main" xmlns="" id="{D0FE2117-8B59-4D7A-9F16-CD457EECC06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2" t="18500" r="26811"/>
          <a:stretch/>
        </p:blipFill>
        <p:spPr>
          <a:xfrm rot="16200000">
            <a:off x="2058702" y="6152803"/>
            <a:ext cx="1944685" cy="395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4290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az 13" descr="Obraz zawierający tekst&#10;&#10;Opis wygenerowany automatycznie">
            <a:extLst>
              <a:ext uri="{FF2B5EF4-FFF2-40B4-BE49-F238E27FC236}">
                <a16:creationId xmlns:a16="http://schemas.microsoft.com/office/drawing/2014/main" xmlns="" id="{91CD6409-BAE1-4207-BC3D-64F726A0618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92" t="43217" r="42422" b="43752"/>
          <a:stretch/>
        </p:blipFill>
        <p:spPr>
          <a:xfrm rot="16200000">
            <a:off x="2622123" y="6907676"/>
            <a:ext cx="2226480" cy="2048259"/>
          </a:xfrm>
          <a:prstGeom prst="rect">
            <a:avLst/>
          </a:prstGeom>
        </p:spPr>
      </p:pic>
      <p:pic>
        <p:nvPicPr>
          <p:cNvPr id="3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xmlns="" id="{21A84523-16C7-41F5-B383-4899E71247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4016" y="766641"/>
            <a:ext cx="4212336" cy="5616448"/>
          </a:xfrm>
          <a:prstGeom prst="rect">
            <a:avLst/>
          </a:prstGeom>
        </p:spPr>
      </p:pic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7A683218-B8EE-4FB5-B4EE-28D28954D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14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C5117B41-CC9D-4575-A3DF-A158435E1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17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F3BE5C75-C41C-4D0B-82C6-B0715E275CFF}"/>
              </a:ext>
            </a:extLst>
          </p:cNvPr>
          <p:cNvSpPr txBox="1"/>
          <p:nvPr/>
        </p:nvSpPr>
        <p:spPr>
          <a:xfrm>
            <a:off x="246638" y="653317"/>
            <a:ext cx="4275529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28. Połącz przycisk „i2b” z płyta główną </a:t>
            </a:r>
          </a:p>
        </p:txBody>
      </p:sp>
      <p:cxnSp>
        <p:nvCxnSpPr>
          <p:cNvPr id="10" name="Łącznik prosty ze strzałką 9">
            <a:extLst>
              <a:ext uri="{FF2B5EF4-FFF2-40B4-BE49-F238E27FC236}">
                <a16:creationId xmlns:a16="http://schemas.microsoft.com/office/drawing/2014/main" xmlns="" id="{04CBC62B-303F-4CE6-8E70-A535A2B89A13}"/>
              </a:ext>
            </a:extLst>
          </p:cNvPr>
          <p:cNvCxnSpPr>
            <a:cxnSpLocks/>
          </p:cNvCxnSpPr>
          <p:nvPr/>
        </p:nvCxnSpPr>
        <p:spPr>
          <a:xfrm>
            <a:off x="3250183" y="3945195"/>
            <a:ext cx="178817" cy="359027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wal 12">
            <a:extLst>
              <a:ext uri="{FF2B5EF4-FFF2-40B4-BE49-F238E27FC236}">
                <a16:creationId xmlns:a16="http://schemas.microsoft.com/office/drawing/2014/main" xmlns="" id="{57963BAA-E325-43E8-9BEA-EF39DDD28F3C}"/>
              </a:ext>
            </a:extLst>
          </p:cNvPr>
          <p:cNvSpPr/>
          <p:nvPr/>
        </p:nvSpPr>
        <p:spPr>
          <a:xfrm>
            <a:off x="2809928" y="3405514"/>
            <a:ext cx="925435" cy="53968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537221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Obraz zawierający tekst&#10;&#10;Opis wygenerowany automatycznie">
            <a:extLst>
              <a:ext uri="{FF2B5EF4-FFF2-40B4-BE49-F238E27FC236}">
                <a16:creationId xmlns:a16="http://schemas.microsoft.com/office/drawing/2014/main" xmlns="" id="{624D4D29-4204-4B4D-9E2E-1841A8F9CF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22832" y="1057051"/>
            <a:ext cx="4212336" cy="5616448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9D8A31C5-05C4-4A4E-8536-5CCFB18E45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34" t="51439" r="28534" b="34417"/>
          <a:stretch/>
        </p:blipFill>
        <p:spPr>
          <a:xfrm>
            <a:off x="3734046" y="6235103"/>
            <a:ext cx="2749471" cy="1288814"/>
          </a:xfrm>
          <a:prstGeom prst="rect">
            <a:avLst/>
          </a:prstGeom>
        </p:spPr>
      </p:pic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xmlns="" id="{64AC0EF1-37F3-43CD-B60F-4F9D1A4B2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14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D5024CAD-1329-4876-A947-66B997DC9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18</a:t>
            </a:fld>
            <a:endParaRPr lang="pl-PL"/>
          </a:p>
        </p:txBody>
      </p:sp>
      <p:cxnSp>
        <p:nvCxnSpPr>
          <p:cNvPr id="5" name="Łącznik prosty ze strzałką 4">
            <a:extLst>
              <a:ext uri="{FF2B5EF4-FFF2-40B4-BE49-F238E27FC236}">
                <a16:creationId xmlns:a16="http://schemas.microsoft.com/office/drawing/2014/main" xmlns="" id="{5D7961A2-6DB1-4D4F-8CD8-1373458B5DB8}"/>
              </a:ext>
            </a:extLst>
          </p:cNvPr>
          <p:cNvCxnSpPr>
            <a:cxnSpLocks/>
          </p:cNvCxnSpPr>
          <p:nvPr/>
        </p:nvCxnSpPr>
        <p:spPr>
          <a:xfrm>
            <a:off x="3429000" y="3868826"/>
            <a:ext cx="1301496" cy="277646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939BEE51-1D82-44CD-BEFA-664E29A52A14}"/>
              </a:ext>
            </a:extLst>
          </p:cNvPr>
          <p:cNvSpPr txBox="1"/>
          <p:nvPr/>
        </p:nvSpPr>
        <p:spPr>
          <a:xfrm>
            <a:off x="456949" y="591768"/>
            <a:ext cx="5663813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29. Przesuń suwak włącznika na ON. Zaświeci się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    czerwona dioda LED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xmlns="" id="{30DB8796-3189-46F1-AE3A-DD48B928AA14}"/>
              </a:ext>
            </a:extLst>
          </p:cNvPr>
          <p:cNvSpPr txBox="1"/>
          <p:nvPr/>
        </p:nvSpPr>
        <p:spPr>
          <a:xfrm>
            <a:off x="374483" y="6603835"/>
            <a:ext cx="343204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Naciskając niebieski przycisk nadaj sygnał SOS alfabetem Morse’a</a:t>
            </a:r>
          </a:p>
          <a:p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…/---/…</a:t>
            </a:r>
          </a:p>
        </p:txBody>
      </p:sp>
    </p:spTree>
    <p:extLst>
      <p:ext uri="{BB962C8B-B14F-4D97-AF65-F5344CB8AC3E}">
        <p14:creationId xmlns:p14="http://schemas.microsoft.com/office/powerpoint/2010/main" val="37030060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Obraz zawierający tekst&#10;&#10;Opis wygenerowany automatycznie">
            <a:extLst>
              <a:ext uri="{FF2B5EF4-FFF2-40B4-BE49-F238E27FC236}">
                <a16:creationId xmlns:a16="http://schemas.microsoft.com/office/drawing/2014/main" xmlns="" id="{96CE9B66-0BF7-4BE4-8D0B-C53DA350D9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92" t="43217" r="42422" b="43752"/>
          <a:stretch/>
        </p:blipFill>
        <p:spPr>
          <a:xfrm rot="5400000">
            <a:off x="3962247" y="6355860"/>
            <a:ext cx="2226480" cy="2048259"/>
          </a:xfrm>
          <a:prstGeom prst="rect">
            <a:avLst/>
          </a:prstGeom>
        </p:spPr>
      </p:pic>
      <p:pic>
        <p:nvPicPr>
          <p:cNvPr id="9" name="Obraz 8" descr="Obraz zawierający tekst&#10;&#10;Opis wygenerowany automatycznie">
            <a:extLst>
              <a:ext uri="{FF2B5EF4-FFF2-40B4-BE49-F238E27FC236}">
                <a16:creationId xmlns:a16="http://schemas.microsoft.com/office/drawing/2014/main" xmlns="" id="{624D4D29-4204-4B4D-9E2E-1841A8F9CF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22832" y="1057051"/>
            <a:ext cx="4212336" cy="5616448"/>
          </a:xfrm>
          <a:prstGeom prst="rect">
            <a:avLst/>
          </a:prstGeom>
        </p:spPr>
      </p:pic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xmlns="" id="{64AC0EF1-37F3-43CD-B60F-4F9D1A4B2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14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D5024CAD-1329-4876-A947-66B997DC9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19</a:t>
            </a:fld>
            <a:endParaRPr lang="pl-PL"/>
          </a:p>
        </p:txBody>
      </p:sp>
      <p:cxnSp>
        <p:nvCxnSpPr>
          <p:cNvPr id="5" name="Łącznik prosty ze strzałką 4">
            <a:extLst>
              <a:ext uri="{FF2B5EF4-FFF2-40B4-BE49-F238E27FC236}">
                <a16:creationId xmlns:a16="http://schemas.microsoft.com/office/drawing/2014/main" xmlns="" id="{5D7961A2-6DB1-4D4F-8CD8-1373458B5DB8}"/>
              </a:ext>
            </a:extLst>
          </p:cNvPr>
          <p:cNvCxnSpPr>
            <a:cxnSpLocks/>
          </p:cNvCxnSpPr>
          <p:nvPr/>
        </p:nvCxnSpPr>
        <p:spPr>
          <a:xfrm>
            <a:off x="3429000" y="3868826"/>
            <a:ext cx="1414463" cy="388528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939BEE51-1D82-44CD-BEFA-664E29A52A14}"/>
              </a:ext>
            </a:extLst>
          </p:cNvPr>
          <p:cNvSpPr txBox="1"/>
          <p:nvPr/>
        </p:nvSpPr>
        <p:spPr>
          <a:xfrm>
            <a:off x="456949" y="591768"/>
            <a:ext cx="5663813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30. Przesuń suwak włącznika na OFF. Zgaśnie      czerwona dioda LED</a:t>
            </a:r>
          </a:p>
        </p:txBody>
      </p:sp>
    </p:spTree>
    <p:extLst>
      <p:ext uri="{BB962C8B-B14F-4D97-AF65-F5344CB8AC3E}">
        <p14:creationId xmlns:p14="http://schemas.microsoft.com/office/powerpoint/2010/main" val="8861633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AD2383E9-C101-400A-A3BB-CF02B9226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10736" y="9015589"/>
            <a:ext cx="2314575" cy="527403"/>
          </a:xfrm>
        </p:spPr>
        <p:txBody>
          <a:bodyPr/>
          <a:lstStyle/>
          <a:p>
            <a:r>
              <a:rPr lang="pl-PL"/>
              <a:t>Zadanie 14</a:t>
            </a:r>
            <a:endParaRPr lang="pl-PL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4A1C0717-26B6-46E7-81FF-5DBB34A95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43463" y="9015588"/>
            <a:ext cx="1543050" cy="527403"/>
          </a:xfrm>
        </p:spPr>
        <p:txBody>
          <a:bodyPr/>
          <a:lstStyle/>
          <a:p>
            <a:fld id="{7505E29E-5EFE-490D-B4FF-81D9C1102E9D}" type="slidenum">
              <a:rPr lang="pl-PL" smtClean="0"/>
              <a:t>2</a:t>
            </a:fld>
            <a:endParaRPr lang="pl-PL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3EB8BEDD-0334-45F1-AC96-B10C7420A618}"/>
              </a:ext>
            </a:extLst>
          </p:cNvPr>
          <p:cNvSpPr txBox="1"/>
          <p:nvPr/>
        </p:nvSpPr>
        <p:spPr>
          <a:xfrm>
            <a:off x="377952" y="612465"/>
            <a:ext cx="6291072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Zadanie nr 14.</a:t>
            </a:r>
          </a:p>
          <a:p>
            <a:pPr>
              <a:lnSpc>
                <a:spcPct val="150000"/>
              </a:lnSpc>
            </a:pP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Rozdzielacz sygnału i bramka logiczna NOT. Jak dział?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0CB22FD0-3C73-43CB-8162-EFB95C2F586A}"/>
              </a:ext>
            </a:extLst>
          </p:cNvPr>
          <p:cNvSpPr txBox="1"/>
          <p:nvPr/>
        </p:nvSpPr>
        <p:spPr>
          <a:xfrm>
            <a:off x="355612" y="1947149"/>
            <a:ext cx="3017597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Wykorzystane elementy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9EA473C4-D11C-49D5-BEEB-19EC92F8DE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7006" y="2876689"/>
            <a:ext cx="1580684" cy="1185513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F22E528D-7B02-4D01-B4D0-F9182DCDC0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17309" y="2874039"/>
            <a:ext cx="1559493" cy="1169619"/>
          </a:xfrm>
          <a:prstGeom prst="rect">
            <a:avLst/>
          </a:prstGeom>
        </p:spPr>
      </p:pic>
      <p:pic>
        <p:nvPicPr>
          <p:cNvPr id="11" name="Obraz 10" descr="Obraz zawierający adapter&#10;&#10;Opis wygenerowany automatycznie">
            <a:extLst>
              <a:ext uri="{FF2B5EF4-FFF2-40B4-BE49-F238E27FC236}">
                <a16:creationId xmlns:a16="http://schemas.microsoft.com/office/drawing/2014/main" xmlns="" id="{6507102A-50B8-408B-8C1C-BF1D66E1CE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0" t="18568" r="23378" b="22222"/>
          <a:stretch/>
        </p:blipFill>
        <p:spPr>
          <a:xfrm>
            <a:off x="2756044" y="2679101"/>
            <a:ext cx="1273967" cy="1581801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xmlns="" id="{B5E3392D-A072-4C8C-9EA8-BFE1E7F83E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3" b="25132"/>
          <a:stretch/>
        </p:blipFill>
        <p:spPr>
          <a:xfrm>
            <a:off x="429307" y="8607389"/>
            <a:ext cx="1619030" cy="585216"/>
          </a:xfrm>
          <a:prstGeom prst="rect">
            <a:avLst/>
          </a:prstGeom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xmlns="" id="{84FF6035-3BDC-4947-9BF3-7BD187E93764}"/>
              </a:ext>
            </a:extLst>
          </p:cNvPr>
          <p:cNvSpPr txBox="1"/>
          <p:nvPr/>
        </p:nvSpPr>
        <p:spPr>
          <a:xfrm>
            <a:off x="83864" y="4209423"/>
            <a:ext cx="1311709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Koszyk 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z bateriami</a:t>
            </a: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xmlns="" id="{B8AE4CF6-CC22-4ACA-B2AB-26D8C5498598}"/>
              </a:ext>
            </a:extLst>
          </p:cNvPr>
          <p:cNvSpPr txBox="1"/>
          <p:nvPr/>
        </p:nvSpPr>
        <p:spPr>
          <a:xfrm>
            <a:off x="1378028" y="4254815"/>
            <a:ext cx="1665415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Płyta główna zasilania „m2” 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xmlns="" id="{1F976737-2DF6-40F5-9B71-1DDAAE47269B}"/>
              </a:ext>
            </a:extLst>
          </p:cNvPr>
          <p:cNvSpPr txBox="1"/>
          <p:nvPr/>
        </p:nvSpPr>
        <p:spPr>
          <a:xfrm>
            <a:off x="3276929" y="4230850"/>
            <a:ext cx="1341749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Włączniki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„i2b” i „i3”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xmlns="" id="{F76BAED9-A907-475D-8EF8-8D32BA384FDF}"/>
              </a:ext>
            </a:extLst>
          </p:cNvPr>
          <p:cNvSpPr txBox="1"/>
          <p:nvPr/>
        </p:nvSpPr>
        <p:spPr>
          <a:xfrm>
            <a:off x="449692" y="7142512"/>
            <a:ext cx="1543049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Płyta z brzęczykiem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„o5”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xmlns="" id="{646A4044-3823-4153-8946-FEC97C158A88}"/>
              </a:ext>
            </a:extLst>
          </p:cNvPr>
          <p:cNvSpPr txBox="1"/>
          <p:nvPr/>
        </p:nvSpPr>
        <p:spPr>
          <a:xfrm>
            <a:off x="2048337" y="7234493"/>
            <a:ext cx="1828442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Potencjometr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„i1”</a:t>
            </a:r>
          </a:p>
        </p:txBody>
      </p:sp>
      <p:pic>
        <p:nvPicPr>
          <p:cNvPr id="3" name="Obraz 2" descr="Obraz zawierający akcesorium&#10;&#10;Opis wygenerowany automatycznie">
            <a:extLst>
              <a:ext uri="{FF2B5EF4-FFF2-40B4-BE49-F238E27FC236}">
                <a16:creationId xmlns:a16="http://schemas.microsoft.com/office/drawing/2014/main" xmlns="" id="{F490CBE9-44CA-4DC2-A7F5-C0BBD4EE28F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5" t="21249" r="22627" b="14089"/>
          <a:stretch/>
        </p:blipFill>
        <p:spPr>
          <a:xfrm rot="5400000">
            <a:off x="351155" y="5467977"/>
            <a:ext cx="1669796" cy="1356714"/>
          </a:xfrm>
          <a:prstGeom prst="rect">
            <a:avLst/>
          </a:prstGeom>
        </p:spPr>
      </p:pic>
      <p:pic>
        <p:nvPicPr>
          <p:cNvPr id="9" name="Obraz 8" descr="Obraz zawierający akcesorium&#10;&#10;Opis wygenerowany automatycznie">
            <a:extLst>
              <a:ext uri="{FF2B5EF4-FFF2-40B4-BE49-F238E27FC236}">
                <a16:creationId xmlns:a16="http://schemas.microsoft.com/office/drawing/2014/main" xmlns="" id="{E8AABB96-A9EB-4F5C-93A8-F2DEFF6EBCE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45" t="33434" r="25155" b="17716"/>
          <a:stretch/>
        </p:blipFill>
        <p:spPr>
          <a:xfrm>
            <a:off x="5189532" y="2708563"/>
            <a:ext cx="1127536" cy="1530032"/>
          </a:xfrm>
          <a:prstGeom prst="rect">
            <a:avLst/>
          </a:prstGeom>
        </p:spPr>
      </p:pic>
      <p:sp>
        <p:nvSpPr>
          <p:cNvPr id="20" name="pole tekstowe 19">
            <a:extLst>
              <a:ext uri="{FF2B5EF4-FFF2-40B4-BE49-F238E27FC236}">
                <a16:creationId xmlns:a16="http://schemas.microsoft.com/office/drawing/2014/main" xmlns="" id="{CC8AE8A2-6B36-4B84-93A6-8FBD15171B4F}"/>
              </a:ext>
            </a:extLst>
          </p:cNvPr>
          <p:cNvSpPr txBox="1"/>
          <p:nvPr/>
        </p:nvSpPr>
        <p:spPr>
          <a:xfrm>
            <a:off x="5074804" y="4306251"/>
            <a:ext cx="1311709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Dioda LED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„o1”</a:t>
            </a:r>
          </a:p>
        </p:txBody>
      </p:sp>
      <p:pic>
        <p:nvPicPr>
          <p:cNvPr id="15" name="Obraz 14" descr="Obraz zawierający tekst&#10;&#10;Opis wygenerowany automatycznie">
            <a:extLst>
              <a:ext uri="{FF2B5EF4-FFF2-40B4-BE49-F238E27FC236}">
                <a16:creationId xmlns:a16="http://schemas.microsoft.com/office/drawing/2014/main" xmlns="" id="{0BDECB4F-13AA-439D-AD5F-8A73A965D2F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3" t="43613" r="17334" b="21418"/>
          <a:stretch/>
        </p:blipFill>
        <p:spPr>
          <a:xfrm rot="16200000">
            <a:off x="3447113" y="5686497"/>
            <a:ext cx="1816915" cy="1250714"/>
          </a:xfrm>
          <a:prstGeom prst="rect">
            <a:avLst/>
          </a:prstGeom>
        </p:spPr>
      </p:pic>
      <p:sp>
        <p:nvSpPr>
          <p:cNvPr id="21" name="pole tekstowe 20">
            <a:extLst>
              <a:ext uri="{FF2B5EF4-FFF2-40B4-BE49-F238E27FC236}">
                <a16:creationId xmlns:a16="http://schemas.microsoft.com/office/drawing/2014/main" xmlns="" id="{DE53B659-48B2-4B75-93F0-FA39127A4A1E}"/>
              </a:ext>
            </a:extLst>
          </p:cNvPr>
          <p:cNvSpPr txBox="1"/>
          <p:nvPr/>
        </p:nvSpPr>
        <p:spPr>
          <a:xfrm>
            <a:off x="3786546" y="7311010"/>
            <a:ext cx="1828442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Rozdzielacz sygnału „f4”</a:t>
            </a:r>
          </a:p>
        </p:txBody>
      </p:sp>
      <p:pic>
        <p:nvPicPr>
          <p:cNvPr id="23" name="Obraz 22">
            <a:extLst>
              <a:ext uri="{FF2B5EF4-FFF2-40B4-BE49-F238E27FC236}">
                <a16:creationId xmlns:a16="http://schemas.microsoft.com/office/drawing/2014/main" xmlns="" id="{ABC627C2-F471-4B9D-AB5A-382CDA579B3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6" t="44267" r="23676" b="24536"/>
          <a:stretch/>
        </p:blipFill>
        <p:spPr>
          <a:xfrm rot="16200000">
            <a:off x="4958139" y="5702250"/>
            <a:ext cx="1803104" cy="1250714"/>
          </a:xfrm>
          <a:prstGeom prst="rect">
            <a:avLst/>
          </a:prstGeom>
        </p:spPr>
      </p:pic>
      <p:sp>
        <p:nvSpPr>
          <p:cNvPr id="24" name="pole tekstowe 23">
            <a:extLst>
              <a:ext uri="{FF2B5EF4-FFF2-40B4-BE49-F238E27FC236}">
                <a16:creationId xmlns:a16="http://schemas.microsoft.com/office/drawing/2014/main" xmlns="" id="{47106457-9123-41E2-9C9A-4CCDA11417EE}"/>
              </a:ext>
            </a:extLst>
          </p:cNvPr>
          <p:cNvSpPr txBox="1"/>
          <p:nvPr/>
        </p:nvSpPr>
        <p:spPr>
          <a:xfrm>
            <a:off x="5189532" y="7319857"/>
            <a:ext cx="1828442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Bramka Logiczna NOT „f3”</a:t>
            </a:r>
          </a:p>
        </p:txBody>
      </p:sp>
      <p:pic>
        <p:nvPicPr>
          <p:cNvPr id="26" name="Obraz 25" descr="Obraz zawierający wewnątrz&#10;&#10;Opis wygenerowany automatycznie">
            <a:extLst>
              <a:ext uri="{FF2B5EF4-FFF2-40B4-BE49-F238E27FC236}">
                <a16:creationId xmlns:a16="http://schemas.microsoft.com/office/drawing/2014/main" xmlns="" id="{DEFF682A-6DA3-4DCB-BB72-81E74B547EA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45" t="24213" r="29374" b="25420"/>
          <a:stretch/>
        </p:blipFill>
        <p:spPr>
          <a:xfrm>
            <a:off x="4046273" y="2696116"/>
            <a:ext cx="1127536" cy="1558700"/>
          </a:xfrm>
          <a:prstGeom prst="rect">
            <a:avLst/>
          </a:prstGeom>
        </p:spPr>
      </p:pic>
      <p:pic>
        <p:nvPicPr>
          <p:cNvPr id="28" name="Obraz 27" descr="Obraz zawierający wewnątrz&#10;&#10;Opis wygenerowany automatycznie">
            <a:extLst>
              <a:ext uri="{FF2B5EF4-FFF2-40B4-BE49-F238E27FC236}">
                <a16:creationId xmlns:a16="http://schemas.microsoft.com/office/drawing/2014/main" xmlns="" id="{01A2DEF3-2900-4BBA-B55C-3408383242F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4" t="17128" r="37245" b="24116"/>
          <a:stretch/>
        </p:blipFill>
        <p:spPr>
          <a:xfrm>
            <a:off x="2260439" y="5370256"/>
            <a:ext cx="937846" cy="1669796"/>
          </a:xfrm>
          <a:prstGeom prst="rect">
            <a:avLst/>
          </a:prstGeom>
        </p:spPr>
      </p:pic>
      <p:sp>
        <p:nvSpPr>
          <p:cNvPr id="29" name="pole tekstowe 28">
            <a:extLst>
              <a:ext uri="{FF2B5EF4-FFF2-40B4-BE49-F238E27FC236}">
                <a16:creationId xmlns:a16="http://schemas.microsoft.com/office/drawing/2014/main" xmlns="" id="{594A41E8-2C32-4155-9864-3DB084C3CF0D}"/>
              </a:ext>
            </a:extLst>
          </p:cNvPr>
          <p:cNvSpPr txBox="1"/>
          <p:nvPr/>
        </p:nvSpPr>
        <p:spPr>
          <a:xfrm>
            <a:off x="2086766" y="8576822"/>
            <a:ext cx="1828442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Przewody</a:t>
            </a:r>
          </a:p>
        </p:txBody>
      </p:sp>
    </p:spTree>
    <p:extLst>
      <p:ext uri="{BB962C8B-B14F-4D97-AF65-F5344CB8AC3E}">
        <p14:creationId xmlns:p14="http://schemas.microsoft.com/office/powerpoint/2010/main" val="27014318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Obraz zawierający tekst&#10;&#10;Opis wygenerowany automatycznie">
            <a:extLst>
              <a:ext uri="{FF2B5EF4-FFF2-40B4-BE49-F238E27FC236}">
                <a16:creationId xmlns:a16="http://schemas.microsoft.com/office/drawing/2014/main" xmlns="" id="{624D4D29-4204-4B4D-9E2E-1841A8F9CF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06370" y="498856"/>
            <a:ext cx="4212336" cy="5616448"/>
          </a:xfrm>
          <a:prstGeom prst="rect">
            <a:avLst/>
          </a:prstGeom>
        </p:spPr>
      </p:pic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xmlns="" id="{64AC0EF1-37F3-43CD-B60F-4F9D1A4B2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14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D5024CAD-1329-4876-A947-66B997DC9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20</a:t>
            </a:fld>
            <a:endParaRPr lang="pl-PL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939BEE51-1D82-44CD-BEFA-664E29A52A14}"/>
              </a:ext>
            </a:extLst>
          </p:cNvPr>
          <p:cNvSpPr txBox="1"/>
          <p:nvPr/>
        </p:nvSpPr>
        <p:spPr>
          <a:xfrm>
            <a:off x="456949" y="591768"/>
            <a:ext cx="5663813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31. Odłącz płytkę „o5” od płytki „f4”</a:t>
            </a:r>
          </a:p>
        </p:txBody>
      </p:sp>
      <p:cxnSp>
        <p:nvCxnSpPr>
          <p:cNvPr id="6" name="Łącznik prosty 5">
            <a:extLst>
              <a:ext uri="{FF2B5EF4-FFF2-40B4-BE49-F238E27FC236}">
                <a16:creationId xmlns:a16="http://schemas.microsoft.com/office/drawing/2014/main" xmlns="" id="{36B88DF9-FC59-46B9-ADCF-8DD2327E52FA}"/>
              </a:ext>
            </a:extLst>
          </p:cNvPr>
          <p:cNvCxnSpPr>
            <a:cxnSpLocks/>
          </p:cNvCxnSpPr>
          <p:nvPr/>
        </p:nvCxnSpPr>
        <p:spPr>
          <a:xfrm>
            <a:off x="4525328" y="3646020"/>
            <a:ext cx="1290256" cy="117043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Łącznik prosty 10">
            <a:extLst>
              <a:ext uri="{FF2B5EF4-FFF2-40B4-BE49-F238E27FC236}">
                <a16:creationId xmlns:a16="http://schemas.microsoft.com/office/drawing/2014/main" xmlns="" id="{FC25EBD0-619B-47FC-877E-FA1348FC1E12}"/>
              </a:ext>
            </a:extLst>
          </p:cNvPr>
          <p:cNvCxnSpPr>
            <a:cxnSpLocks/>
          </p:cNvCxnSpPr>
          <p:nvPr/>
        </p:nvCxnSpPr>
        <p:spPr>
          <a:xfrm flipH="1">
            <a:off x="4401312" y="3646020"/>
            <a:ext cx="1304544" cy="99974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Obraz 14">
            <a:extLst>
              <a:ext uri="{FF2B5EF4-FFF2-40B4-BE49-F238E27FC236}">
                <a16:creationId xmlns:a16="http://schemas.microsoft.com/office/drawing/2014/main" xmlns="" id="{3A4ED614-E693-4718-924B-EDC528FDAE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13" y="5773020"/>
            <a:ext cx="4896104" cy="3672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4730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az 15">
            <a:extLst>
              <a:ext uri="{FF2B5EF4-FFF2-40B4-BE49-F238E27FC236}">
                <a16:creationId xmlns:a16="http://schemas.microsoft.com/office/drawing/2014/main" xmlns="" id="{6122214C-086D-4E2A-9FEF-5F76674923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0" t="27500" r="37244" b="15334"/>
          <a:stretch/>
        </p:blipFill>
        <p:spPr>
          <a:xfrm rot="5400000">
            <a:off x="2616054" y="3505396"/>
            <a:ext cx="2109216" cy="2940368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CA833A22-B1BF-4CA5-BF78-3726EBD356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2" t="44233" r="22988" b="24034"/>
          <a:stretch/>
        </p:blipFill>
        <p:spPr>
          <a:xfrm>
            <a:off x="2039303" y="809442"/>
            <a:ext cx="2731008" cy="1888407"/>
          </a:xfrm>
          <a:prstGeom prst="rect">
            <a:avLst/>
          </a:prstGeom>
        </p:spPr>
      </p:pic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xmlns="" id="{8AFCBABF-8A9C-48F3-A190-DA2E12F9F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14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300BE9D1-A62A-412E-AED5-B52C6682E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21</a:t>
            </a:fld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C1F5C676-6EFC-4480-BEE1-26913648FE60}"/>
              </a:ext>
            </a:extLst>
          </p:cNvPr>
          <p:cNvSpPr txBox="1"/>
          <p:nvPr/>
        </p:nvSpPr>
        <p:spPr>
          <a:xfrm>
            <a:off x="262315" y="308985"/>
            <a:ext cx="5057795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32. Przygotuj płytkę „f3” (bramka logiczna NOT)</a:t>
            </a:r>
          </a:p>
        </p:txBody>
      </p:sp>
      <p:sp>
        <p:nvSpPr>
          <p:cNvPr id="8" name="Owal 7">
            <a:extLst>
              <a:ext uri="{FF2B5EF4-FFF2-40B4-BE49-F238E27FC236}">
                <a16:creationId xmlns:a16="http://schemas.microsoft.com/office/drawing/2014/main" xmlns="" id="{C47B95C1-1199-4A1B-8ADB-7E577484D75C}"/>
              </a:ext>
            </a:extLst>
          </p:cNvPr>
          <p:cNvSpPr/>
          <p:nvPr/>
        </p:nvSpPr>
        <p:spPr>
          <a:xfrm>
            <a:off x="2495865" y="4320891"/>
            <a:ext cx="1245325" cy="88073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9" name="Łącznik prosty ze strzałką 8">
            <a:extLst>
              <a:ext uri="{FF2B5EF4-FFF2-40B4-BE49-F238E27FC236}">
                <a16:creationId xmlns:a16="http://schemas.microsoft.com/office/drawing/2014/main" xmlns="" id="{1D6F778C-A792-4BDD-88DD-9BE228DF40A3}"/>
              </a:ext>
            </a:extLst>
          </p:cNvPr>
          <p:cNvCxnSpPr>
            <a:cxnSpLocks/>
          </p:cNvCxnSpPr>
          <p:nvPr/>
        </p:nvCxnSpPr>
        <p:spPr>
          <a:xfrm flipV="1">
            <a:off x="1877568" y="5126975"/>
            <a:ext cx="993647" cy="129394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ole tekstowe 10">
            <a:extLst>
              <a:ext uri="{FF2B5EF4-FFF2-40B4-BE49-F238E27FC236}">
                <a16:creationId xmlns:a16="http://schemas.microsoft.com/office/drawing/2014/main" xmlns="" id="{927353E0-2F29-4987-801A-8FFFDC26135F}"/>
              </a:ext>
            </a:extLst>
          </p:cNvPr>
          <p:cNvSpPr txBox="1"/>
          <p:nvPr/>
        </p:nvSpPr>
        <p:spPr>
          <a:xfrm>
            <a:off x="262315" y="2612642"/>
            <a:ext cx="2531462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33. Przygotuj przewód 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xmlns="" id="{6A118250-6D71-4FE1-A03A-EDB1439223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5" t="34620" r="15378" b="36073"/>
          <a:stretch/>
        </p:blipFill>
        <p:spPr>
          <a:xfrm>
            <a:off x="2071769" y="3073707"/>
            <a:ext cx="1598893" cy="456535"/>
          </a:xfrm>
          <a:prstGeom prst="rect">
            <a:avLst/>
          </a:prstGeom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xmlns="" id="{7A3076A9-F4C8-4E6A-A61D-42C79858FC1A}"/>
              </a:ext>
            </a:extLst>
          </p:cNvPr>
          <p:cNvSpPr txBox="1"/>
          <p:nvPr/>
        </p:nvSpPr>
        <p:spPr>
          <a:xfrm>
            <a:off x="324143" y="3470981"/>
            <a:ext cx="3429144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34. Połącz płytkę z przewodem 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xmlns="" id="{2C5585CA-E638-4DD9-9F31-72EC84D07145}"/>
              </a:ext>
            </a:extLst>
          </p:cNvPr>
          <p:cNvSpPr txBox="1"/>
          <p:nvPr/>
        </p:nvSpPr>
        <p:spPr>
          <a:xfrm>
            <a:off x="324143" y="6435287"/>
            <a:ext cx="6006773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Przewód musi być wpięty do gniazda po stronie kółeczka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xmlns="" id="{2207BEF6-FC04-4D41-B978-08AA4CC04C0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50" t="47043" r="46752" b="25462"/>
          <a:stretch/>
        </p:blipFill>
        <p:spPr>
          <a:xfrm rot="5400000">
            <a:off x="1194930" y="6685961"/>
            <a:ext cx="2120718" cy="2995995"/>
          </a:xfrm>
          <a:prstGeom prst="rect">
            <a:avLst/>
          </a:prstGeom>
        </p:spPr>
      </p:pic>
      <p:cxnSp>
        <p:nvCxnSpPr>
          <p:cNvPr id="23" name="Łącznik prosty ze strzałką 22">
            <a:extLst>
              <a:ext uri="{FF2B5EF4-FFF2-40B4-BE49-F238E27FC236}">
                <a16:creationId xmlns:a16="http://schemas.microsoft.com/office/drawing/2014/main" xmlns="" id="{060622E6-14A0-4CF5-9E0F-2339ED985DD9}"/>
              </a:ext>
            </a:extLst>
          </p:cNvPr>
          <p:cNvCxnSpPr>
            <a:cxnSpLocks/>
          </p:cNvCxnSpPr>
          <p:nvPr/>
        </p:nvCxnSpPr>
        <p:spPr>
          <a:xfrm>
            <a:off x="2071769" y="6891822"/>
            <a:ext cx="424096" cy="106955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27383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az 14" descr="Obraz zawierający tekst&#10;&#10;Opis wygenerowany automatycznie">
            <a:extLst>
              <a:ext uri="{FF2B5EF4-FFF2-40B4-BE49-F238E27FC236}">
                <a16:creationId xmlns:a16="http://schemas.microsoft.com/office/drawing/2014/main" xmlns="" id="{D736AEB6-48BA-4C93-A748-415663AD55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09" t="30687" r="21168" b="43031"/>
          <a:stretch/>
        </p:blipFill>
        <p:spPr>
          <a:xfrm>
            <a:off x="3011582" y="7166569"/>
            <a:ext cx="2981515" cy="1931729"/>
          </a:xfrm>
          <a:prstGeom prst="rect">
            <a:avLst/>
          </a:prstGeom>
        </p:spPr>
      </p:pic>
      <p:pic>
        <p:nvPicPr>
          <p:cNvPr id="11" name="Obraz 10" descr="Obraz zawierający tekst&#10;&#10;Opis wygenerowany automatycznie">
            <a:extLst>
              <a:ext uri="{FF2B5EF4-FFF2-40B4-BE49-F238E27FC236}">
                <a16:creationId xmlns:a16="http://schemas.microsoft.com/office/drawing/2014/main" xmlns="" id="{7213A108-3429-4CC1-A019-CB37A8A54D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3" b="17377"/>
          <a:stretch/>
        </p:blipFill>
        <p:spPr>
          <a:xfrm>
            <a:off x="921225" y="3820061"/>
            <a:ext cx="5071872" cy="2931666"/>
          </a:xfrm>
          <a:prstGeom prst="rect">
            <a:avLst/>
          </a:prstGeom>
        </p:spPr>
      </p:pic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xmlns="" id="{5FB7C22D-4255-44E6-9EF4-CE4156E9E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14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BA624AD9-03AD-43A5-A70C-80C335E80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22</a:t>
            </a:fld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5252DBAE-197D-4BDD-96F7-1DD603A402A2}"/>
              </a:ext>
            </a:extLst>
          </p:cNvPr>
          <p:cNvSpPr txBox="1"/>
          <p:nvPr/>
        </p:nvSpPr>
        <p:spPr>
          <a:xfrm>
            <a:off x="206791" y="586207"/>
            <a:ext cx="5663813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35. Przygotuj płytkę „f3” z przewodem </a:t>
            </a:r>
          </a:p>
        </p:txBody>
      </p:sp>
      <p:cxnSp>
        <p:nvCxnSpPr>
          <p:cNvPr id="8" name="Łącznik prosty ze strzałką 7">
            <a:extLst>
              <a:ext uri="{FF2B5EF4-FFF2-40B4-BE49-F238E27FC236}">
                <a16:creationId xmlns:a16="http://schemas.microsoft.com/office/drawing/2014/main" xmlns="" id="{D10BF0B1-A0F5-449B-B1AA-F5CD7074FEF9}"/>
              </a:ext>
            </a:extLst>
          </p:cNvPr>
          <p:cNvCxnSpPr>
            <a:cxnSpLocks/>
          </p:cNvCxnSpPr>
          <p:nvPr/>
        </p:nvCxnSpPr>
        <p:spPr>
          <a:xfrm>
            <a:off x="4055364" y="5295604"/>
            <a:ext cx="236220" cy="273282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1BAD0F81-1E3C-4297-BFEE-86410D67E54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34" t="29219" r="40800" b="12252"/>
          <a:stretch/>
        </p:blipFill>
        <p:spPr>
          <a:xfrm rot="5400000">
            <a:off x="2271172" y="650943"/>
            <a:ext cx="1828800" cy="3010472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xmlns="" id="{B496C86E-CA71-4528-8F84-6870DDC28D1C}"/>
              </a:ext>
            </a:extLst>
          </p:cNvPr>
          <p:cNvSpPr txBox="1"/>
          <p:nvPr/>
        </p:nvSpPr>
        <p:spPr>
          <a:xfrm>
            <a:off x="253243" y="3154760"/>
            <a:ext cx="5663813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36. Podłącz płytkę „f3” w wolne miejsce na płytce „f4” </a:t>
            </a:r>
          </a:p>
        </p:txBody>
      </p:sp>
    </p:spTree>
    <p:extLst>
      <p:ext uri="{BB962C8B-B14F-4D97-AF65-F5344CB8AC3E}">
        <p14:creationId xmlns:p14="http://schemas.microsoft.com/office/powerpoint/2010/main" val="7357733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az 17" descr="Obraz zawierający tekst&#10;&#10;Opis wygenerowany automatycznie">
            <a:extLst>
              <a:ext uri="{FF2B5EF4-FFF2-40B4-BE49-F238E27FC236}">
                <a16:creationId xmlns:a16="http://schemas.microsoft.com/office/drawing/2014/main" xmlns="" id="{1C2DA5A1-E2D9-4F73-AE17-4C436CCCA5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66" t="64969" r="30425" b="3312"/>
          <a:stretch/>
        </p:blipFill>
        <p:spPr>
          <a:xfrm rot="16200000">
            <a:off x="2151909" y="7133650"/>
            <a:ext cx="1613187" cy="2759098"/>
          </a:xfrm>
          <a:prstGeom prst="rect">
            <a:avLst/>
          </a:prstGeom>
        </p:spPr>
      </p:pic>
      <p:pic>
        <p:nvPicPr>
          <p:cNvPr id="10" name="Obraz 9" descr="Obraz zawierający tekst&#10;&#10;Opis wygenerowany automatycznie">
            <a:extLst>
              <a:ext uri="{FF2B5EF4-FFF2-40B4-BE49-F238E27FC236}">
                <a16:creationId xmlns:a16="http://schemas.microsoft.com/office/drawing/2014/main" xmlns="" id="{186BB622-5A6E-45A8-B001-BB170F3CFF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03" y="3694394"/>
            <a:ext cx="5084064" cy="3813048"/>
          </a:xfrm>
          <a:prstGeom prst="rect">
            <a:avLst/>
          </a:prstGeom>
        </p:spPr>
      </p:pic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xmlns="" id="{5FB7C22D-4255-44E6-9EF4-CE4156E9E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14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BA624AD9-03AD-43A5-A70C-80C335E80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23</a:t>
            </a:fld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5252DBAE-197D-4BDD-96F7-1DD603A402A2}"/>
              </a:ext>
            </a:extLst>
          </p:cNvPr>
          <p:cNvSpPr txBox="1"/>
          <p:nvPr/>
        </p:nvSpPr>
        <p:spPr>
          <a:xfrm>
            <a:off x="206791" y="586207"/>
            <a:ext cx="5663813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37. Przygotuj płytkę „o5” z przewodem </a:t>
            </a:r>
          </a:p>
        </p:txBody>
      </p:sp>
      <p:cxnSp>
        <p:nvCxnSpPr>
          <p:cNvPr id="8" name="Łącznik prosty ze strzałką 7">
            <a:extLst>
              <a:ext uri="{FF2B5EF4-FFF2-40B4-BE49-F238E27FC236}">
                <a16:creationId xmlns:a16="http://schemas.microsoft.com/office/drawing/2014/main" xmlns="" id="{D10BF0B1-A0F5-449B-B1AA-F5CD7074FEF9}"/>
              </a:ext>
            </a:extLst>
          </p:cNvPr>
          <p:cNvCxnSpPr>
            <a:cxnSpLocks/>
          </p:cNvCxnSpPr>
          <p:nvPr/>
        </p:nvCxnSpPr>
        <p:spPr>
          <a:xfrm flipH="1">
            <a:off x="2767584" y="6708035"/>
            <a:ext cx="1178052" cy="139964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ole tekstowe 12">
            <a:extLst>
              <a:ext uri="{FF2B5EF4-FFF2-40B4-BE49-F238E27FC236}">
                <a16:creationId xmlns:a16="http://schemas.microsoft.com/office/drawing/2014/main" xmlns="" id="{B496C86E-CA71-4528-8F84-6870DDC28D1C}"/>
              </a:ext>
            </a:extLst>
          </p:cNvPr>
          <p:cNvSpPr txBox="1"/>
          <p:nvPr/>
        </p:nvSpPr>
        <p:spPr>
          <a:xfrm>
            <a:off x="253243" y="3154760"/>
            <a:ext cx="5663813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38. Podłącz płytkę „o5” z płytką „f3” </a:t>
            </a: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xmlns="" id="{200B5319-FB86-4F43-9271-8400C3357E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44" t="18234" r="37422" b="35327"/>
          <a:stretch/>
        </p:blipFill>
        <p:spPr>
          <a:xfrm rot="16200000">
            <a:off x="2097099" y="691654"/>
            <a:ext cx="1883197" cy="287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9574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Obraz zawierający tekst&#10;&#10;Opis wygenerowany automatycznie">
            <a:extLst>
              <a:ext uri="{FF2B5EF4-FFF2-40B4-BE49-F238E27FC236}">
                <a16:creationId xmlns:a16="http://schemas.microsoft.com/office/drawing/2014/main" xmlns="" id="{95497CF5-A3DB-4496-B068-14E7D01422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68" y="2707376"/>
            <a:ext cx="5084064" cy="3813048"/>
          </a:xfrm>
          <a:prstGeom prst="rect">
            <a:avLst/>
          </a:prstGeom>
        </p:spPr>
      </p:pic>
      <p:pic>
        <p:nvPicPr>
          <p:cNvPr id="10" name="Obraz 9" descr="Obraz zawierający tekst&#10;&#10;Opis wygenerowany automatycznie">
            <a:extLst>
              <a:ext uri="{FF2B5EF4-FFF2-40B4-BE49-F238E27FC236}">
                <a16:creationId xmlns:a16="http://schemas.microsoft.com/office/drawing/2014/main" xmlns="" id="{96CE9B66-0BF7-4BE4-8D0B-C53DA350D9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92" t="43217" r="42422" b="43752"/>
          <a:stretch/>
        </p:blipFill>
        <p:spPr>
          <a:xfrm rot="5400000">
            <a:off x="3962247" y="7108035"/>
            <a:ext cx="2226480" cy="2048259"/>
          </a:xfrm>
          <a:prstGeom prst="rect">
            <a:avLst/>
          </a:prstGeom>
        </p:spPr>
      </p:pic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xmlns="" id="{64AC0EF1-37F3-43CD-B60F-4F9D1A4B2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14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D5024CAD-1329-4876-A947-66B997DC9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24</a:t>
            </a:fld>
            <a:endParaRPr lang="pl-PL"/>
          </a:p>
        </p:txBody>
      </p:sp>
      <p:cxnSp>
        <p:nvCxnSpPr>
          <p:cNvPr id="5" name="Łącznik prosty ze strzałką 4">
            <a:extLst>
              <a:ext uri="{FF2B5EF4-FFF2-40B4-BE49-F238E27FC236}">
                <a16:creationId xmlns:a16="http://schemas.microsoft.com/office/drawing/2014/main" xmlns="" id="{5D7961A2-6DB1-4D4F-8CD8-1373458B5DB8}"/>
              </a:ext>
            </a:extLst>
          </p:cNvPr>
          <p:cNvCxnSpPr>
            <a:cxnSpLocks/>
          </p:cNvCxnSpPr>
          <p:nvPr/>
        </p:nvCxnSpPr>
        <p:spPr>
          <a:xfrm>
            <a:off x="2806644" y="4391426"/>
            <a:ext cx="2036819" cy="411486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939BEE51-1D82-44CD-BEFA-664E29A52A14}"/>
              </a:ext>
            </a:extLst>
          </p:cNvPr>
          <p:cNvSpPr txBox="1"/>
          <p:nvPr/>
        </p:nvSpPr>
        <p:spPr>
          <a:xfrm>
            <a:off x="456949" y="591768"/>
            <a:ext cx="5663813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39. Przesuń suwak włącznika na ON. Zapali się      czerwona dioda LED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xmlns="" id="{49AAE3D3-640B-4831-A241-29AB01EA2457}"/>
              </a:ext>
            </a:extLst>
          </p:cNvPr>
          <p:cNvSpPr txBox="1"/>
          <p:nvPr/>
        </p:nvSpPr>
        <p:spPr>
          <a:xfrm>
            <a:off x="435804" y="1803998"/>
            <a:ext cx="5663813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Jak Ci teraz wyjdzie nadawanie sygnału SOS? ;)</a:t>
            </a:r>
          </a:p>
        </p:txBody>
      </p:sp>
    </p:spTree>
    <p:extLst>
      <p:ext uri="{BB962C8B-B14F-4D97-AF65-F5344CB8AC3E}">
        <p14:creationId xmlns:p14="http://schemas.microsoft.com/office/powerpoint/2010/main" val="9443028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az 13" descr="Obraz zawierający tekst&#10;&#10;Opis wygenerowany automatycznie">
            <a:extLst>
              <a:ext uri="{FF2B5EF4-FFF2-40B4-BE49-F238E27FC236}">
                <a16:creationId xmlns:a16="http://schemas.microsoft.com/office/drawing/2014/main" xmlns="" id="{53B14DA1-57BB-47ED-AAE3-3F2E4C46D5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35" y="1793327"/>
            <a:ext cx="5084064" cy="3813048"/>
          </a:xfrm>
          <a:prstGeom prst="rect">
            <a:avLst/>
          </a:prstGeom>
        </p:spPr>
      </p:pic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F0976189-5B31-4BC0-9486-FCB3C8687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14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D70C387F-B2A9-4A86-AA29-167BCE40F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25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55D66555-1A52-417C-A4D0-42E1C1A965B5}"/>
              </a:ext>
            </a:extLst>
          </p:cNvPr>
          <p:cNvSpPr txBox="1"/>
          <p:nvPr/>
        </p:nvSpPr>
        <p:spPr>
          <a:xfrm>
            <a:off x="128820" y="505795"/>
            <a:ext cx="6084123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40. Wyłącz zasilanie układu przesuwając suwak w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     pozycję OFF</a:t>
            </a:r>
          </a:p>
          <a:p>
            <a:pPr>
              <a:lnSpc>
                <a:spcPct val="150000"/>
              </a:lnSpc>
            </a:pP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1D2440F8-D2F6-43E1-9BD9-3A56A86BD6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34" t="30415" r="48430" b="34413"/>
          <a:stretch/>
        </p:blipFill>
        <p:spPr>
          <a:xfrm rot="16200000">
            <a:off x="3847349" y="5631245"/>
            <a:ext cx="1072892" cy="1560579"/>
          </a:xfrm>
          <a:prstGeom prst="rect">
            <a:avLst/>
          </a:prstGeom>
        </p:spPr>
      </p:pic>
      <p:sp>
        <p:nvSpPr>
          <p:cNvPr id="10" name="Owal 9">
            <a:extLst>
              <a:ext uri="{FF2B5EF4-FFF2-40B4-BE49-F238E27FC236}">
                <a16:creationId xmlns:a16="http://schemas.microsoft.com/office/drawing/2014/main" xmlns="" id="{8F1F34E7-EA4D-4BCA-80FB-EFC2601087E0}"/>
              </a:ext>
            </a:extLst>
          </p:cNvPr>
          <p:cNvSpPr/>
          <p:nvPr/>
        </p:nvSpPr>
        <p:spPr>
          <a:xfrm>
            <a:off x="2220072" y="2969772"/>
            <a:ext cx="763587" cy="61106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1" name="Łącznik prosty ze strzałką 10">
            <a:extLst>
              <a:ext uri="{FF2B5EF4-FFF2-40B4-BE49-F238E27FC236}">
                <a16:creationId xmlns:a16="http://schemas.microsoft.com/office/drawing/2014/main" xmlns="" id="{9C57F44B-B1D7-4460-AC5A-4A0A2121A49E}"/>
              </a:ext>
            </a:extLst>
          </p:cNvPr>
          <p:cNvCxnSpPr>
            <a:cxnSpLocks/>
          </p:cNvCxnSpPr>
          <p:nvPr/>
        </p:nvCxnSpPr>
        <p:spPr>
          <a:xfrm flipH="1" flipV="1">
            <a:off x="2782952" y="3641672"/>
            <a:ext cx="1529007" cy="262396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wal 12">
            <a:extLst>
              <a:ext uri="{FF2B5EF4-FFF2-40B4-BE49-F238E27FC236}">
                <a16:creationId xmlns:a16="http://schemas.microsoft.com/office/drawing/2014/main" xmlns="" id="{0935CE82-A714-4C56-B795-100574E50AA2}"/>
              </a:ext>
            </a:extLst>
          </p:cNvPr>
          <p:cNvSpPr/>
          <p:nvPr/>
        </p:nvSpPr>
        <p:spPr>
          <a:xfrm>
            <a:off x="3534993" y="6320422"/>
            <a:ext cx="665258" cy="52740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711580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xmlns="" id="{81C2E4B3-CCA2-479C-9353-4734D40BE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14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FE7C4323-A823-4AC2-9759-AF1A4F9CC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26</a:t>
            </a:fld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596B3E99-91B7-4A2B-8154-A27414932A35}"/>
              </a:ext>
            </a:extLst>
          </p:cNvPr>
          <p:cNvSpPr txBox="1"/>
          <p:nvPr/>
        </p:nvSpPr>
        <p:spPr>
          <a:xfrm>
            <a:off x="195308" y="588474"/>
            <a:ext cx="6084123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41. Proszę rozmontować układ i odłożyć płytki na swoje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     miejsce</a:t>
            </a:r>
          </a:p>
          <a:p>
            <a:pPr>
              <a:lnSpc>
                <a:spcPct val="150000"/>
              </a:lnSpc>
            </a:pP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793BCD4E-8C48-4737-AA2A-AD35C12CD0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89908" y="1058973"/>
            <a:ext cx="2468034" cy="3290712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85C1FEAB-76AC-40B5-8473-DEF6359611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237369" y="3803565"/>
            <a:ext cx="3532683" cy="2649512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5AA454CB-593D-442F-8E27-88D8005DE4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71487" y="6453078"/>
            <a:ext cx="3819264" cy="286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1249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D5298475-C268-48CD-A798-93CA8D0BC918}"/>
              </a:ext>
            </a:extLst>
          </p:cNvPr>
          <p:cNvSpPr txBox="1"/>
          <p:nvPr/>
        </p:nvSpPr>
        <p:spPr>
          <a:xfrm>
            <a:off x="511436" y="5653932"/>
            <a:ext cx="5391992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2. Przygotuj koszyk na baterię </a:t>
            </a:r>
          </a:p>
        </p:txBody>
      </p:sp>
      <p:sp>
        <p:nvSpPr>
          <p:cNvPr id="11" name="Symbol zastępczy stopki 10">
            <a:extLst>
              <a:ext uri="{FF2B5EF4-FFF2-40B4-BE49-F238E27FC236}">
                <a16:creationId xmlns:a16="http://schemas.microsoft.com/office/drawing/2014/main" xmlns="" id="{DE86EC8D-636F-481B-8B70-F9E77E8E4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14</a:t>
            </a:r>
          </a:p>
        </p:txBody>
      </p:sp>
      <p:sp>
        <p:nvSpPr>
          <p:cNvPr id="12" name="Symbol zastępczy numeru slajdu 11">
            <a:extLst>
              <a:ext uri="{FF2B5EF4-FFF2-40B4-BE49-F238E27FC236}">
                <a16:creationId xmlns:a16="http://schemas.microsoft.com/office/drawing/2014/main" xmlns="" id="{F12B2A32-EDD6-47BE-97C2-3AD2C6F69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3</a:t>
            </a:fld>
            <a:endParaRPr lang="pl-PL"/>
          </a:p>
        </p:txBody>
      </p:sp>
      <p:pic>
        <p:nvPicPr>
          <p:cNvPr id="25" name="Obraz 24">
            <a:extLst>
              <a:ext uri="{FF2B5EF4-FFF2-40B4-BE49-F238E27FC236}">
                <a16:creationId xmlns:a16="http://schemas.microsoft.com/office/drawing/2014/main" xmlns="" id="{FC052808-B6A4-468A-9B3F-2EA1DC97D8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7" r="13457"/>
          <a:stretch/>
        </p:blipFill>
        <p:spPr>
          <a:xfrm rot="5400000">
            <a:off x="786537" y="6518580"/>
            <a:ext cx="2681350" cy="2751582"/>
          </a:xfrm>
          <a:prstGeom prst="rect">
            <a:avLst/>
          </a:prstGeom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xmlns="" id="{09F910E6-C9DA-45E4-BD7B-DB7A35192E72}"/>
              </a:ext>
            </a:extLst>
          </p:cNvPr>
          <p:cNvSpPr txBox="1"/>
          <p:nvPr/>
        </p:nvSpPr>
        <p:spPr>
          <a:xfrm>
            <a:off x="511436" y="388333"/>
            <a:ext cx="4718931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1. Przygotuj płytę główną zasilania  „m2”</a:t>
            </a:r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xmlns="" id="{93A164DA-4A55-4E34-9F64-B67CFC29B9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9" t="20074" r="29155" b="19955"/>
          <a:stretch/>
        </p:blipFill>
        <p:spPr>
          <a:xfrm rot="16200000">
            <a:off x="421889" y="1699519"/>
            <a:ext cx="3426470" cy="2587752"/>
          </a:xfrm>
          <a:prstGeom prst="rect">
            <a:avLst/>
          </a:prstGeom>
        </p:spPr>
      </p:pic>
      <p:sp>
        <p:nvSpPr>
          <p:cNvPr id="19" name="pole tekstowe 18">
            <a:extLst>
              <a:ext uri="{FF2B5EF4-FFF2-40B4-BE49-F238E27FC236}">
                <a16:creationId xmlns:a16="http://schemas.microsoft.com/office/drawing/2014/main" xmlns="" id="{21CDD157-36E3-443C-8AAC-8B0E4E54091B}"/>
              </a:ext>
            </a:extLst>
          </p:cNvPr>
          <p:cNvSpPr txBox="1"/>
          <p:nvPr/>
        </p:nvSpPr>
        <p:spPr>
          <a:xfrm>
            <a:off x="5530723" y="1938348"/>
            <a:ext cx="486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/>
              <a:t>m2</a:t>
            </a:r>
          </a:p>
        </p:txBody>
      </p:sp>
      <p:cxnSp>
        <p:nvCxnSpPr>
          <p:cNvPr id="20" name="Łącznik prosty ze strzałką 19">
            <a:extLst>
              <a:ext uri="{FF2B5EF4-FFF2-40B4-BE49-F238E27FC236}">
                <a16:creationId xmlns:a16="http://schemas.microsoft.com/office/drawing/2014/main" xmlns="" id="{2D6C07CA-2190-4489-B1BC-63521B25A7C5}"/>
              </a:ext>
            </a:extLst>
          </p:cNvPr>
          <p:cNvCxnSpPr>
            <a:cxnSpLocks/>
          </p:cNvCxnSpPr>
          <p:nvPr/>
        </p:nvCxnSpPr>
        <p:spPr>
          <a:xfrm flipH="1">
            <a:off x="2224094" y="2123014"/>
            <a:ext cx="3141333" cy="45998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12001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xmlns="" id="{E7EFC4B2-DF68-4C1B-BAAA-DCE422B9A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14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D8472738-1BCE-4B97-9B8B-001392414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4</a:t>
            </a:fld>
            <a:endParaRPr lang="pl-PL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B86AA55E-EE63-4718-B805-5878C35BB73B}"/>
              </a:ext>
            </a:extLst>
          </p:cNvPr>
          <p:cNvSpPr txBox="1"/>
          <p:nvPr/>
        </p:nvSpPr>
        <p:spPr>
          <a:xfrm>
            <a:off x="230192" y="623626"/>
            <a:ext cx="5999920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3. Umieść płytę główną „m2” i koszyk z bateriami obok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   siebie</a:t>
            </a:r>
          </a:p>
        </p:txBody>
      </p:sp>
      <p:pic>
        <p:nvPicPr>
          <p:cNvPr id="9" name="Obraz 8" descr="Obraz zawierający narzędzie&#10;&#10;Opis wygenerowany automatycznie">
            <a:extLst>
              <a:ext uri="{FF2B5EF4-FFF2-40B4-BE49-F238E27FC236}">
                <a16:creationId xmlns:a16="http://schemas.microsoft.com/office/drawing/2014/main" xmlns="" id="{4FD0901B-DA69-463C-AC31-AD363FC411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9" r="14601"/>
          <a:stretch/>
        </p:blipFill>
        <p:spPr>
          <a:xfrm rot="16200000">
            <a:off x="770818" y="2567648"/>
            <a:ext cx="4917637" cy="4770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2363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xmlns="" id="{702768FD-DF23-430B-91B5-04659E4BD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1711" y="9032156"/>
            <a:ext cx="2314575" cy="527403"/>
          </a:xfrm>
        </p:spPr>
        <p:txBody>
          <a:bodyPr/>
          <a:lstStyle/>
          <a:p>
            <a:r>
              <a:rPr lang="pl-PL"/>
              <a:t>Zadanie 14</a:t>
            </a:r>
            <a:endParaRPr lang="pl-PL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487444B3-CAF7-46DB-AC34-8092CAE8D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54264" y="9032156"/>
            <a:ext cx="1543050" cy="527403"/>
          </a:xfrm>
        </p:spPr>
        <p:txBody>
          <a:bodyPr/>
          <a:lstStyle/>
          <a:p>
            <a:fld id="{7505E29E-5EFE-490D-B4FF-81D9C1102E9D}" type="slidenum">
              <a:rPr lang="pl-PL" smtClean="0"/>
              <a:t>5</a:t>
            </a:fld>
            <a:endParaRPr lang="pl-PL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90FDED9E-D85F-4424-9753-5A7165430355}"/>
              </a:ext>
            </a:extLst>
          </p:cNvPr>
          <p:cNvSpPr txBox="1"/>
          <p:nvPr/>
        </p:nvSpPr>
        <p:spPr>
          <a:xfrm>
            <a:off x="157391" y="481060"/>
            <a:ext cx="5663813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4. Wsuń wtyczkę od koszyka baterii do gniazda w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    płycie głównej „m2”</a:t>
            </a:r>
          </a:p>
        </p:txBody>
      </p:sp>
      <p:grpSp>
        <p:nvGrpSpPr>
          <p:cNvPr id="5" name="Grupa 4">
            <a:extLst>
              <a:ext uri="{FF2B5EF4-FFF2-40B4-BE49-F238E27FC236}">
                <a16:creationId xmlns:a16="http://schemas.microsoft.com/office/drawing/2014/main" xmlns="" id="{4372DB59-5CE2-49BD-8EC8-9DBDC1AD6CED}"/>
              </a:ext>
            </a:extLst>
          </p:cNvPr>
          <p:cNvGrpSpPr/>
          <p:nvPr/>
        </p:nvGrpSpPr>
        <p:grpSpPr>
          <a:xfrm>
            <a:off x="597093" y="1306632"/>
            <a:ext cx="5907988" cy="3158101"/>
            <a:chOff x="755904" y="1943405"/>
            <a:chExt cx="5907988" cy="3158101"/>
          </a:xfrm>
        </p:grpSpPr>
        <p:pic>
          <p:nvPicPr>
            <p:cNvPr id="6" name="Obraz 5">
              <a:extLst>
                <a:ext uri="{FF2B5EF4-FFF2-40B4-BE49-F238E27FC236}">
                  <a16:creationId xmlns:a16="http://schemas.microsoft.com/office/drawing/2014/main" xmlns="" id="{0F6FA530-B30C-4F7D-9366-2D17D5004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904" y="2162862"/>
              <a:ext cx="1831086" cy="2441448"/>
            </a:xfrm>
            <a:prstGeom prst="rect">
              <a:avLst/>
            </a:prstGeom>
          </p:spPr>
        </p:pic>
        <p:pic>
          <p:nvPicPr>
            <p:cNvPr id="7" name="Obraz 6">
              <a:extLst>
                <a:ext uri="{FF2B5EF4-FFF2-40B4-BE49-F238E27FC236}">
                  <a16:creationId xmlns:a16="http://schemas.microsoft.com/office/drawing/2014/main" xmlns="" id="{DB2612F6-176E-4672-B147-F5B9960BBD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96" t="62971" r="30420" b="5306"/>
            <a:stretch/>
          </p:blipFill>
          <p:spPr>
            <a:xfrm>
              <a:off x="3730752" y="1943405"/>
              <a:ext cx="2933140" cy="3158101"/>
            </a:xfrm>
            <a:prstGeom prst="rect">
              <a:avLst/>
            </a:prstGeom>
          </p:spPr>
        </p:pic>
        <p:cxnSp>
          <p:nvCxnSpPr>
            <p:cNvPr id="8" name="Łącznik prosty ze strzałką 7">
              <a:extLst>
                <a:ext uri="{FF2B5EF4-FFF2-40B4-BE49-F238E27FC236}">
                  <a16:creationId xmlns:a16="http://schemas.microsoft.com/office/drawing/2014/main" xmlns="" id="{AB62B29E-4752-4707-82A8-C8D2E34057A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58332" y="3291840"/>
              <a:ext cx="2579556" cy="55173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CDD7DF31-051C-4D47-B38B-04D8A02DDA1C}"/>
              </a:ext>
            </a:extLst>
          </p:cNvPr>
          <p:cNvSpPr txBox="1"/>
          <p:nvPr/>
        </p:nvSpPr>
        <p:spPr>
          <a:xfrm>
            <a:off x="157392" y="4746648"/>
            <a:ext cx="5663813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5. Przesuń suwak włącznika na ON. Zaświeci się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    czerwona dioda LED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65D1E7D4-C38E-4C70-9875-75E78D13BD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40" t="31973" r="24927" b="7713"/>
          <a:stretch/>
        </p:blipFill>
        <p:spPr>
          <a:xfrm>
            <a:off x="597093" y="5628349"/>
            <a:ext cx="2072640" cy="3119395"/>
          </a:xfrm>
          <a:prstGeom prst="rect">
            <a:avLst/>
          </a:prstGeom>
        </p:spPr>
      </p:pic>
      <p:sp>
        <p:nvSpPr>
          <p:cNvPr id="11" name="Owal 10">
            <a:extLst>
              <a:ext uri="{FF2B5EF4-FFF2-40B4-BE49-F238E27FC236}">
                <a16:creationId xmlns:a16="http://schemas.microsoft.com/office/drawing/2014/main" xmlns="" id="{853DD026-F85F-4D43-AE8A-2BD7D7488959}"/>
              </a:ext>
            </a:extLst>
          </p:cNvPr>
          <p:cNvSpPr/>
          <p:nvPr/>
        </p:nvSpPr>
        <p:spPr>
          <a:xfrm>
            <a:off x="890016" y="6543686"/>
            <a:ext cx="1538163" cy="97536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xmlns="" id="{25D674F2-CD96-4D5C-8F06-FF55CA45433D}"/>
              </a:ext>
            </a:extLst>
          </p:cNvPr>
          <p:cNvSpPr txBox="1"/>
          <p:nvPr/>
        </p:nvSpPr>
        <p:spPr>
          <a:xfrm>
            <a:off x="157392" y="8788575"/>
            <a:ext cx="5663813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Przesuń suwak włącznika na OFF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xmlns="" id="{8F98FFEA-5588-4D60-81BC-DEE2ACDE0DE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34" t="30415" r="48430" b="34413"/>
          <a:stretch/>
        </p:blipFill>
        <p:spPr>
          <a:xfrm rot="16200000">
            <a:off x="3719334" y="5077824"/>
            <a:ext cx="2269860" cy="3301634"/>
          </a:xfrm>
          <a:prstGeom prst="rect">
            <a:avLst/>
          </a:prstGeom>
        </p:spPr>
      </p:pic>
      <p:cxnSp>
        <p:nvCxnSpPr>
          <p:cNvPr id="14" name="Łącznik prosty ze strzałką 13">
            <a:extLst>
              <a:ext uri="{FF2B5EF4-FFF2-40B4-BE49-F238E27FC236}">
                <a16:creationId xmlns:a16="http://schemas.microsoft.com/office/drawing/2014/main" xmlns="" id="{25758F84-12F4-4F84-A10A-415A2C5B5020}"/>
              </a:ext>
            </a:extLst>
          </p:cNvPr>
          <p:cNvCxnSpPr>
            <a:cxnSpLocks/>
            <a:stCxn id="11" idx="6"/>
            <a:endCxn id="15" idx="2"/>
          </p:cNvCxnSpPr>
          <p:nvPr/>
        </p:nvCxnSpPr>
        <p:spPr>
          <a:xfrm flipV="1">
            <a:off x="2428179" y="6831015"/>
            <a:ext cx="863661" cy="20035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wal 14">
            <a:extLst>
              <a:ext uri="{FF2B5EF4-FFF2-40B4-BE49-F238E27FC236}">
                <a16:creationId xmlns:a16="http://schemas.microsoft.com/office/drawing/2014/main" xmlns="" id="{1DF5CDE9-C735-41D0-A91E-45E9D2008813}"/>
              </a:ext>
            </a:extLst>
          </p:cNvPr>
          <p:cNvSpPr/>
          <p:nvPr/>
        </p:nvSpPr>
        <p:spPr>
          <a:xfrm>
            <a:off x="3291840" y="6142984"/>
            <a:ext cx="1922211" cy="137606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027588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xmlns="" id="{EE12B713-6DBD-434D-B0D1-4D76FF373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14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7E5A3EF8-ACE1-4F97-A8B9-E16ADE724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6</a:t>
            </a:fld>
            <a:endParaRPr lang="pl-PL"/>
          </a:p>
        </p:txBody>
      </p:sp>
      <p:pic>
        <p:nvPicPr>
          <p:cNvPr id="4" name="Obraz 3" descr="Obraz zawierający wewnątrz&#10;&#10;Opis wygenerowany automatycznie">
            <a:extLst>
              <a:ext uri="{FF2B5EF4-FFF2-40B4-BE49-F238E27FC236}">
                <a16:creationId xmlns:a16="http://schemas.microsoft.com/office/drawing/2014/main" xmlns="" id="{9389422D-A47A-454F-AD4B-0E9D4A55EB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4" t="46367" r="48576" b="38072"/>
          <a:stretch/>
        </p:blipFill>
        <p:spPr>
          <a:xfrm>
            <a:off x="3734849" y="4115406"/>
            <a:ext cx="1702877" cy="2078459"/>
          </a:xfrm>
          <a:prstGeom prst="rect">
            <a:avLst/>
          </a:prstGeom>
        </p:spPr>
      </p:pic>
      <p:pic>
        <p:nvPicPr>
          <p:cNvPr id="5" name="Obraz 4" descr="Obraz zawierający wewnątrz&#10;&#10;Opis wygenerowany automatycznie">
            <a:extLst>
              <a:ext uri="{FF2B5EF4-FFF2-40B4-BE49-F238E27FC236}">
                <a16:creationId xmlns:a16="http://schemas.microsoft.com/office/drawing/2014/main" xmlns="" id="{D0C5F12E-07B4-4658-A246-DC195F0328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3" t="15833" r="36460" b="23100"/>
          <a:stretch/>
        </p:blipFill>
        <p:spPr>
          <a:xfrm>
            <a:off x="1307270" y="4128826"/>
            <a:ext cx="999113" cy="1791607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58E56A7C-60FB-4C1F-B157-B5488AC3DA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79906" y="1569339"/>
            <a:ext cx="1884678" cy="1413509"/>
          </a:xfrm>
          <a:prstGeom prst="rect">
            <a:avLst/>
          </a:prstGeom>
        </p:spPr>
      </p:pic>
      <p:cxnSp>
        <p:nvCxnSpPr>
          <p:cNvPr id="7" name="Łącznik prosty ze strzałką 6">
            <a:extLst>
              <a:ext uri="{FF2B5EF4-FFF2-40B4-BE49-F238E27FC236}">
                <a16:creationId xmlns:a16="http://schemas.microsoft.com/office/drawing/2014/main" xmlns="" id="{EC719475-7E67-44F0-A3BE-B06CCB161E49}"/>
              </a:ext>
            </a:extLst>
          </p:cNvPr>
          <p:cNvCxnSpPr>
            <a:cxnSpLocks/>
          </p:cNvCxnSpPr>
          <p:nvPr/>
        </p:nvCxnSpPr>
        <p:spPr>
          <a:xfrm flipH="1">
            <a:off x="2015490" y="4953000"/>
            <a:ext cx="2202942" cy="20163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FD58754D-0B00-48DD-A8EE-2D7763673C6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89" t="8122" r="21982" b="31564"/>
          <a:stretch/>
        </p:blipFill>
        <p:spPr>
          <a:xfrm rot="16200000">
            <a:off x="2268592" y="6531147"/>
            <a:ext cx="1995678" cy="3300365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95D47DAB-6587-4FBB-9A50-D36474589080}"/>
              </a:ext>
            </a:extLst>
          </p:cNvPr>
          <p:cNvSpPr txBox="1"/>
          <p:nvPr/>
        </p:nvSpPr>
        <p:spPr>
          <a:xfrm>
            <a:off x="175640" y="572725"/>
            <a:ext cx="4750018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7. Przygotuj przewód zakończony wtyczkami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xmlns="" id="{F49AF75A-E0D1-4EBD-86A4-0573DEE0D0FF}"/>
              </a:ext>
            </a:extLst>
          </p:cNvPr>
          <p:cNvSpPr txBox="1"/>
          <p:nvPr/>
        </p:nvSpPr>
        <p:spPr>
          <a:xfrm>
            <a:off x="182052" y="3480239"/>
            <a:ext cx="4147289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8. Przygotuj  płytkę  „i1” (potencjometr)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xmlns="" id="{757A5419-D59E-4F5C-A6E4-BD135EEF3152}"/>
              </a:ext>
            </a:extLst>
          </p:cNvPr>
          <p:cNvSpPr txBox="1"/>
          <p:nvPr/>
        </p:nvSpPr>
        <p:spPr>
          <a:xfrm>
            <a:off x="217562" y="6638774"/>
            <a:ext cx="4095993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9. Połącz potencjometr z przewodem </a:t>
            </a:r>
          </a:p>
        </p:txBody>
      </p:sp>
    </p:spTree>
    <p:extLst>
      <p:ext uri="{BB962C8B-B14F-4D97-AF65-F5344CB8AC3E}">
        <p14:creationId xmlns:p14="http://schemas.microsoft.com/office/powerpoint/2010/main" val="7032633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xmlns="" id="{E96EDA62-00E1-4370-856D-45E53995F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14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06D7AA9F-5E16-4CC1-A171-B60F4F904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7</a:t>
            </a:fld>
            <a:endParaRPr lang="pl-PL"/>
          </a:p>
        </p:txBody>
      </p:sp>
      <p:pic>
        <p:nvPicPr>
          <p:cNvPr id="4" name="Obraz 3" descr="Obraz zawierający tekst&#10;&#10;Opis wygenerowany automatycznie">
            <a:extLst>
              <a:ext uri="{FF2B5EF4-FFF2-40B4-BE49-F238E27FC236}">
                <a16:creationId xmlns:a16="http://schemas.microsoft.com/office/drawing/2014/main" xmlns="" id="{7FBDE318-2BEB-423A-B9FC-6F7086166E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4" r="2400" b="20567"/>
          <a:stretch/>
        </p:blipFill>
        <p:spPr>
          <a:xfrm>
            <a:off x="1083203" y="2214547"/>
            <a:ext cx="3356376" cy="3172968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ECD0AA6E-6F50-4F74-A0F1-6A54AC8B4172}"/>
              </a:ext>
            </a:extLst>
          </p:cNvPr>
          <p:cNvSpPr txBox="1"/>
          <p:nvPr/>
        </p:nvSpPr>
        <p:spPr>
          <a:xfrm>
            <a:off x="246638" y="653317"/>
            <a:ext cx="3980577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10. Połącz płytkę „i1” z płyta główną 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84A9EECD-5265-4E69-AAA5-0F31F76E45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0" t="12234" r="66296" b="53574"/>
          <a:stretch/>
        </p:blipFill>
        <p:spPr>
          <a:xfrm rot="10800000">
            <a:off x="2503565" y="6492211"/>
            <a:ext cx="2145794" cy="2760472"/>
          </a:xfrm>
          <a:prstGeom prst="rect">
            <a:avLst/>
          </a:prstGeom>
        </p:spPr>
      </p:pic>
      <p:cxnSp>
        <p:nvCxnSpPr>
          <p:cNvPr id="7" name="Łącznik prosty ze strzałką 6">
            <a:extLst>
              <a:ext uri="{FF2B5EF4-FFF2-40B4-BE49-F238E27FC236}">
                <a16:creationId xmlns:a16="http://schemas.microsoft.com/office/drawing/2014/main" xmlns="" id="{AC13EA78-3C45-4733-81ED-56597FEA5A1B}"/>
              </a:ext>
            </a:extLst>
          </p:cNvPr>
          <p:cNvCxnSpPr>
            <a:cxnSpLocks/>
            <a:stCxn id="8" idx="4"/>
          </p:cNvCxnSpPr>
          <p:nvPr/>
        </p:nvCxnSpPr>
        <p:spPr>
          <a:xfrm flipH="1">
            <a:off x="3429000" y="5022018"/>
            <a:ext cx="365760" cy="253702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wal 7">
            <a:extLst>
              <a:ext uri="{FF2B5EF4-FFF2-40B4-BE49-F238E27FC236}">
                <a16:creationId xmlns:a16="http://schemas.microsoft.com/office/drawing/2014/main" xmlns="" id="{A8381861-8C4D-47FF-BA31-33090930DBD5}"/>
              </a:ext>
            </a:extLst>
          </p:cNvPr>
          <p:cNvSpPr/>
          <p:nvPr/>
        </p:nvSpPr>
        <p:spPr>
          <a:xfrm>
            <a:off x="3429000" y="4396842"/>
            <a:ext cx="731520" cy="62517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528164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xmlns="" id="{E96EDA62-00E1-4370-856D-45E53995F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14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06D7AA9F-5E16-4CC1-A171-B60F4F904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8</a:t>
            </a:fld>
            <a:endParaRPr lang="pl-PL"/>
          </a:p>
        </p:txBody>
      </p:sp>
      <p:pic>
        <p:nvPicPr>
          <p:cNvPr id="5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xmlns="" id="{17BE31C6-FFB1-499A-B6FF-D5ADF87546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4" t="42901" r="14667" b="20166"/>
          <a:stretch/>
        </p:blipFill>
        <p:spPr>
          <a:xfrm>
            <a:off x="1350264" y="1211064"/>
            <a:ext cx="3493199" cy="2413008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C682042F-2168-453B-8456-A7697E9EC89A}"/>
              </a:ext>
            </a:extLst>
          </p:cNvPr>
          <p:cNvSpPr txBox="1"/>
          <p:nvPr/>
        </p:nvSpPr>
        <p:spPr>
          <a:xfrm>
            <a:off x="281424" y="446053"/>
            <a:ext cx="5583580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11. Przygotuj płytkę „f4” (rozdzielacz sygnału)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splitter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22533BC1-7C81-4D08-8C41-20E4065DAD01}"/>
              </a:ext>
            </a:extLst>
          </p:cNvPr>
          <p:cNvSpPr txBox="1"/>
          <p:nvPr/>
        </p:nvSpPr>
        <p:spPr>
          <a:xfrm>
            <a:off x="227268" y="3704280"/>
            <a:ext cx="2467342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12. Przygotuj przewód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90B5570E-9C0F-4096-8D69-6258B14D31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7" t="34598" r="16266" b="38445"/>
          <a:stretch/>
        </p:blipFill>
        <p:spPr>
          <a:xfrm>
            <a:off x="1350264" y="4241023"/>
            <a:ext cx="2467343" cy="1008593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xmlns="" id="{A05C34EA-315C-42DD-98E3-8BAD13CCBC04}"/>
              </a:ext>
            </a:extLst>
          </p:cNvPr>
          <p:cNvSpPr txBox="1"/>
          <p:nvPr/>
        </p:nvSpPr>
        <p:spPr>
          <a:xfrm>
            <a:off x="227268" y="5516918"/>
            <a:ext cx="3775393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13. Połącz płytkę „f4” z przewodem</a:t>
            </a:r>
          </a:p>
        </p:txBody>
      </p:sp>
      <p:pic>
        <p:nvPicPr>
          <p:cNvPr id="12" name="Obraz 11" descr="Obraz zawierający tekst&#10;&#10;Opis wygenerowany automatycznie">
            <a:extLst>
              <a:ext uri="{FF2B5EF4-FFF2-40B4-BE49-F238E27FC236}">
                <a16:creationId xmlns:a16="http://schemas.microsoft.com/office/drawing/2014/main" xmlns="" id="{981DFC75-019F-40D7-84BF-560649DCED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75" t="23630" r="30622" b="19244"/>
          <a:stretch/>
        </p:blipFill>
        <p:spPr>
          <a:xfrm rot="16200000">
            <a:off x="1935994" y="6108289"/>
            <a:ext cx="1625544" cy="2938272"/>
          </a:xfrm>
          <a:prstGeom prst="rect">
            <a:avLst/>
          </a:prstGeom>
        </p:spPr>
      </p:pic>
      <p:sp>
        <p:nvSpPr>
          <p:cNvPr id="13" name="Owal 12">
            <a:extLst>
              <a:ext uri="{FF2B5EF4-FFF2-40B4-BE49-F238E27FC236}">
                <a16:creationId xmlns:a16="http://schemas.microsoft.com/office/drawing/2014/main" xmlns="" id="{6699B2B1-261C-4164-96FF-164A14F1B551}"/>
              </a:ext>
            </a:extLst>
          </p:cNvPr>
          <p:cNvSpPr/>
          <p:nvPr/>
        </p:nvSpPr>
        <p:spPr>
          <a:xfrm>
            <a:off x="1905953" y="6962507"/>
            <a:ext cx="842813" cy="103642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743046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xmlns="" id="{6B05C48F-50F4-4BCC-B9A9-0481447B2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14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416F0F95-3E44-408C-9064-F43E3ADBD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9</a:t>
            </a:fld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431A3D91-02BB-4662-8673-27F4238602D1}"/>
              </a:ext>
            </a:extLst>
          </p:cNvPr>
          <p:cNvSpPr txBox="1"/>
          <p:nvPr/>
        </p:nvSpPr>
        <p:spPr>
          <a:xfrm>
            <a:off x="281424" y="446053"/>
            <a:ext cx="4852610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14. Przygotuj płytkę „f4”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splitter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 z przewodem</a:t>
            </a:r>
          </a:p>
        </p:txBody>
      </p:sp>
      <p:pic>
        <p:nvPicPr>
          <p:cNvPr id="5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xmlns="" id="{E93D59A0-E32C-46EF-A2E2-E2E244D10C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75" t="23630" r="30622" b="19244"/>
          <a:stretch/>
        </p:blipFill>
        <p:spPr>
          <a:xfrm rot="16200000">
            <a:off x="2167642" y="426817"/>
            <a:ext cx="1625544" cy="2938272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D0884B99-D20A-4AB8-98A5-8915CEDEE094}"/>
              </a:ext>
            </a:extLst>
          </p:cNvPr>
          <p:cNvSpPr txBox="1"/>
          <p:nvPr/>
        </p:nvSpPr>
        <p:spPr>
          <a:xfrm>
            <a:off x="281424" y="2889317"/>
            <a:ext cx="4519186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15. Przygotuj płytki montowanego projektu</a:t>
            </a:r>
          </a:p>
        </p:txBody>
      </p:sp>
      <p:pic>
        <p:nvPicPr>
          <p:cNvPr id="7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xmlns="" id="{B0E52A8B-01E5-44E7-B09E-B45752C2A9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4" r="2400" b="20567"/>
          <a:stretch/>
        </p:blipFill>
        <p:spPr>
          <a:xfrm>
            <a:off x="1511277" y="3455508"/>
            <a:ext cx="2085363" cy="1971409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06F815C1-B68F-4571-BF32-6A76BE632058}"/>
              </a:ext>
            </a:extLst>
          </p:cNvPr>
          <p:cNvSpPr txBox="1"/>
          <p:nvPr/>
        </p:nvSpPr>
        <p:spPr>
          <a:xfrm>
            <a:off x="294365" y="5578822"/>
            <a:ext cx="4237057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16. Podłącz płytki za pomocą przewodu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326964C2-590E-40A7-A967-553CB15376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02" y="6238181"/>
            <a:ext cx="3772395" cy="2829296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xmlns="" id="{802627DB-27B8-4D1D-958B-6B25BB68E13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97" t="30665" r="33142" b="28632"/>
          <a:stretch/>
        </p:blipFill>
        <p:spPr>
          <a:xfrm>
            <a:off x="4800610" y="6364193"/>
            <a:ext cx="1543049" cy="2060480"/>
          </a:xfrm>
          <a:prstGeom prst="rect">
            <a:avLst/>
          </a:prstGeom>
        </p:spPr>
      </p:pic>
      <p:cxnSp>
        <p:nvCxnSpPr>
          <p:cNvPr id="12" name="Łącznik prosty ze strzałką 11">
            <a:extLst>
              <a:ext uri="{FF2B5EF4-FFF2-40B4-BE49-F238E27FC236}">
                <a16:creationId xmlns:a16="http://schemas.microsoft.com/office/drawing/2014/main" xmlns="" id="{FFAC8262-707F-49B4-A93B-2FF7B3902815}"/>
              </a:ext>
            </a:extLst>
          </p:cNvPr>
          <p:cNvCxnSpPr>
            <a:cxnSpLocks/>
            <a:stCxn id="13" idx="4"/>
          </p:cNvCxnSpPr>
          <p:nvPr/>
        </p:nvCxnSpPr>
        <p:spPr>
          <a:xfrm flipV="1">
            <a:off x="2880360" y="7517879"/>
            <a:ext cx="2752344" cy="56541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wal 12">
            <a:extLst>
              <a:ext uri="{FF2B5EF4-FFF2-40B4-BE49-F238E27FC236}">
                <a16:creationId xmlns:a16="http://schemas.microsoft.com/office/drawing/2014/main" xmlns="" id="{D4E2F669-8D5F-4DBE-99B3-3C04A6AE8F7B}"/>
              </a:ext>
            </a:extLst>
          </p:cNvPr>
          <p:cNvSpPr/>
          <p:nvPr/>
        </p:nvSpPr>
        <p:spPr>
          <a:xfrm>
            <a:off x="2514600" y="7517879"/>
            <a:ext cx="731520" cy="56541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07673103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Motyw pakietu Offic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5E3539D76240D4C81EF6909B7FAC18A" ma:contentTypeVersion="14" ma:contentTypeDescription="Utwórz nowy dokument." ma:contentTypeScope="" ma:versionID="09530cb20df8bb7d7328639d9160c62a">
  <xsd:schema xmlns:xsd="http://www.w3.org/2001/XMLSchema" xmlns:xs="http://www.w3.org/2001/XMLSchema" xmlns:p="http://schemas.microsoft.com/office/2006/metadata/properties" xmlns:ns2="10adba0f-d193-4b18-82d4-9693ed4683a2" xmlns:ns3="b37c054c-b20a-407f-8901-6a06e332dbb8" targetNamespace="http://schemas.microsoft.com/office/2006/metadata/properties" ma:root="true" ma:fieldsID="8dce884877b56f43bc5e08ec20a9bdaf" ns2:_="" ns3:_="">
    <xsd:import namespace="10adba0f-d193-4b18-82d4-9693ed4683a2"/>
    <xsd:import namespace="b37c054c-b20a-407f-8901-6a06e332dbb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adba0f-d193-4b18-82d4-9693ed4683a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Tagi obrazów" ma:readOnly="false" ma:fieldId="{5cf76f15-5ced-4ddc-b409-7134ff3c332f}" ma:taxonomyMulti="true" ma:sspId="6d741813-68c0-4753-ad7d-c4283c0554b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7c054c-b20a-407f-8901-6a06e332dbb8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709a2a51-a57f-44b3-99cb-1e7bb67de154}" ma:internalName="TaxCatchAll" ma:showField="CatchAllData" ma:web="b37c054c-b20a-407f-8901-6a06e332dbb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0adba0f-d193-4b18-82d4-9693ed4683a2">
      <Terms xmlns="http://schemas.microsoft.com/office/infopath/2007/PartnerControls"/>
    </lcf76f155ced4ddcb4097134ff3c332f>
    <TaxCatchAll xmlns="b37c054c-b20a-407f-8901-6a06e332dbb8" xsi:nil="true"/>
  </documentManagement>
</p:properties>
</file>

<file path=customXml/itemProps1.xml><?xml version="1.0" encoding="utf-8"?>
<ds:datastoreItem xmlns:ds="http://schemas.openxmlformats.org/officeDocument/2006/customXml" ds:itemID="{46507C12-A89C-478F-B5D3-ECBC8CB236CE}"/>
</file>

<file path=customXml/itemProps2.xml><?xml version="1.0" encoding="utf-8"?>
<ds:datastoreItem xmlns:ds="http://schemas.openxmlformats.org/officeDocument/2006/customXml" ds:itemID="{79F744C7-517F-42E2-BA98-7F187AA467A2}"/>
</file>

<file path=customXml/itemProps3.xml><?xml version="1.0" encoding="utf-8"?>
<ds:datastoreItem xmlns:ds="http://schemas.openxmlformats.org/officeDocument/2006/customXml" ds:itemID="{B6029D87-FB42-43AF-809A-7F43996ED0D0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665</TotalTime>
  <Words>608</Words>
  <Application>Microsoft Office PowerPoint</Application>
  <PresentationFormat>Papier A4 (210x297 mm)</PresentationFormat>
  <Paragraphs>133</Paragraphs>
  <Slides>26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Times New Roman</vt:lpstr>
      <vt:lpstr>Motyw pakietu Office</vt:lpstr>
      <vt:lpstr>1_Motyw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Akademia Leona Koźmińskiego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bogdan</dc:creator>
  <cp:lastModifiedBy>bogdan</cp:lastModifiedBy>
  <cp:revision>38</cp:revision>
  <dcterms:created xsi:type="dcterms:W3CDTF">2022-04-24T19:38:58Z</dcterms:created>
  <dcterms:modified xsi:type="dcterms:W3CDTF">2022-07-31T12:23:53Z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0x010100D5E3539D76240D4C81EF6909B7FAC18A</vt:lpwstr>
  </property>
</Properties>
</file>