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36"/>
  </p:notesMasterIdLst>
  <p:sldIdLst>
    <p:sldId id="282" r:id="rId3"/>
    <p:sldId id="277" r:id="rId4"/>
    <p:sldId id="283" r:id="rId5"/>
    <p:sldId id="266" r:id="rId6"/>
    <p:sldId id="280" r:id="rId7"/>
    <p:sldId id="279" r:id="rId8"/>
    <p:sldId id="258" r:id="rId9"/>
    <p:sldId id="269" r:id="rId10"/>
    <p:sldId id="278" r:id="rId11"/>
    <p:sldId id="271" r:id="rId12"/>
    <p:sldId id="272" r:id="rId13"/>
    <p:sldId id="273" r:id="rId14"/>
    <p:sldId id="274" r:id="rId15"/>
    <p:sldId id="284" r:id="rId16"/>
    <p:sldId id="285" r:id="rId17"/>
    <p:sldId id="288" r:id="rId18"/>
    <p:sldId id="292" r:id="rId19"/>
    <p:sldId id="289" r:id="rId20"/>
    <p:sldId id="290" r:id="rId21"/>
    <p:sldId id="291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1" r:id="rId30"/>
    <p:sldId id="300" r:id="rId31"/>
    <p:sldId id="302" r:id="rId32"/>
    <p:sldId id="303" r:id="rId33"/>
    <p:sldId id="304" r:id="rId34"/>
    <p:sldId id="276" r:id="rId3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0FB63-2822-4FE8-8720-E3C66464399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B2F72-AD4F-4D73-9587-6B678C139B9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3B43-453E-4419-9F80-BF42B2577524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2944-71C7-4E51-B7CF-9F9445F1364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09B7-F7F2-4C19-ABD1-0301DF0664E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06-5E33-41E6-97FE-C175AA3E410D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398C-0E9D-471F-89E5-847AF51F0B3B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7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BBDDE-6848-45AE-ACD4-0FAFFF740C46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13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7D56-FF3E-4CAB-8002-68482B7DF0B7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D4AAE-BCA3-4D20-8C22-7D14FFE7C1EE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9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BA02-CC15-4460-AD26-8259671041D2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6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61CF-30FA-4595-B438-A71E05B385B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51D2-B62E-4D23-876C-28045AB74B18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5055-E30E-444D-A2A6-A0910408991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2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C9116-09FF-4229-9D7A-F117CD24E4FC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C2D7-4F41-4E79-BDD7-B85E4B1C8B8B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3A98-4149-4B2A-BDF4-F3CF13560629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9215B-713D-4D72-B6BC-D21860977952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4A5D-C4C4-4F81-A0A4-E33A073C7995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01E54-06FF-4D3D-A837-2408C74A5B83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E658-3E03-4A7D-BA0F-23467DBEE226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2AF5-06E3-438A-8CCF-7A7AB7F1134C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7377-70F3-4C9D-8E00-CDE5E6BC3B0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C3D0-7681-4646-AEA0-139A82A02CB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9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414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płytkę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„i11”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przewodem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2222" r="15278" b="8148"/>
          <a:stretch/>
        </p:blipFill>
        <p:spPr>
          <a:xfrm>
            <a:off x="1051847" y="871835"/>
            <a:ext cx="4754306" cy="375799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0371" r="14167" b="30740"/>
          <a:stretch/>
        </p:blipFill>
        <p:spPr>
          <a:xfrm rot="5400000">
            <a:off x="1047382" y="6622802"/>
            <a:ext cx="2553824" cy="139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3" y="1405211"/>
            <a:ext cx="6018673" cy="4514005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płytki ze sobą przewodem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271713" y="2900992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1817" r="50563" b="46238"/>
          <a:stretch/>
        </p:blipFill>
        <p:spPr>
          <a:xfrm>
            <a:off x="3428999" y="6216346"/>
            <a:ext cx="2057400" cy="1910443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819400" y="3714750"/>
            <a:ext cx="1374648" cy="32590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1825" r="49833" b="40897"/>
          <a:stretch/>
        </p:blipFill>
        <p:spPr>
          <a:xfrm>
            <a:off x="2271713" y="5962528"/>
            <a:ext cx="2590800" cy="30413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9" y="1559977"/>
            <a:ext cx="5028369" cy="377127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wyświetlacz LED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258416" y="3022006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2640210" y="3633072"/>
            <a:ext cx="788790" cy="40631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2" t="19719" r="185" b="43912"/>
          <a:stretch/>
        </p:blipFill>
        <p:spPr>
          <a:xfrm>
            <a:off x="1126616" y="4384117"/>
            <a:ext cx="4604767" cy="3564981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Naciśnij czarny przycisk na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płytce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„o11”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3200400" y="3610919"/>
            <a:ext cx="1009650" cy="1627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czarny przycisk ustaw na wyświetlaczu nazwę podłączonej płytki testującej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395984" y="2068348"/>
            <a:ext cx="1099566" cy="43134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210050" y="2689097"/>
            <a:ext cx="18806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tym miejscu pojawi się nazwa : „i11”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wal 12"/>
          <p:cNvSpPr/>
          <p:nvPr/>
        </p:nvSpPr>
        <p:spPr>
          <a:xfrm>
            <a:off x="2962498" y="5219700"/>
            <a:ext cx="390302" cy="342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/>
        </p:nvCxnSpPr>
        <p:spPr>
          <a:xfrm>
            <a:off x="2962498" y="5913364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3774393" y="5928362"/>
            <a:ext cx="262874" cy="23769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3565017" y="8243070"/>
            <a:ext cx="2525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jest wyświetlony 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 pomiaru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0" y="1306603"/>
            <a:ext cx="6018673" cy="4514005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53635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19. Wyłącz zasilanie układu. Suwak w pozycji OFF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421731" y="3058220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1817" r="50563" b="46238"/>
          <a:stretch/>
        </p:blipFill>
        <p:spPr>
          <a:xfrm>
            <a:off x="3428999" y="6216346"/>
            <a:ext cx="2057400" cy="1910443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990850" y="3871978"/>
            <a:ext cx="1209341" cy="37002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1" y="1255571"/>
            <a:ext cx="5955373" cy="446653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2837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20. Zamień płytkę „i11 na „i18”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918787" y="2916876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t="34444" r="25000" b="22222"/>
          <a:stretch/>
        </p:blipFill>
        <p:spPr>
          <a:xfrm rot="5400000">
            <a:off x="305167" y="6316503"/>
            <a:ext cx="2324100" cy="1608992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>
            <a:off x="370922" y="6068738"/>
            <a:ext cx="2192589" cy="2324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H="1">
            <a:off x="223716" y="5958949"/>
            <a:ext cx="2853459" cy="2543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V="1">
            <a:off x="1316455" y="3730634"/>
            <a:ext cx="1" cy="249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8485559"/>
            <a:ext cx="20831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Odłącz płytkę „i11”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5000" r="38055" b="18750"/>
          <a:stretch/>
        </p:blipFill>
        <p:spPr>
          <a:xfrm>
            <a:off x="4188475" y="5779307"/>
            <a:ext cx="1805433" cy="258584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4188475" y="8410439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Podłącz płytkę „i18”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wilgotności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8" y="1509738"/>
            <a:ext cx="5425564" cy="406917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1825" r="49833" b="40897"/>
          <a:stretch/>
        </p:blipFill>
        <p:spPr>
          <a:xfrm>
            <a:off x="2271713" y="5962528"/>
            <a:ext cx="2590800" cy="304137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wyświetlacz LED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271713" y="3327539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</p:cNvCxnSpPr>
          <p:nvPr/>
        </p:nvCxnSpPr>
        <p:spPr>
          <a:xfrm flipH="1" flipV="1">
            <a:off x="2653506" y="3938605"/>
            <a:ext cx="775494" cy="3757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7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6" t="20741" r="4445" b="50000"/>
          <a:stretch/>
        </p:blipFill>
        <p:spPr>
          <a:xfrm>
            <a:off x="2099726" y="4894909"/>
            <a:ext cx="2486562" cy="1888831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22. Naciśnij czarny przycisk na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płytce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„o11”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3200400" y="3610919"/>
            <a:ext cx="1009650" cy="1627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czarny przycisk ustaw na wyświetlaczu nazwę podłączonej płytki testującej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395984" y="2068348"/>
            <a:ext cx="1255395" cy="4008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210050" y="2689097"/>
            <a:ext cx="18806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tym miejscu pojawi się nazwa : „i18”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wal 12"/>
          <p:cNvSpPr/>
          <p:nvPr/>
        </p:nvSpPr>
        <p:spPr>
          <a:xfrm>
            <a:off x="2962498" y="5219700"/>
            <a:ext cx="390302" cy="342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/>
        </p:nvCxnSpPr>
        <p:spPr>
          <a:xfrm>
            <a:off x="2962498" y="5913364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3774393" y="5928362"/>
            <a:ext cx="262874" cy="23769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3565017" y="8243070"/>
            <a:ext cx="2525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jest wyświetlony 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 pomiaru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2" y="1328372"/>
            <a:ext cx="5955373" cy="446653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53635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23. Wyłącz zasilanie układu. Suwak w pozycji OFF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364581" y="3259551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1817" r="50563" b="46238"/>
          <a:stretch/>
        </p:blipFill>
        <p:spPr>
          <a:xfrm>
            <a:off x="3428999" y="6216346"/>
            <a:ext cx="2057400" cy="1910443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905476" y="4155501"/>
            <a:ext cx="1294716" cy="3416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5000" r="38055" b="18750"/>
          <a:stretch/>
        </p:blipFill>
        <p:spPr>
          <a:xfrm>
            <a:off x="708703" y="5784386"/>
            <a:ext cx="1805433" cy="258584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825" y="629522"/>
            <a:ext cx="4324350" cy="57658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1726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24. Zamień płytkę „i18 na „i4”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855108" y="2611118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/>
          <p:cNvCxnSpPr/>
          <p:nvPr/>
        </p:nvCxnSpPr>
        <p:spPr>
          <a:xfrm>
            <a:off x="370922" y="6068738"/>
            <a:ext cx="2192589" cy="2324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H="1">
            <a:off x="223716" y="5958949"/>
            <a:ext cx="2853459" cy="2543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252777" y="3424876"/>
            <a:ext cx="12506" cy="2754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8485559"/>
            <a:ext cx="20954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Odłącz płytkę „i18”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4188475" y="8410439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Podłącz płytkę „i4”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światła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1481" r="35278" b="30741"/>
          <a:stretch/>
        </p:blipFill>
        <p:spPr>
          <a:xfrm rot="16200000">
            <a:off x="3772667" y="6198917"/>
            <a:ext cx="2628304" cy="17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16.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Badanie parametrów środowiskowych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0" y="15363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87" y="2282169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1470" y="2286704"/>
            <a:ext cx="1808953" cy="135671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618671" y="3816756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271847" y="3814926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454276" y="3910002"/>
            <a:ext cx="170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Wyświetlacz LCD „o11”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434438" y="6865230"/>
            <a:ext cx="98976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wiatła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„i4”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9792" r="21389" b="32916"/>
          <a:stretch/>
        </p:blipFill>
        <p:spPr>
          <a:xfrm>
            <a:off x="3937262" y="2056050"/>
            <a:ext cx="2086514" cy="150599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0926" r="35416" b="30000"/>
          <a:stretch/>
        </p:blipFill>
        <p:spPr>
          <a:xfrm rot="16200000">
            <a:off x="206205" y="5403404"/>
            <a:ext cx="1695375" cy="120445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34166" r="37777" b="18542"/>
          <a:stretch/>
        </p:blipFill>
        <p:spPr>
          <a:xfrm>
            <a:off x="2485925" y="5203746"/>
            <a:ext cx="1180041" cy="1695375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2422094" y="6853321"/>
            <a:ext cx="15373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wilgotności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„i18”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t="35371" r="26528" b="23333"/>
          <a:stretch/>
        </p:blipFill>
        <p:spPr>
          <a:xfrm rot="5400000">
            <a:off x="3977499" y="5439682"/>
            <a:ext cx="1731927" cy="118110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4140169" y="6857132"/>
            <a:ext cx="15373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temperatury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„i11”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825" y="899466"/>
            <a:ext cx="4324350" cy="5765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1825" r="49833" b="40897"/>
          <a:stretch/>
        </p:blipFill>
        <p:spPr>
          <a:xfrm>
            <a:off x="2271713" y="5962528"/>
            <a:ext cx="2590800" cy="304137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20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25.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wyświetlacz LED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263076" y="363307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2644870" y="4244138"/>
            <a:ext cx="784130" cy="3452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0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4" t="7379" r="46718" b="64538"/>
          <a:stretch/>
        </p:blipFill>
        <p:spPr>
          <a:xfrm rot="5400000">
            <a:off x="1892872" y="4433808"/>
            <a:ext cx="2783681" cy="328628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26. Naciśnij czarny przycisk na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płytce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„o11”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3200400" y="3610919"/>
            <a:ext cx="1009650" cy="1627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czarny przycisk ustaw na wyświetlaczu nazwę podłączonej płytki testującej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395984" y="2068348"/>
            <a:ext cx="1255395" cy="4008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210050" y="2689097"/>
            <a:ext cx="18806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tym miejscu pojawi się nazwa : „i4”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wal 12"/>
          <p:cNvSpPr/>
          <p:nvPr/>
        </p:nvSpPr>
        <p:spPr>
          <a:xfrm>
            <a:off x="2962498" y="5219700"/>
            <a:ext cx="390302" cy="342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/>
        </p:nvCxnSpPr>
        <p:spPr>
          <a:xfrm>
            <a:off x="2893330" y="6076949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3705225" y="6160572"/>
            <a:ext cx="332042" cy="2144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3565017" y="8243070"/>
            <a:ext cx="2525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jest wyświetlony 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 pomiaru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0659" y="818788"/>
            <a:ext cx="4324350" cy="57658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53635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27. Wyłącz zasilanie układu. Suwak w pozycji OFF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364581" y="3259551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1817" r="50563" b="46238"/>
          <a:stretch/>
        </p:blipFill>
        <p:spPr>
          <a:xfrm>
            <a:off x="3428999" y="6216346"/>
            <a:ext cx="2057400" cy="1910443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905476" y="4155501"/>
            <a:ext cx="1294716" cy="3416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9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2" y="1302563"/>
            <a:ext cx="5436368" cy="407727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1481" r="35278" b="30741"/>
          <a:stretch/>
        </p:blipFill>
        <p:spPr>
          <a:xfrm rot="16200000">
            <a:off x="189772" y="6271786"/>
            <a:ext cx="2628304" cy="179924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1726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28. Zamień płytkę „i4 na „i20”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855108" y="2611118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/>
          <p:cNvCxnSpPr/>
          <p:nvPr/>
        </p:nvCxnSpPr>
        <p:spPr>
          <a:xfrm>
            <a:off x="370922" y="6068738"/>
            <a:ext cx="2192589" cy="2324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H="1">
            <a:off x="223716" y="5958949"/>
            <a:ext cx="2853459" cy="2543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252777" y="3424876"/>
            <a:ext cx="12506" cy="2754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8485559"/>
            <a:ext cx="19672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Odłącz płytkę „i4”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4188475" y="8410439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Podłącz płytkę „i20”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tętna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4792" r="29444" b="21458"/>
          <a:stretch/>
        </p:blipFill>
        <p:spPr>
          <a:xfrm>
            <a:off x="3936878" y="5721947"/>
            <a:ext cx="1813169" cy="26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" y="1796505"/>
            <a:ext cx="5436368" cy="407727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1825" r="49833" b="40897"/>
          <a:stretch/>
        </p:blipFill>
        <p:spPr>
          <a:xfrm>
            <a:off x="2271713" y="5962528"/>
            <a:ext cx="2590800" cy="304137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24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29.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wyświetlacz LED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263076" y="363307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2644870" y="4244138"/>
            <a:ext cx="784130" cy="3452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3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8" t="10137" r="4446" b="52485"/>
          <a:stretch/>
        </p:blipFill>
        <p:spPr>
          <a:xfrm>
            <a:off x="1543812" y="4481980"/>
            <a:ext cx="3587496" cy="329884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30. Naciśnij czarny przycisk na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płytce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„o11”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3200400" y="3610919"/>
            <a:ext cx="1009650" cy="1627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czarny przycisk ustaw na wyświetlaczu nazwę podłączonej płytki testującej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395984" y="2068348"/>
            <a:ext cx="1255395" cy="4008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210050" y="2689097"/>
            <a:ext cx="18806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tym miejscu pojawi się nazwa : „i20”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wal 12"/>
          <p:cNvSpPr/>
          <p:nvPr/>
        </p:nvSpPr>
        <p:spPr>
          <a:xfrm>
            <a:off x="2962498" y="5219700"/>
            <a:ext cx="390302" cy="342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/>
          <p:cNvCxnSpPr/>
          <p:nvPr/>
        </p:nvCxnSpPr>
        <p:spPr>
          <a:xfrm>
            <a:off x="2893330" y="6076949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3705225" y="6160572"/>
            <a:ext cx="332042" cy="2144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3565017" y="8243070"/>
            <a:ext cx="2525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jest wyświetlony 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 pomiaru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8" t="10137" r="4446" b="52485"/>
          <a:stretch/>
        </p:blipFill>
        <p:spPr>
          <a:xfrm>
            <a:off x="1543812" y="4481980"/>
            <a:ext cx="3587496" cy="329884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31. Mierzymy tętno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646018" y="1557568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Przyłóż palec do czujnika „i20”.</a:t>
            </a: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Na wyświetlaczu pojawi się wynik pomiaru.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2893330" y="6076949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3705225" y="6160572"/>
            <a:ext cx="332042" cy="2144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3067051" y="8243070"/>
            <a:ext cx="3023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będzie wyświetlony 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 pomiaru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5" y="1698298"/>
            <a:ext cx="5436368" cy="4077276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53635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32. Wyłącz zasilanie układu. Suwak w pozycji OFF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364581" y="3259551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1817" r="50563" b="46238"/>
          <a:stretch/>
        </p:blipFill>
        <p:spPr>
          <a:xfrm>
            <a:off x="3428999" y="6216346"/>
            <a:ext cx="2057400" cy="1910443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905476" y="4155501"/>
            <a:ext cx="1294716" cy="3416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1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40959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33.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Przygotuj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płytkę „i17” i czujnik ‚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5072671"/>
            <a:ext cx="42627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34. Połącz płytkę „i17” z czujnikiem ‚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22592" r="5278" b="16297"/>
          <a:stretch/>
        </p:blipFill>
        <p:spPr>
          <a:xfrm rot="5400000">
            <a:off x="233721" y="1607047"/>
            <a:ext cx="3238500" cy="19152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6" y="945417"/>
            <a:ext cx="2424113" cy="32321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188" y="6141132"/>
            <a:ext cx="2833702" cy="21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4792" r="29444" b="21458"/>
          <a:stretch/>
        </p:blipFill>
        <p:spPr>
          <a:xfrm>
            <a:off x="625751" y="5750707"/>
            <a:ext cx="1813169" cy="268849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5" y="1394500"/>
            <a:ext cx="5436368" cy="4077276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29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3778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35. Zamień płytkę „i20” na „i17”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855108" y="2611118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/>
          <p:cNvCxnSpPr/>
          <p:nvPr/>
        </p:nvCxnSpPr>
        <p:spPr>
          <a:xfrm>
            <a:off x="370922" y="6068738"/>
            <a:ext cx="2192589" cy="2324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H="1">
            <a:off x="223716" y="5958949"/>
            <a:ext cx="2853459" cy="2543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252777" y="3424876"/>
            <a:ext cx="12506" cy="2754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8485559"/>
            <a:ext cx="20954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Odłącz płytkę „i20”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3282648" y="8476418"/>
            <a:ext cx="25578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„i17”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159" y="6172559"/>
            <a:ext cx="2614714" cy="19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136010" y="490895"/>
            <a:ext cx="3280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elementy c.d.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5378" y="1634984"/>
            <a:ext cx="1760210" cy="132015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479363" y="3526719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tętna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4167904" y="3526719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7037" r="7778" b="19259"/>
          <a:stretch/>
        </p:blipFill>
        <p:spPr>
          <a:xfrm rot="5400000">
            <a:off x="1722173" y="1781921"/>
            <a:ext cx="1628208" cy="894281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08" r="25277" b="2709"/>
          <a:stretch/>
        </p:blipFill>
        <p:spPr>
          <a:xfrm>
            <a:off x="2899938" y="1414957"/>
            <a:ext cx="793783" cy="1587566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2025142" y="3548881"/>
            <a:ext cx="153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Czujnik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„i17”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25000" r="28890" b="21667"/>
          <a:stretch/>
        </p:blipFill>
        <p:spPr>
          <a:xfrm>
            <a:off x="418139" y="1277247"/>
            <a:ext cx="1329532" cy="18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0" y="1585547"/>
            <a:ext cx="5384800" cy="40386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1825" r="49833" b="40897"/>
          <a:stretch/>
        </p:blipFill>
        <p:spPr>
          <a:xfrm>
            <a:off x="2271713" y="5962528"/>
            <a:ext cx="2590800" cy="304137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30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36.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wyświetlacz LED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402583" y="3657985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</p:cNvCxnSpPr>
          <p:nvPr/>
        </p:nvCxnSpPr>
        <p:spPr>
          <a:xfrm flipH="1" flipV="1">
            <a:off x="2784376" y="4269051"/>
            <a:ext cx="644624" cy="34271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8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0" t="16872" r="12926" b="58128"/>
          <a:stretch/>
        </p:blipFill>
        <p:spPr>
          <a:xfrm>
            <a:off x="1590858" y="4486361"/>
            <a:ext cx="3676283" cy="278347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37. Mierzymy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płynów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361950" y="1354387"/>
            <a:ext cx="548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Przygotuj płyny do pomiaru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np.: woda, sok,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cola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2893330" y="6076949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12847" y="2023401"/>
            <a:ext cx="548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Umieść czujnik „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” w naczyniu i odczytaj wartość na wyświetlaczu.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3200400" y="3610919"/>
            <a:ext cx="1009650" cy="1627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140299" y="827916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czarny przycisk ustaw na wyświetlaczu nazwę podłączonej płytki testującej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 flipV="1">
            <a:off x="1257300" y="6667500"/>
            <a:ext cx="1014413" cy="15755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210050" y="2689097"/>
            <a:ext cx="18806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tym miejscu pojawi się nazwa : „i17”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wal 21"/>
          <p:cNvSpPr/>
          <p:nvPr/>
        </p:nvSpPr>
        <p:spPr>
          <a:xfrm>
            <a:off x="2843546" y="5354763"/>
            <a:ext cx="390302" cy="342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/>
          <p:cNvCxnSpPr/>
          <p:nvPr/>
        </p:nvCxnSpPr>
        <p:spPr>
          <a:xfrm>
            <a:off x="2893330" y="6076949"/>
            <a:ext cx="1623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3705226" y="6160572"/>
            <a:ext cx="881062" cy="13651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352163" y="7455285"/>
            <a:ext cx="2525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jest wyświetlony 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 pomiaru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8" y="1373161"/>
            <a:ext cx="5384800" cy="40386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53635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38. Wyłącz zasilanie układu. Suwak w pozycji OFF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364581" y="3259551"/>
            <a:ext cx="795337" cy="8137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1817" r="50563" b="46238"/>
          <a:stretch/>
        </p:blipFill>
        <p:spPr>
          <a:xfrm>
            <a:off x="3428999" y="6216346"/>
            <a:ext cx="2057400" cy="1910443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905476" y="4155501"/>
            <a:ext cx="1294716" cy="3416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6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39.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876006"/>
            <a:ext cx="566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xmlns="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xmlns="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 smtClean="0"/>
              <a:t>Zadanie 16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75640" y="6200618"/>
            <a:ext cx="38913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płytkę „o11”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7457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„o11” (wyświetlacz LCD)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9792" r="21389" b="32916"/>
          <a:stretch/>
        </p:blipFill>
        <p:spPr>
          <a:xfrm>
            <a:off x="635731" y="4163420"/>
            <a:ext cx="2086514" cy="150599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39909" r="65831" b="38391"/>
          <a:stretch/>
        </p:blipFill>
        <p:spPr>
          <a:xfrm>
            <a:off x="3925888" y="4142466"/>
            <a:ext cx="1320800" cy="1822704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1346200" y="4916416"/>
            <a:ext cx="3022600" cy="354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46667" r="16667" b="19791"/>
          <a:stretch/>
        </p:blipFill>
        <p:spPr>
          <a:xfrm>
            <a:off x="1472727" y="6772480"/>
            <a:ext cx="289607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24696" r="65626" b="39379"/>
          <a:stretch/>
        </p:blipFill>
        <p:spPr>
          <a:xfrm>
            <a:off x="2416463" y="6106962"/>
            <a:ext cx="2366962" cy="29817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2222" r="15278" b="8148"/>
          <a:stretch/>
        </p:blipFill>
        <p:spPr>
          <a:xfrm>
            <a:off x="838200" y="1560532"/>
            <a:ext cx="5181600" cy="409575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1686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płytkę  „o11”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płyta główną 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>
            <a:off x="2076450" y="3608407"/>
            <a:ext cx="1219200" cy="35251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878300" y="2633047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33421" r="25294" b="37404"/>
          <a:stretch/>
        </p:blipFill>
        <p:spPr>
          <a:xfrm rot="5400000">
            <a:off x="4044881" y="6894852"/>
            <a:ext cx="1959329" cy="173811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0371" r="14167" b="30740"/>
          <a:stretch/>
        </p:blipFill>
        <p:spPr>
          <a:xfrm rot="5400000">
            <a:off x="296489" y="7237094"/>
            <a:ext cx="2553824" cy="1396623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3" t="43999" r="41817" b="35016"/>
          <a:stretch/>
        </p:blipFill>
        <p:spPr>
          <a:xfrm rot="5400000">
            <a:off x="4148899" y="3388936"/>
            <a:ext cx="2103251" cy="19905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35555" r="25556" b="22963"/>
          <a:stretch/>
        </p:blipFill>
        <p:spPr>
          <a:xfrm rot="5400000">
            <a:off x="437283" y="3696464"/>
            <a:ext cx="2975895" cy="199581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16</a:t>
            </a:r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50534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„i11” (czujnik temperatury)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39378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Połącz płytkę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„i11”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przewodem 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5F018DEE-D08F-4EF6-9B26-64C9A10024CB}"/>
              </a:ext>
            </a:extLst>
          </p:cNvPr>
          <p:cNvSpPr/>
          <p:nvPr/>
        </p:nvSpPr>
        <p:spPr>
          <a:xfrm>
            <a:off x="1073401" y="7763910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2123542" y="7804623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438384" y="4360143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412077" y="4360143"/>
            <a:ext cx="2233075" cy="1995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8B8A02F9-E07B-45D5-B57C-187BA7A313B9}"/>
</file>

<file path=customXml/itemProps2.xml><?xml version="1.0" encoding="utf-8"?>
<ds:datastoreItem xmlns:ds="http://schemas.openxmlformats.org/officeDocument/2006/customXml" ds:itemID="{BC18B531-1A3C-41A9-97F2-A02657D91B6D}"/>
</file>

<file path=customXml/itemProps3.xml><?xml version="1.0" encoding="utf-8"?>
<ds:datastoreItem xmlns:ds="http://schemas.openxmlformats.org/officeDocument/2006/customXml" ds:itemID="{2AD90CCB-83C0-42C0-B717-B53A14A0A48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</TotalTime>
  <Words>783</Words>
  <Application>Microsoft Office PowerPoint</Application>
  <PresentationFormat>Papier A4 (210x297 mm)</PresentationFormat>
  <Paragraphs>176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44</cp:revision>
  <dcterms:created xsi:type="dcterms:W3CDTF">2022-04-24T19:38:58Z</dcterms:created>
  <dcterms:modified xsi:type="dcterms:W3CDTF">2022-07-31T12:24:23Z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