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18"/>
  </p:notesMasterIdLst>
  <p:sldIdLst>
    <p:sldId id="282" r:id="rId3"/>
    <p:sldId id="277" r:id="rId4"/>
    <p:sldId id="266" r:id="rId5"/>
    <p:sldId id="280" r:id="rId6"/>
    <p:sldId id="279" r:id="rId7"/>
    <p:sldId id="258" r:id="rId8"/>
    <p:sldId id="269" r:id="rId9"/>
    <p:sldId id="278" r:id="rId10"/>
    <p:sldId id="271" r:id="rId11"/>
    <p:sldId id="272" r:id="rId12"/>
    <p:sldId id="273" r:id="rId13"/>
    <p:sldId id="274" r:id="rId14"/>
    <p:sldId id="263" r:id="rId15"/>
    <p:sldId id="275" r:id="rId16"/>
    <p:sldId id="276" r:id="rId1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E926-C39E-4DC5-9C6C-1E11A66FE2E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EC7E-E6D5-410A-8F45-A3A7970B6BB2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FEDB-751D-4987-A35E-0FA1C8D2D911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69416-BDB8-41DE-AAF0-D5FDC0C32AF1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916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B3BDA-389C-4D82-87F3-E2C9E84E9A72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B1A60-3250-4B0D-8C05-5935C16C91C0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02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63DF0-F24D-487E-9083-6B5D6B10AB27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37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8E02-344E-4122-A6A3-59ED2D6C430B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135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58F6-4D69-4493-8489-4ED05ABCC2F9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70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4A8B-9688-4801-9AB5-B0090CF7503E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09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79C8-D04E-4EC8-923A-53BAFED38E57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069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E039-B2DA-4D79-9D61-E548D897F703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6B95-1D68-4983-A009-09932851067A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952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4A0C-70D4-431C-9616-6F1B483146F9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22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6943F-8D56-49E3-AAB1-06B91DC8FBC3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37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9A57-903B-4D35-80F0-0439266B94B8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F7BA1-80E4-4DED-A408-D7D153DB5939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6E4A-78FA-434F-A06A-8F8742CE19D6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F480-B35A-44F7-9433-C161EA8EFD6C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56CDC-9F65-4CC2-B538-CBD83F2A16D3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1088-EC66-4554-B091-B80AF22E2470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F18E-DBBB-4097-8C8B-388F075856AA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37E4-3A93-4264-93B1-89616F4FFCFB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7FF38-E18E-49BF-BBA0-C8FC9C7793CB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99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="" xmlns:a16="http://schemas.microsoft.com/office/drawing/2014/main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8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akcesorium, klucz&#10;&#10;Opis wygenerowany automatycznie">
            <a:extLst>
              <a:ext uri="{FF2B5EF4-FFF2-40B4-BE49-F238E27FC236}">
                <a16:creationId xmlns="" xmlns:a16="http://schemas.microsoft.com/office/drawing/2014/main" id="{11A23196-076A-4302-B2DA-2F0D24E1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/>
          <a:stretch/>
        </p:blipFill>
        <p:spPr>
          <a:xfrm>
            <a:off x="531867" y="1417363"/>
            <a:ext cx="5903976" cy="411491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C47B95C1-1199-4A1B-8ADB-7E577484D75C}"/>
              </a:ext>
            </a:extLst>
          </p:cNvPr>
          <p:cNvSpPr/>
          <p:nvPr/>
        </p:nvSpPr>
        <p:spPr>
          <a:xfrm>
            <a:off x="3296349" y="425354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767328" y="4864608"/>
            <a:ext cx="426720" cy="21092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akcesorium, klucz&#10;&#10;Opis wygenerowany automatycznie">
            <a:extLst>
              <a:ext uri="{FF2B5EF4-FFF2-40B4-BE49-F238E27FC236}">
                <a16:creationId xmlns="" xmlns:a16="http://schemas.microsoft.com/office/drawing/2014/main" id="{29EE02B5-BFE6-43D6-8E1D-D27C79907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/>
          <a:stretch/>
        </p:blipFill>
        <p:spPr>
          <a:xfrm>
            <a:off x="688116" y="1675413"/>
            <a:ext cx="5903976" cy="411491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3640105" y="4840224"/>
            <a:ext cx="381793" cy="2497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akcesorium, klucz&#10;&#10;Opis wygenerowany automatycznie">
            <a:extLst>
              <a:ext uri="{FF2B5EF4-FFF2-40B4-BE49-F238E27FC236}">
                <a16:creationId xmlns="" xmlns:a16="http://schemas.microsoft.com/office/drawing/2014/main" id="{C869FE88-7475-4263-AB64-6A8D637916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/>
          <a:stretch/>
        </p:blipFill>
        <p:spPr>
          <a:xfrm>
            <a:off x="667448" y="3380895"/>
            <a:ext cx="5903976" cy="411491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Naciśnij niebieski przycisk na płytce „i2b”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DFCA805-00D3-4AA8-B278-140C85C6A336}"/>
              </a:ext>
            </a:extLst>
          </p:cNvPr>
          <p:cNvSpPr txBox="1"/>
          <p:nvPr/>
        </p:nvSpPr>
        <p:spPr>
          <a:xfrm>
            <a:off x="4690808" y="8207686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stanie?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938784" y="2731008"/>
            <a:ext cx="280416" cy="3718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="" xmlns:a16="http://schemas.microsoft.com/office/drawing/2014/main" id="{CBC99CEF-4646-4B50-A486-2A389697193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631116" y="6583680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3AD6A1D0-6075-4416-ABB3-9089E60500B0}"/>
              </a:ext>
            </a:extLst>
          </p:cNvPr>
          <p:cNvSpPr txBox="1"/>
          <p:nvPr/>
        </p:nvSpPr>
        <p:spPr>
          <a:xfrm>
            <a:off x="426405" y="1422017"/>
            <a:ext cx="522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Naciskając niebieski przycisk nadaj sygnał SOS alfabetem Morse’a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…/---/…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01" y="2060448"/>
            <a:ext cx="5298797" cy="4025858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355AE0F5-66BF-4751-B790-216F8A2D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46E27A66-90CB-48C4-99FE-AD915DBF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4723B99B-BAE1-4293-B921-11041C59F210}"/>
              </a:ext>
            </a:extLst>
          </p:cNvPr>
          <p:cNvSpPr txBox="1"/>
          <p:nvPr/>
        </p:nvSpPr>
        <p:spPr>
          <a:xfrm>
            <a:off x="231333" y="58847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Nadaj alfabetem Morse’a swoje imię ;)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2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akcesorium, klucz&#10;&#10;Opis wygenerowany automatycznie">
            <a:extLst>
              <a:ext uri="{FF2B5EF4-FFF2-40B4-BE49-F238E27FC236}">
                <a16:creationId xmlns="" xmlns:a16="http://schemas.microsoft.com/office/drawing/2014/main" id="{6B090C42-8207-4A15-8CCC-52A6520672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/>
          <a:stretch/>
        </p:blipFill>
        <p:spPr>
          <a:xfrm>
            <a:off x="479703" y="1610067"/>
            <a:ext cx="5423274" cy="3779877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847349" y="5631245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8F1F34E7-EA4D-4BCA-80FB-EFC2601087E0}"/>
              </a:ext>
            </a:extLst>
          </p:cNvPr>
          <p:cNvSpPr/>
          <p:nvPr/>
        </p:nvSpPr>
        <p:spPr>
          <a:xfrm>
            <a:off x="2789089" y="3875184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3284867" y="4486250"/>
            <a:ext cx="1027092" cy="17793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0935CE82-A714-4C56-B795-100574E50AA2}"/>
              </a:ext>
            </a:extLst>
          </p:cNvPr>
          <p:cNvSpPr/>
          <p:nvPr/>
        </p:nvSpPr>
        <p:spPr>
          <a:xfrm>
            <a:off x="3534993" y="6320422"/>
            <a:ext cx="665258" cy="527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4328F21-7B35-4CC6-8744-B1E67D7BE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4544" y="823607"/>
            <a:ext cx="3825071" cy="510009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C0E6E165-5246-4C43-83EE-D19239B0E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7032" y="5492453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Zadanie 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2.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Zmontuj układ składający się z przycisku i brzęczyka. 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Nadaj swoje imię alfabetem Morse’a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1" name="Obraz 10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6507102A-50B8-408B-8C1C-BF1D66E1C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30" y="3144047"/>
            <a:ext cx="1353313" cy="180441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094" y="6386574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1F976737-2DF6-40F5-9B71-1DDAAE47269B}"/>
              </a:ext>
            </a:extLst>
          </p:cNvPr>
          <p:cNvSpPr txBox="1"/>
          <p:nvPr/>
        </p:nvSpPr>
        <p:spPr>
          <a:xfrm>
            <a:off x="4538434" y="4993464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Przycisk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„i2b”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F76BAED9-A907-475D-8EF8-8D32BA384FDF}"/>
              </a:ext>
            </a:extLst>
          </p:cNvPr>
          <p:cNvSpPr txBox="1"/>
          <p:nvPr/>
        </p:nvSpPr>
        <p:spPr>
          <a:xfrm>
            <a:off x="1281953" y="7991058"/>
            <a:ext cx="154304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z brzęczykiem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„o5”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646A4044-3823-4153-8946-FEC97C158A88}"/>
              </a:ext>
            </a:extLst>
          </p:cNvPr>
          <p:cNvSpPr txBox="1"/>
          <p:nvPr/>
        </p:nvSpPr>
        <p:spPr>
          <a:xfrm>
            <a:off x="3523488" y="8107216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3" name="Obraz 2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F490CBE9-44CA-4DC2-A7F5-C0BBD4EE2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855" y="6399284"/>
            <a:ext cx="1910622" cy="14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="" xmlns:a16="http://schemas.microsoft.com/office/drawing/2014/main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="" xmlns:a16="http://schemas.microsoft.com/office/drawing/2014/main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="" xmlns:a16="http://schemas.microsoft.com/office/drawing/2014/main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="" xmlns:a16="http://schemas.microsoft.com/office/drawing/2014/main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2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="" xmlns:a16="http://schemas.microsoft.com/office/drawing/2014/main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="" xmlns:a16="http://schemas.microsoft.com/office/drawing/2014/main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="" xmlns:a16="http://schemas.microsoft.com/office/drawing/2014/main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="" xmlns:a16="http://schemas.microsoft.com/office/drawing/2014/main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="" xmlns:a16="http://schemas.microsoft.com/office/drawing/2014/main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="" xmlns:a16="http://schemas.microsoft.com/office/drawing/2014/main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35958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przycisk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73719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„i2b” (niebieski przycisk)</a:t>
            </a:r>
          </a:p>
        </p:txBody>
      </p:sp>
      <p:pic>
        <p:nvPicPr>
          <p:cNvPr id="14" name="Obraz 13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385E40C9-F63A-4DDA-88A1-6C662EDA5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23565" r="25333" b="23501"/>
          <a:stretch/>
        </p:blipFill>
        <p:spPr>
          <a:xfrm>
            <a:off x="1051183" y="4149040"/>
            <a:ext cx="1499466" cy="2011192"/>
          </a:xfrm>
          <a:prstGeom prst="rect">
            <a:avLst/>
          </a:prstGeom>
        </p:spPr>
      </p:pic>
      <p:pic>
        <p:nvPicPr>
          <p:cNvPr id="15" name="Obraz 14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8C9FDBE7-EBA8-42E1-8E46-0DDD6DC351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44726" r="32829" b="46370"/>
          <a:stretch/>
        </p:blipFill>
        <p:spPr>
          <a:xfrm>
            <a:off x="3179986" y="4405884"/>
            <a:ext cx="3326953" cy="1094232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klucz&#10;&#10;Opis wygenerowany automatycznie">
            <a:extLst>
              <a:ext uri="{FF2B5EF4-FFF2-40B4-BE49-F238E27FC236}">
                <a16:creationId xmlns="" xmlns:a16="http://schemas.microsoft.com/office/drawing/2014/main" id="{D0FE2117-8B59-4D7A-9F16-CD457EECC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18500" r="26811"/>
          <a:stretch/>
        </p:blipFill>
        <p:spPr>
          <a:xfrm rot="16200000">
            <a:off x="2058702" y="6152803"/>
            <a:ext cx="1944685" cy="39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433965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przycisk „i2b” z płyta główną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13270358-10CA-43B4-8954-FC20F2F8F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725" y="1353312"/>
            <a:ext cx="5871464" cy="44035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="" xmlns:a16="http://schemas.microsoft.com/office/drawing/2014/main" id="{04CBC62B-303F-4CE6-8E70-A535A2B89A13}"/>
              </a:ext>
            </a:extLst>
          </p:cNvPr>
          <p:cNvCxnSpPr>
            <a:cxnSpLocks/>
          </p:cNvCxnSpPr>
          <p:nvPr/>
        </p:nvCxnSpPr>
        <p:spPr>
          <a:xfrm flipH="1">
            <a:off x="3429000" y="4953000"/>
            <a:ext cx="1352375" cy="260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57963BAA-E325-43E8-9BEA-EF39DDD28F3C}"/>
              </a:ext>
            </a:extLst>
          </p:cNvPr>
          <p:cNvSpPr/>
          <p:nvPr/>
        </p:nvSpPr>
        <p:spPr>
          <a:xfrm>
            <a:off x="4255008" y="4046658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="" xmlns:a16="http://schemas.microsoft.com/office/drawing/2014/main" id="{C95FC150-303F-4F25-9503-0068406A6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t="33801" r="38808" b="45951"/>
          <a:stretch/>
        </p:blipFill>
        <p:spPr>
          <a:xfrm>
            <a:off x="4209047" y="7196903"/>
            <a:ext cx="1897764" cy="135589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30F9E7CB-8406-4F0E-915E-9A33237DB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17199" r="36933" b="39058"/>
          <a:stretch/>
        </p:blipFill>
        <p:spPr>
          <a:xfrm>
            <a:off x="751189" y="6931358"/>
            <a:ext cx="1417506" cy="186305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392928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„o5” (brzęczyk)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390844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Połącz płytkę „o5” z przewodem </a:t>
            </a:r>
          </a:p>
        </p:txBody>
      </p:sp>
      <p:sp>
        <p:nvSpPr>
          <p:cNvPr id="14" name="Owal 13">
            <a:extLst>
              <a:ext uri="{FF2B5EF4-FFF2-40B4-BE49-F238E27FC236}">
                <a16:creationId xmlns="" xmlns:a16="http://schemas.microsoft.com/office/drawing/2014/main" id="{5F018DEE-D08F-4EF6-9B26-64C9A10024CB}"/>
              </a:ext>
            </a:extLst>
          </p:cNvPr>
          <p:cNvSpPr/>
          <p:nvPr/>
        </p:nvSpPr>
        <p:spPr>
          <a:xfrm>
            <a:off x="875090" y="7861517"/>
            <a:ext cx="1050141" cy="932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="" xmlns:a16="http://schemas.microsoft.com/office/drawing/2014/main" id="{A4D82F47-DD1E-4F0F-9447-40FC6DAF80CE}"/>
              </a:ext>
            </a:extLst>
          </p:cNvPr>
          <p:cNvCxnSpPr>
            <a:cxnSpLocks/>
          </p:cNvCxnSpPr>
          <p:nvPr/>
        </p:nvCxnSpPr>
        <p:spPr>
          <a:xfrm flipH="1">
            <a:off x="1925231" y="7861517"/>
            <a:ext cx="2719921" cy="42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3B3965BB-B751-46F7-92E7-F7DF408414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27340" r="24045" b="19168"/>
          <a:stretch/>
        </p:blipFill>
        <p:spPr>
          <a:xfrm rot="5400000">
            <a:off x="624499" y="3477235"/>
            <a:ext cx="2147101" cy="1645920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66A21727-E95F-439B-BAEF-8FFB842E1D10}"/>
              </a:ext>
            </a:extLst>
          </p:cNvPr>
          <p:cNvSpPr/>
          <p:nvPr/>
        </p:nvSpPr>
        <p:spPr>
          <a:xfrm>
            <a:off x="1266901" y="3985059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E1518C96-CB4F-40F1-9E04-C1CB937B14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5" t="36422" r="41525" b="34184"/>
          <a:stretch/>
        </p:blipFill>
        <p:spPr>
          <a:xfrm rot="5400000">
            <a:off x="4188786" y="3379976"/>
            <a:ext cx="1574491" cy="1840437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240594" y="4184643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2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budowany układ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5488D462-399A-4F9B-9104-A61670EB9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9949" y="914400"/>
            <a:ext cx="4532611" cy="339945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569899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płytkę z brzęczykiem „o5” z przewodem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545444BC-D266-4A96-B5E5-A8E8F1A97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17199" r="36933" b="39058"/>
          <a:stretch/>
        </p:blipFill>
        <p:spPr>
          <a:xfrm>
            <a:off x="1721451" y="6093196"/>
            <a:ext cx="1857899" cy="24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2B45FD47-F939-4CB5-AED9-26CC4741BAE7}"/>
</file>

<file path=customXml/itemProps2.xml><?xml version="1.0" encoding="utf-8"?>
<ds:datastoreItem xmlns:ds="http://schemas.openxmlformats.org/officeDocument/2006/customXml" ds:itemID="{60A2AE0B-741F-4595-B2C1-24E719E9F6EA}"/>
</file>

<file path=customXml/itemProps3.xml><?xml version="1.0" encoding="utf-8"?>
<ds:datastoreItem xmlns:ds="http://schemas.openxmlformats.org/officeDocument/2006/customXml" ds:itemID="{02780451-F7A1-46A9-BB56-A300F78E8B8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</TotalTime>
  <Words>328</Words>
  <Application>Microsoft Office PowerPoint</Application>
  <PresentationFormat>Papier A4 (210x297 mm)</PresentationFormat>
  <Paragraphs>80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25</cp:revision>
  <dcterms:created xsi:type="dcterms:W3CDTF">2022-04-24T19:38:58Z</dcterms:created>
  <dcterms:modified xsi:type="dcterms:W3CDTF">2022-07-31T15:11:49Z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