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84" r:id="rId2"/>
    <p:sldId id="277" r:id="rId3"/>
    <p:sldId id="266" r:id="rId4"/>
    <p:sldId id="280" r:id="rId5"/>
    <p:sldId id="279" r:id="rId6"/>
    <p:sldId id="258" r:id="rId7"/>
    <p:sldId id="269" r:id="rId8"/>
    <p:sldId id="278" r:id="rId9"/>
    <p:sldId id="271" r:id="rId10"/>
    <p:sldId id="272" r:id="rId11"/>
    <p:sldId id="282" r:id="rId12"/>
    <p:sldId id="281" r:id="rId13"/>
    <p:sldId id="273" r:id="rId14"/>
    <p:sldId id="274" r:id="rId15"/>
    <p:sldId id="275" r:id="rId16"/>
    <p:sldId id="276" r:id="rId1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2022-07-31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6036-0E7C-4D67-8E9F-6A5C8FEC1836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25503-6EE4-4024-967C-6B12DE598EA2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7797A-AF6A-4984-8515-BE8D1C34E20A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46D7F-D62D-4FD0-A7AF-E48B61392705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8360-964E-4C95-AF88-93A4451644EE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8CA8-15D4-4F19-9AE0-7CE38AE5AA7B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89D20-D21F-4DC7-87BF-EB09FD38804C}" type="datetime1">
              <a:rPr lang="pl-PL" smtClean="0"/>
              <a:t>2022-07-31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06DE4-2ACE-4493-B860-7D119F27B856}" type="datetime1">
              <a:rPr lang="pl-PL" smtClean="0"/>
              <a:t>2022-07-31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2F55-D403-49B4-AFFB-7507890ECB64}" type="datetime1">
              <a:rPr lang="pl-PL" smtClean="0"/>
              <a:t>2022-07-31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FEC56-FCEF-49EA-BA8B-744A225AEBF3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4357-6DC1-4C6C-9106-9034E855858C}" type="datetime1">
              <a:rPr lang="pl-PL" smtClean="0"/>
              <a:t>2022-07-31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1403-5E90-42C2-B117-83FEC867CF17}" type="datetime1">
              <a:rPr lang="pl-PL" smtClean="0"/>
              <a:t>2022-07-31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829C18B0-F478-4726-8BE8-0E46E19B3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2352" y="674001"/>
            <a:ext cx="4273296" cy="569772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płytki ze sobą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427552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światełka choinkowe LED</a:t>
            </a:r>
          </a:p>
        </p:txBody>
      </p:sp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="" xmlns:a16="http://schemas.microsoft.com/office/drawing/2014/main" id="{41ADEAE1-C4EE-43E6-9ACF-63F1215BE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7616" y="323660"/>
            <a:ext cx="3623741" cy="4831655"/>
          </a:xfrm>
          <a:prstGeom prst="rect">
            <a:avLst/>
          </a:prstGeom>
        </p:spPr>
      </p:pic>
      <p:pic>
        <p:nvPicPr>
          <p:cNvPr id="3" name="Obraz 2" descr="Obraz zawierający łańcuch&#10;&#10;Opis wygenerowany automatycznie">
            <a:extLst>
              <a:ext uri="{FF2B5EF4-FFF2-40B4-BE49-F238E27FC236}">
                <a16:creationId xmlns="" xmlns:a16="http://schemas.microsoft.com/office/drawing/2014/main" id="{FD03DC8A-8238-4568-BD2D-681E9231D5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1" r="21868"/>
          <a:stretch/>
        </p:blipFill>
        <p:spPr>
          <a:xfrm>
            <a:off x="2030693" y="5657088"/>
            <a:ext cx="2796613" cy="38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7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C4B4B898-DC92-455A-A7CF-C098BC59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259937DA-942F-4A0D-94E5-FD850AB4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CA637C4-EFB5-4462-AF31-05A10CB1D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274" y="1469137"/>
            <a:ext cx="5660136" cy="424510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2D63A33-4DA5-419D-960F-0C7C9442751A}"/>
              </a:ext>
            </a:extLst>
          </p:cNvPr>
          <p:cNvSpPr txBox="1"/>
          <p:nvPr/>
        </p:nvSpPr>
        <p:spPr>
          <a:xfrm>
            <a:off x="223716" y="810655"/>
            <a:ext cx="626325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Podłącz światełka choinkowe do płytki przejściowej „o4”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20DA485-86FA-4925-B7C5-1DAADD4F8C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17539" r="59108" b="17266"/>
          <a:stretch/>
        </p:blipFill>
        <p:spPr>
          <a:xfrm rot="10800000">
            <a:off x="4125846" y="6064026"/>
            <a:ext cx="1836041" cy="2767585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E79E2518-4B78-45E2-BC82-503C0A3213BA}"/>
              </a:ext>
            </a:extLst>
          </p:cNvPr>
          <p:cNvCxnSpPr>
            <a:cxnSpLocks/>
          </p:cNvCxnSpPr>
          <p:nvPr/>
        </p:nvCxnSpPr>
        <p:spPr>
          <a:xfrm>
            <a:off x="4742688" y="4035552"/>
            <a:ext cx="301178" cy="35722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A5995FA7-49E9-40E1-89E9-072A41BDF20E}"/>
              </a:ext>
            </a:extLst>
          </p:cNvPr>
          <p:cNvSpPr txBox="1"/>
          <p:nvPr/>
        </p:nvSpPr>
        <p:spPr>
          <a:xfrm>
            <a:off x="1259245" y="7011801"/>
            <a:ext cx="274947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Światełka podpinamy do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mniejszego gniazda</a:t>
            </a:r>
          </a:p>
        </p:txBody>
      </p:sp>
    </p:spTree>
    <p:extLst>
      <p:ext uri="{BB962C8B-B14F-4D97-AF65-F5344CB8AC3E}">
        <p14:creationId xmlns:p14="http://schemas.microsoft.com/office/powerpoint/2010/main" val="240413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9A465C91-6D60-482F-9026-0FD3A5179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0036" y="1630922"/>
            <a:ext cx="5660136" cy="424510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</p:cNvCxnSpPr>
          <p:nvPr/>
        </p:nvCxnSpPr>
        <p:spPr>
          <a:xfrm>
            <a:off x="3742944" y="4840224"/>
            <a:ext cx="524256" cy="2499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A920E076-4864-4A81-A6C2-3EA597160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6377" y="2204466"/>
            <a:ext cx="5660136" cy="424510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Naciśnij czerwony przycisk i myślimy o świętach ;)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DFCA805-00D3-4AA8-B278-140C85C6A336}"/>
              </a:ext>
            </a:extLst>
          </p:cNvPr>
          <p:cNvSpPr txBox="1"/>
          <p:nvPr/>
        </p:nvSpPr>
        <p:spPr>
          <a:xfrm>
            <a:off x="4410392" y="7154758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1060704" y="1499277"/>
            <a:ext cx="280416" cy="3718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</p:cNvCxnSpPr>
          <p:nvPr/>
        </p:nvCxnSpPr>
        <p:spPr>
          <a:xfrm flipV="1">
            <a:off x="4997132" y="5447268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5602F6FC-99F8-40C8-A06A-BBC3D9064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671" y="1529830"/>
            <a:ext cx="5660136" cy="424510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4111466" y="6460017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3047206" y="4088653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552676" y="4953000"/>
            <a:ext cx="810106" cy="1750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0935CE82-A714-4C56-B795-100574E50AA2}"/>
              </a:ext>
            </a:extLst>
          </p:cNvPr>
          <p:cNvSpPr/>
          <p:nvPr/>
        </p:nvSpPr>
        <p:spPr>
          <a:xfrm>
            <a:off x="3849236" y="6957141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stopki 3">
            <a:extLst>
              <a:ext uri="{FF2B5EF4-FFF2-40B4-BE49-F238E27FC236}">
                <a16:creationId xmlns="" xmlns:a16="http://schemas.microsoft.com/office/drawing/2014/main" id="{FF963012-3156-49B8-B19D-E16755931E9A}"/>
              </a:ext>
            </a:extLst>
          </p:cNvPr>
          <p:cNvSpPr txBox="1">
            <a:spLocks/>
          </p:cNvSpPr>
          <p:nvPr/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Zadanie 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3BB52B1C-FEA9-4582-8D99-C11A054AE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7"/>
            <a:ext cx="3825071" cy="510009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4F530C3B-15B1-4873-B526-9E7163F8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3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7378" y="8862531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3.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Włącznik </a:t>
            </a:r>
            <a:r>
              <a:rPr lang="pl-PL" b="1" dirty="0" err="1">
                <a:latin typeface="Arial" panose="020B0604020202020204" pitchFamily="34" charset="0"/>
                <a:cs typeface="Arial" panose="020B0604020202020204" pitchFamily="34" charset="0"/>
              </a:rPr>
              <a:t>bistabilny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i światełka choinkowe LED. 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Zapalamy i gasimy światełka choinkowe.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4236" y="6360872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431986" y="4957537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Włącznik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„i3”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699522" y="7861144"/>
            <a:ext cx="178222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przejściowa do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LED„o4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2481746" y="8075020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2ABADF1C-F0B3-4FEE-A0A4-89CD87555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2500" r="27371" b="23242"/>
          <a:stretch/>
        </p:blipFill>
        <p:spPr>
          <a:xfrm>
            <a:off x="4512978" y="3139510"/>
            <a:ext cx="1255986" cy="180895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06D9ED73-A018-473D-B7A3-D6984CC164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13990" r="24315" b="37349"/>
          <a:stretch/>
        </p:blipFill>
        <p:spPr>
          <a:xfrm rot="16200000">
            <a:off x="461370" y="6299636"/>
            <a:ext cx="1811306" cy="1311709"/>
          </a:xfrm>
          <a:prstGeom prst="rect">
            <a:avLst/>
          </a:prstGeom>
        </p:spPr>
      </p:pic>
      <p:pic>
        <p:nvPicPr>
          <p:cNvPr id="21" name="Obraz 20" descr="Obraz zawierający łańcuch&#10;&#10;Opis wygenerowany automatycznie">
            <a:extLst>
              <a:ext uri="{FF2B5EF4-FFF2-40B4-BE49-F238E27FC236}">
                <a16:creationId xmlns="" xmlns:a16="http://schemas.microsoft.com/office/drawing/2014/main" id="{656D2C82-3639-47DB-B956-780A544F36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22900" r="21067" b="9634"/>
          <a:stretch/>
        </p:blipFill>
        <p:spPr>
          <a:xfrm>
            <a:off x="4843463" y="6134753"/>
            <a:ext cx="877477" cy="1895541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FDFB9426-D139-43CE-90D3-6CE52EB9A3D3}"/>
              </a:ext>
            </a:extLst>
          </p:cNvPr>
          <p:cNvSpPr txBox="1"/>
          <p:nvPr/>
        </p:nvSpPr>
        <p:spPr>
          <a:xfrm>
            <a:off x="4431986" y="8169828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Światełka choinkowe LED</a:t>
            </a:r>
          </a:p>
        </p:txBody>
      </p:sp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3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83101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3291840" y="614298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34AAA72A-1AF2-4B08-8C8B-5E81A67D2F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0" t="40019" r="40088" b="43438"/>
          <a:stretch/>
        </p:blipFill>
        <p:spPr>
          <a:xfrm>
            <a:off x="3591115" y="4233906"/>
            <a:ext cx="2023873" cy="1639824"/>
          </a:xfrm>
          <a:prstGeom prst="rect">
            <a:avLst/>
          </a:prstGeom>
        </p:spPr>
      </p:pic>
      <p:pic>
        <p:nvPicPr>
          <p:cNvPr id="5" name="Obraz 4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5243B6E7-3AE9-4FEB-8248-603D14474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23434" r="26934" b="24166"/>
          <a:stretch/>
        </p:blipFill>
        <p:spPr>
          <a:xfrm>
            <a:off x="1054993" y="4254361"/>
            <a:ext cx="1362171" cy="181508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35958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przycisk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68589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„i3” (czerwony przycisk)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3F8F2180-E555-4D30-9BF2-32910C5F1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7089" r="28177" b="20700"/>
          <a:stretch/>
        </p:blipFill>
        <p:spPr>
          <a:xfrm rot="16200000">
            <a:off x="2245710" y="6934982"/>
            <a:ext cx="1354121" cy="25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9B5D9DE2-D5DB-4E6C-9D7E-ABEDDCFAE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322407"/>
            <a:ext cx="3429000" cy="457200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przycisk „i2b”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3429000" y="5022018"/>
            <a:ext cx="365760" cy="25370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3429000" y="4396842"/>
            <a:ext cx="731520" cy="625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ekst, akcesorium, lakier&#10;&#10;Opis wygenerowany automatycznie">
            <a:extLst>
              <a:ext uri="{FF2B5EF4-FFF2-40B4-BE49-F238E27FC236}">
                <a16:creationId xmlns="" xmlns:a16="http://schemas.microsoft.com/office/drawing/2014/main" id="{6848C5E8-DECB-410F-8238-B6B0284BE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2737" r="11422" b="40292"/>
          <a:stretch/>
        </p:blipFill>
        <p:spPr>
          <a:xfrm rot="16200000">
            <a:off x="361621" y="6917848"/>
            <a:ext cx="2458247" cy="190162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365612CD-123D-4678-9F60-BC3CF069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8" t="25453" r="40507" b="48251"/>
          <a:stretch/>
        </p:blipFill>
        <p:spPr>
          <a:xfrm rot="16200000">
            <a:off x="4000467" y="3633570"/>
            <a:ext cx="1806142" cy="20862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0C1A51B-07AC-47C9-8D72-C1B076A23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10356" r="24008" b="34909"/>
          <a:stretch/>
        </p:blipFill>
        <p:spPr>
          <a:xfrm rot="16200000">
            <a:off x="345158" y="3768392"/>
            <a:ext cx="2632677" cy="202675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5506636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„o4”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(płytka przejściowa do światełek choinkowych LED 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47884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Podłącz przewód do większego gniazda.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181557" y="4444802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155250" y="4644386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="" xmlns:a16="http://schemas.microsoft.com/office/drawing/2014/main" id="{897B24D5-8244-4E4C-8842-4F129AB88AF8}"/>
              </a:ext>
            </a:extLst>
          </p:cNvPr>
          <p:cNvSpPr/>
          <p:nvPr/>
        </p:nvSpPr>
        <p:spPr>
          <a:xfrm>
            <a:off x="1103897" y="7719243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4251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płytkę przejściową „o4” z przewodem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988CAC5-138F-4A69-9AC7-9C0DEC35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68" y="989076"/>
            <a:ext cx="2779982" cy="3706642"/>
          </a:xfrm>
          <a:prstGeom prst="rect">
            <a:avLst/>
          </a:prstGeom>
        </p:spPr>
      </p:pic>
      <p:pic>
        <p:nvPicPr>
          <p:cNvPr id="11" name="Obraz 10" descr="Obraz zawierający tekst, akcesorium, lakier&#10;&#10;Opis wygenerowany automatycznie">
            <a:extLst>
              <a:ext uri="{FF2B5EF4-FFF2-40B4-BE49-F238E27FC236}">
                <a16:creationId xmlns="" xmlns:a16="http://schemas.microsoft.com/office/drawing/2014/main" id="{6D2A62BD-8407-4C1B-BE63-3340AFDE3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2737" r="11422" b="40292"/>
          <a:stretch/>
        </p:blipFill>
        <p:spPr>
          <a:xfrm rot="16200000">
            <a:off x="1637765" y="6491129"/>
            <a:ext cx="2458247" cy="190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36BFCDE9-AC69-43A7-9378-81144EA884B0}"/>
</file>

<file path=customXml/itemProps2.xml><?xml version="1.0" encoding="utf-8"?>
<ds:datastoreItem xmlns:ds="http://schemas.openxmlformats.org/officeDocument/2006/customXml" ds:itemID="{AED6AD90-E531-49F7-888A-33D5936F321F}"/>
</file>

<file path=customXml/itemProps3.xml><?xml version="1.0" encoding="utf-8"?>
<ds:datastoreItem xmlns:ds="http://schemas.openxmlformats.org/officeDocument/2006/customXml" ds:itemID="{E67DB38E-17BB-4D65-8703-4A4A243C04A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347</Words>
  <Application>Microsoft Office PowerPoint</Application>
  <PresentationFormat>Papier A4 (210x297 mm)</PresentationFormat>
  <Paragraphs>85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31</cp:revision>
  <dcterms:created xsi:type="dcterms:W3CDTF">2022-04-24T19:38:58Z</dcterms:created>
  <dcterms:modified xsi:type="dcterms:W3CDTF">2022-07-31T12:21:19Z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