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84" r:id="rId2"/>
    <p:sldId id="277" r:id="rId3"/>
    <p:sldId id="266" r:id="rId4"/>
    <p:sldId id="280" r:id="rId5"/>
    <p:sldId id="279" r:id="rId6"/>
    <p:sldId id="258" r:id="rId7"/>
    <p:sldId id="269" r:id="rId8"/>
    <p:sldId id="278" r:id="rId9"/>
    <p:sldId id="271" r:id="rId10"/>
    <p:sldId id="272" r:id="rId11"/>
    <p:sldId id="282" r:id="rId12"/>
    <p:sldId id="281" r:id="rId13"/>
    <p:sldId id="273" r:id="rId14"/>
    <p:sldId id="274" r:id="rId15"/>
    <p:sldId id="275" r:id="rId16"/>
    <p:sldId id="276" r:id="rId1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5E91-CEDB-4795-A91C-52B6616BFC7F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E048-EE7A-4CAD-94B7-24E5444FF296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8E47-FB81-4CFB-9B95-AD99C5D1A674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237E-81C5-4A0A-B20A-FB5EA21D853F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7211-7A81-4901-ABFF-CF48BC48080E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D7BC-68C8-47FE-9848-69B5A3F97D8F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A030-5DA4-4A1C-9F9F-AF06DA57CEB2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A520-8A8B-4272-B40C-324EF5E99766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4D0-9913-4919-ACA2-2A4BF7F0EC03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07A0-B832-4ED7-BB36-C3346A7CF126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FD37-30BC-4E73-8921-0CCA722712AE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B7C9-7A70-475A-A19F-B4C4F3D318D7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" y="1680519"/>
            <a:ext cx="5871480" cy="440361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2906370" y="481130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3558132" y="5332880"/>
            <a:ext cx="635917" cy="16409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427552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światełka choinkowe LED</a:t>
            </a:r>
          </a:p>
        </p:txBody>
      </p:sp>
      <p:pic>
        <p:nvPicPr>
          <p:cNvPr id="3" name="Obraz 2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FD03DC8A-8238-4568-BD2D-681E9231D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1" r="21868"/>
          <a:stretch/>
        </p:blipFill>
        <p:spPr>
          <a:xfrm>
            <a:off x="2030693" y="5657088"/>
            <a:ext cx="2796613" cy="385036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9" y="979347"/>
            <a:ext cx="5094935" cy="38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elementy&#10;&#10;Opis wygenerowany automatycznie">
            <a:extLst>
              <a:ext uri="{FF2B5EF4-FFF2-40B4-BE49-F238E27FC236}">
                <a16:creationId xmlns="" xmlns:a16="http://schemas.microsoft.com/office/drawing/2014/main" id="{9D31DADF-F038-4BAB-8CCA-39D39D3C5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1676" y="1576293"/>
            <a:ext cx="3398521" cy="4531361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C4B4B898-DC92-455A-A7CF-C098BC59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59937DA-942F-4A0D-94E5-FD850AB4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2D63A33-4DA5-419D-960F-0C7C9442751A}"/>
              </a:ext>
            </a:extLst>
          </p:cNvPr>
          <p:cNvSpPr txBox="1"/>
          <p:nvPr/>
        </p:nvSpPr>
        <p:spPr>
          <a:xfrm>
            <a:off x="223716" y="810655"/>
            <a:ext cx="62632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Podłącz światełka choinkowe do płytki przejściowej „o4”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20DA485-86FA-4925-B7C5-1DAADD4F8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17539" r="59108" b="17266"/>
          <a:stretch/>
        </p:blipFill>
        <p:spPr>
          <a:xfrm rot="10800000">
            <a:off x="4125845" y="6132575"/>
            <a:ext cx="1836041" cy="2699035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E79E2518-4B78-45E2-BC82-503C0A3213BA}"/>
              </a:ext>
            </a:extLst>
          </p:cNvPr>
          <p:cNvCxnSpPr>
            <a:cxnSpLocks/>
          </p:cNvCxnSpPr>
          <p:nvPr/>
        </p:nvCxnSpPr>
        <p:spPr>
          <a:xfrm>
            <a:off x="4742688" y="4035552"/>
            <a:ext cx="301178" cy="35722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A5995FA7-49E9-40E1-89E9-072A41BDF20E}"/>
              </a:ext>
            </a:extLst>
          </p:cNvPr>
          <p:cNvSpPr txBox="1"/>
          <p:nvPr/>
        </p:nvSpPr>
        <p:spPr>
          <a:xfrm>
            <a:off x="1259245" y="7011801"/>
            <a:ext cx="274947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podpinamy do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mniejszego gniazda</a:t>
            </a:r>
          </a:p>
        </p:txBody>
      </p:sp>
    </p:spTree>
    <p:extLst>
      <p:ext uri="{BB962C8B-B14F-4D97-AF65-F5344CB8AC3E}">
        <p14:creationId xmlns:p14="http://schemas.microsoft.com/office/powerpoint/2010/main" val="24041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elementy&#10;&#10;Opis wygenerowany automatycznie">
            <a:extLst>
              <a:ext uri="{FF2B5EF4-FFF2-40B4-BE49-F238E27FC236}">
                <a16:creationId xmlns="" xmlns:a16="http://schemas.microsoft.com/office/drawing/2014/main" id="{103D304F-6F87-4CB8-89BF-54E8BF4DD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970" y="1486643"/>
            <a:ext cx="3633216" cy="48442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</p:cNvCxnSpPr>
          <p:nvPr/>
        </p:nvCxnSpPr>
        <p:spPr>
          <a:xfrm>
            <a:off x="3742944" y="4840224"/>
            <a:ext cx="524256" cy="2499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elementy&#10;&#10;Opis wygenerowany automatycznie">
            <a:extLst>
              <a:ext uri="{FF2B5EF4-FFF2-40B4-BE49-F238E27FC236}">
                <a16:creationId xmlns="" xmlns:a16="http://schemas.microsoft.com/office/drawing/2014/main" id="{5317F4AC-3C62-4D38-8D39-45E2ADACE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0313" y="1774814"/>
            <a:ext cx="4296966" cy="57292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Przechyl płytkę „i5” w różnych kierunkach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4302824" y="1429032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792480" y="1280160"/>
            <a:ext cx="101536" cy="41937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>
            <a:off x="5230368" y="1975104"/>
            <a:ext cx="12764" cy="1182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elementy&#10;&#10;Opis wygenerowany automatycznie">
            <a:extLst>
              <a:ext uri="{FF2B5EF4-FFF2-40B4-BE49-F238E27FC236}">
                <a16:creationId xmlns="" xmlns:a16="http://schemas.microsoft.com/office/drawing/2014/main" id="{B01A0AE4-CDF5-4D80-AA3E-F3202EDEB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6842" y="741784"/>
            <a:ext cx="4296966" cy="5729288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111466" y="6460017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3047206" y="408865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552676" y="4953000"/>
            <a:ext cx="810106" cy="1750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849236" y="6957141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22.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="" xmlns:a16="http://schemas.microsoft.com/office/drawing/2014/main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8AA4775D-9794-4B40-B04E-381C0734C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59527AED-ED32-4B4F-8F3B-439AE3F4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4.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Czujnik przechyłu i światełka choinkowe LED.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Sprawdzimy jak działa czujnik przechyłu.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236" y="6360872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431986" y="4957537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Czujnik przechyłu „i5”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699522" y="7861144"/>
            <a:ext cx="1572192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przejściowa do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„o4”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2481746" y="807502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06D9ED73-A018-473D-B7A3-D6984CC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13990" r="24315" b="37349"/>
          <a:stretch/>
        </p:blipFill>
        <p:spPr>
          <a:xfrm rot="16200000">
            <a:off x="461370" y="6299636"/>
            <a:ext cx="1811306" cy="1311709"/>
          </a:xfrm>
          <a:prstGeom prst="rect">
            <a:avLst/>
          </a:prstGeom>
        </p:spPr>
      </p:pic>
      <p:pic>
        <p:nvPicPr>
          <p:cNvPr id="21" name="Obraz 20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656D2C82-3639-47DB-B956-780A544F36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22900" r="21067" b="9634"/>
          <a:stretch/>
        </p:blipFill>
        <p:spPr>
          <a:xfrm>
            <a:off x="4843463" y="6134753"/>
            <a:ext cx="877477" cy="1895541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FDFB9426-D139-43CE-90D3-6CE52EB9A3D3}"/>
              </a:ext>
            </a:extLst>
          </p:cNvPr>
          <p:cNvSpPr txBox="1"/>
          <p:nvPr/>
        </p:nvSpPr>
        <p:spPr>
          <a:xfrm>
            <a:off x="4431986" y="8169828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choinkowe LED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A32BB62-55DF-4E03-B8B7-91CC69769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19433" r="24267" b="31749"/>
          <a:stretch/>
        </p:blipFill>
        <p:spPr>
          <a:xfrm>
            <a:off x="4488628" y="3157006"/>
            <a:ext cx="1341576" cy="17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4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36CA1340-D032-400C-950A-5F48F5E42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7" t="34960" r="33236" b="52335"/>
          <a:stretch/>
        </p:blipFill>
        <p:spPr>
          <a:xfrm>
            <a:off x="3837892" y="4436598"/>
            <a:ext cx="1912049" cy="12344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418A69C5-453C-47AE-B64D-A37701ED4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19433" r="24267" b="31749"/>
          <a:stretch/>
        </p:blipFill>
        <p:spPr>
          <a:xfrm>
            <a:off x="1209073" y="4410642"/>
            <a:ext cx="1341576" cy="175426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4676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czujnik z przewodem.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57048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„i5” (czujnik przechyłu)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78B53327-EAB5-4851-9C59-B7CC12F8AE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2" t="11434" r="23022" b="32966"/>
          <a:stretch/>
        </p:blipFill>
        <p:spPr>
          <a:xfrm rot="16200000">
            <a:off x="1900373" y="6646313"/>
            <a:ext cx="1601479" cy="29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0B44292B-AE3E-4B52-AACE-1124AB399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1305745"/>
            <a:ext cx="3429000" cy="45720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08316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czujnik „i5”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848C5E8-DECB-410F-8238-B6B0284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361621" y="6917848"/>
            <a:ext cx="2458247" cy="190162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365612CD-123D-4678-9F60-BC3CF069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 t="25453" r="40507" b="48251"/>
          <a:stretch/>
        </p:blipFill>
        <p:spPr>
          <a:xfrm rot="16200000">
            <a:off x="4000467" y="3633570"/>
            <a:ext cx="1806142" cy="20862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0C1A51B-07AC-47C9-8D72-C1B076A2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10356" r="24008" b="34909"/>
          <a:stretch/>
        </p:blipFill>
        <p:spPr>
          <a:xfrm rot="16200000">
            <a:off x="345158" y="3768392"/>
            <a:ext cx="2632677" cy="202675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550663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„o4”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(płytka przejściowa do światełek choinkowych LED 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47884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większego gniazda.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181557" y="4444802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155250" y="4644386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="" xmlns:a16="http://schemas.microsoft.com/office/drawing/2014/main" id="{897B24D5-8244-4E4C-8842-4F129AB88AF8}"/>
              </a:ext>
            </a:extLst>
          </p:cNvPr>
          <p:cNvSpPr/>
          <p:nvPr/>
        </p:nvSpPr>
        <p:spPr>
          <a:xfrm>
            <a:off x="1103897" y="7719243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425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przejściową „o4” z przewodem</a:t>
            </a:r>
          </a:p>
        </p:txBody>
      </p:sp>
      <p:pic>
        <p:nvPicPr>
          <p:cNvPr id="11" name="Obraz 10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D2A62BD-8407-4C1B-BE63-3340AFDE3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1637765" y="6491129"/>
            <a:ext cx="2458247" cy="1901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55B4D731-A392-4FC8-823F-F3AD71D83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13" y="1063245"/>
            <a:ext cx="2616085" cy="34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FBB67421-D439-4C6F-80DC-0E658251AF3B}"/>
</file>

<file path=customXml/itemProps2.xml><?xml version="1.0" encoding="utf-8"?>
<ds:datastoreItem xmlns:ds="http://schemas.openxmlformats.org/officeDocument/2006/customXml" ds:itemID="{10DD65BC-DED0-4FE9-8525-1FE47E2DAB1E}"/>
</file>

<file path=customXml/itemProps3.xml><?xml version="1.0" encoding="utf-8"?>
<ds:datastoreItem xmlns:ds="http://schemas.openxmlformats.org/officeDocument/2006/customXml" ds:itemID="{7E15D555-138C-4CCF-A7B6-CE6AD102AE9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353</Words>
  <Application>Microsoft Office PowerPoint</Application>
  <PresentationFormat>Papier A4 (210x297 mm)</PresentationFormat>
  <Paragraphs>85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30</cp:revision>
  <dcterms:created xsi:type="dcterms:W3CDTF">2022-04-24T19:38:58Z</dcterms:created>
  <dcterms:modified xsi:type="dcterms:W3CDTF">2022-09-06T08:28:24Z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