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84" r:id="rId2"/>
    <p:sldId id="277" r:id="rId3"/>
    <p:sldId id="266" r:id="rId4"/>
    <p:sldId id="280" r:id="rId5"/>
    <p:sldId id="279" r:id="rId6"/>
    <p:sldId id="258" r:id="rId7"/>
    <p:sldId id="269" r:id="rId8"/>
    <p:sldId id="278" r:id="rId9"/>
    <p:sldId id="271" r:id="rId10"/>
    <p:sldId id="272" r:id="rId11"/>
    <p:sldId id="282" r:id="rId12"/>
    <p:sldId id="281" r:id="rId13"/>
    <p:sldId id="273" r:id="rId14"/>
    <p:sldId id="274" r:id="rId15"/>
    <p:sldId id="275" r:id="rId16"/>
    <p:sldId id="276" r:id="rId1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8E06-FEB6-4650-A00F-1D3CD01060E4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C568-5CB0-4986-84BD-F70AD371B051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1206-D391-43D4-8485-36EB41A3FCCF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18762-7257-4FDD-9323-E3F22242B559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50C8-2F04-48A0-B930-C03EEA34B4AE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43D3-CE54-45A7-A248-B248C766F1A6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A056-D20F-42F4-A61A-32A3B0D8BEB7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EAFE-B77B-4061-A81D-0B3F5C6BA1C2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8BBF-FB53-493C-8650-3428955D0B24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7D6C-4CB2-4342-A7D6-AF5E1F83749B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7192C-76DE-42B1-B8A4-03616D4418FD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A75A7-D105-40D5-A0F8-A7DAFFF8820B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5" y="1674022"/>
            <a:ext cx="4984595" cy="3738447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2918396" y="4559075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429000" y="5170141"/>
            <a:ext cx="765048" cy="18036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427552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światełka choinkowe LED</a:t>
            </a:r>
          </a:p>
        </p:txBody>
      </p:sp>
      <p:pic>
        <p:nvPicPr>
          <p:cNvPr id="3" name="Obraz 2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FD03DC8A-8238-4568-BD2D-681E9231D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1" r="21868"/>
          <a:stretch/>
        </p:blipFill>
        <p:spPr>
          <a:xfrm>
            <a:off x="2030693" y="5657088"/>
            <a:ext cx="2796613" cy="38503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7" y="967000"/>
            <a:ext cx="4984595" cy="37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4CC47BF3-7C83-499E-ADCE-DC621744A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9214" y="1555355"/>
            <a:ext cx="3572256" cy="476300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C4B4B898-DC92-455A-A7CF-C098BC59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59937DA-942F-4A0D-94E5-FD850AB4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2D63A33-4DA5-419D-960F-0C7C9442751A}"/>
              </a:ext>
            </a:extLst>
          </p:cNvPr>
          <p:cNvSpPr txBox="1"/>
          <p:nvPr/>
        </p:nvSpPr>
        <p:spPr>
          <a:xfrm>
            <a:off x="223716" y="810655"/>
            <a:ext cx="62632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Podłącz światełka choinkowe do płytki przejściowej „o4”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20DA485-86FA-4925-B7C5-1DAADD4F8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t="17539" r="59108" b="45383"/>
          <a:stretch/>
        </p:blipFill>
        <p:spPr>
          <a:xfrm rot="10800000">
            <a:off x="3854252" y="6368019"/>
            <a:ext cx="2379228" cy="2479577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E79E2518-4B78-45E2-BC82-503C0A3213BA}"/>
              </a:ext>
            </a:extLst>
          </p:cNvPr>
          <p:cNvCxnSpPr>
            <a:cxnSpLocks/>
          </p:cNvCxnSpPr>
          <p:nvPr/>
        </p:nvCxnSpPr>
        <p:spPr>
          <a:xfrm>
            <a:off x="4742688" y="4035552"/>
            <a:ext cx="609600" cy="29762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A5995FA7-49E9-40E1-89E9-072A41BDF20E}"/>
              </a:ext>
            </a:extLst>
          </p:cNvPr>
          <p:cNvSpPr txBox="1"/>
          <p:nvPr/>
        </p:nvSpPr>
        <p:spPr>
          <a:xfrm>
            <a:off x="1259245" y="7011801"/>
            <a:ext cx="274947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podpinamy do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mniejszego gniazda</a:t>
            </a:r>
          </a:p>
        </p:txBody>
      </p:sp>
    </p:spTree>
    <p:extLst>
      <p:ext uri="{BB962C8B-B14F-4D97-AF65-F5344CB8AC3E}">
        <p14:creationId xmlns:p14="http://schemas.microsoft.com/office/powerpoint/2010/main" val="240413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CE0EB4D4-F41B-42CD-915E-73FE5DC40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0938" y="1496803"/>
            <a:ext cx="3572256" cy="476300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</p:cNvCxnSpPr>
          <p:nvPr/>
        </p:nvCxnSpPr>
        <p:spPr>
          <a:xfrm>
            <a:off x="3742944" y="4840224"/>
            <a:ext cx="524256" cy="2499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343EBDD-3050-43C5-8CD1-DF0412013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954" y="1387452"/>
            <a:ext cx="4475559" cy="5967413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Obracaj powoli czarną gałką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4302824" y="1429032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792480" y="1280160"/>
            <a:ext cx="101536" cy="41937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 flipH="1">
            <a:off x="4711700" y="1975104"/>
            <a:ext cx="518668" cy="10982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CB040308-F499-4A9F-9DB8-8973ED62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6937" y="741242"/>
            <a:ext cx="4287887" cy="5717183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111466" y="6460017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3047206" y="408865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552676" y="4953000"/>
            <a:ext cx="810106" cy="1750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849236" y="6957141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="" xmlns:a16="http://schemas.microsoft.com/office/drawing/2014/main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25C3957F-94EA-4CC9-BB24-96D6893F6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="" xmlns:a16="http://schemas.microsoft.com/office/drawing/2014/main" id="{8FAC6910-719A-4B88-B409-FD4D5693E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5.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Regulacja jasności światełek choinkowych LED.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Sprawdzimy jak działa potencjometr.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236" y="6360872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431986" y="4957537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Potencjometr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„i1”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699522" y="7861144"/>
            <a:ext cx="1572192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przejściowa do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„o4”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2481746" y="807502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06D9ED73-A018-473D-B7A3-D6984CC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13990" r="24315" b="37349"/>
          <a:stretch/>
        </p:blipFill>
        <p:spPr>
          <a:xfrm rot="16200000">
            <a:off x="461370" y="6299636"/>
            <a:ext cx="1811306" cy="1311709"/>
          </a:xfrm>
          <a:prstGeom prst="rect">
            <a:avLst/>
          </a:prstGeom>
        </p:spPr>
      </p:pic>
      <p:pic>
        <p:nvPicPr>
          <p:cNvPr id="21" name="Obraz 20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656D2C82-3639-47DB-B956-780A544F36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22900" r="21067" b="9634"/>
          <a:stretch/>
        </p:blipFill>
        <p:spPr>
          <a:xfrm>
            <a:off x="4843463" y="6134753"/>
            <a:ext cx="877477" cy="1895541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FDFB9426-D139-43CE-90D3-6CE52EB9A3D3}"/>
              </a:ext>
            </a:extLst>
          </p:cNvPr>
          <p:cNvSpPr txBox="1"/>
          <p:nvPr/>
        </p:nvSpPr>
        <p:spPr>
          <a:xfrm>
            <a:off x="4431986" y="8169828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choinkowe LED</a:t>
            </a:r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47ED17E-EB82-4F71-B123-74A560617F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5833" r="36460" b="23100"/>
          <a:stretch/>
        </p:blipFill>
        <p:spPr>
          <a:xfrm>
            <a:off x="4586288" y="3108611"/>
            <a:ext cx="999113" cy="17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5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E3BDF6C-5C87-47D5-8C41-B8404140B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6367" r="48576" b="38072"/>
          <a:stretch/>
        </p:blipFill>
        <p:spPr>
          <a:xfrm>
            <a:off x="3734849" y="4115406"/>
            <a:ext cx="1702877" cy="2078459"/>
          </a:xfrm>
          <a:prstGeom prst="rect">
            <a:avLst/>
          </a:prstGeom>
        </p:spPr>
      </p:pic>
      <p:pic>
        <p:nvPicPr>
          <p:cNvPr id="15" name="Obraz 14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54BEB24-36D1-404B-8262-D11D5A60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5833" r="36460" b="23100"/>
          <a:stretch/>
        </p:blipFill>
        <p:spPr>
          <a:xfrm>
            <a:off x="1307270" y="4128826"/>
            <a:ext cx="999113" cy="179160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409599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potencjometr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14728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„i1” (potencjometr)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C01715-ED63-44F6-8277-0B33BC384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8122" r="21982" b="31564"/>
          <a:stretch/>
        </p:blipFill>
        <p:spPr>
          <a:xfrm rot="16200000">
            <a:off x="2268592" y="6531147"/>
            <a:ext cx="1995678" cy="33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EF71234-5308-4D2E-A069-7E36260D37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1083203" y="2214547"/>
            <a:ext cx="3356376" cy="3172968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płytkę „i1”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848C5E8-DECB-410F-8238-B6B0284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361621" y="6917848"/>
            <a:ext cx="2458247" cy="190162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365612CD-123D-4678-9F60-BC3CF069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 t="25453" r="40507" b="48251"/>
          <a:stretch/>
        </p:blipFill>
        <p:spPr>
          <a:xfrm rot="16200000">
            <a:off x="4000467" y="3633570"/>
            <a:ext cx="1806142" cy="20862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0C1A51B-07AC-47C9-8D72-C1B076A2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10356" r="24008" b="34909"/>
          <a:stretch/>
        </p:blipFill>
        <p:spPr>
          <a:xfrm rot="16200000">
            <a:off x="345158" y="3768392"/>
            <a:ext cx="2632677" cy="202675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550663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„o4”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(płytka przejściowa do światełek choinkowych LED 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47884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większego gniazda.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181557" y="4444802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155250" y="4644386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="" xmlns:a16="http://schemas.microsoft.com/office/drawing/2014/main" id="{897B24D5-8244-4E4C-8842-4F129AB88AF8}"/>
              </a:ext>
            </a:extLst>
          </p:cNvPr>
          <p:cNvSpPr/>
          <p:nvPr/>
        </p:nvSpPr>
        <p:spPr>
          <a:xfrm>
            <a:off x="1103897" y="7719243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5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425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przejściową „o4” z przewodem</a:t>
            </a:r>
          </a:p>
        </p:txBody>
      </p:sp>
      <p:pic>
        <p:nvPicPr>
          <p:cNvPr id="11" name="Obraz 10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D2A62BD-8407-4C1B-BE63-3340AFDE3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1637765" y="6491129"/>
            <a:ext cx="2458247" cy="1901626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EF71234-5308-4D2E-A069-7E36260D3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1324115" y="761609"/>
            <a:ext cx="3583952" cy="33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A9E7F64C-5571-4262-8B8B-C27C6AAFB68B}"/>
</file>

<file path=customXml/itemProps2.xml><?xml version="1.0" encoding="utf-8"?>
<ds:datastoreItem xmlns:ds="http://schemas.openxmlformats.org/officeDocument/2006/customXml" ds:itemID="{8101B32F-1580-4719-B957-70A26789F62E}"/>
</file>

<file path=customXml/itemProps3.xml><?xml version="1.0" encoding="utf-8"?>
<ds:datastoreItem xmlns:ds="http://schemas.openxmlformats.org/officeDocument/2006/customXml" ds:itemID="{F20C2866-1556-443F-9A0B-4D04181E6C7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</TotalTime>
  <Words>343</Words>
  <Application>Microsoft Office PowerPoint</Application>
  <PresentationFormat>Papier A4 (210x297 mm)</PresentationFormat>
  <Paragraphs>86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33</cp:revision>
  <dcterms:created xsi:type="dcterms:W3CDTF">2022-04-24T19:38:58Z</dcterms:created>
  <dcterms:modified xsi:type="dcterms:W3CDTF">2022-09-06T09:00:35Z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