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5"/>
  </p:notesMasterIdLst>
  <p:sldIdLst>
    <p:sldId id="264" r:id="rId2"/>
    <p:sldId id="277" r:id="rId3"/>
    <p:sldId id="280" r:id="rId4"/>
    <p:sldId id="279" r:id="rId5"/>
    <p:sldId id="258" r:id="rId6"/>
    <p:sldId id="269" r:id="rId7"/>
    <p:sldId id="278" r:id="rId8"/>
    <p:sldId id="271" r:id="rId9"/>
    <p:sldId id="272" r:id="rId10"/>
    <p:sldId id="273" r:id="rId11"/>
    <p:sldId id="274" r:id="rId12"/>
    <p:sldId id="275" r:id="rId13"/>
    <p:sldId id="276" r:id="rId1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525" y="6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6311-1DE7-4D7F-811B-43CF443DE0DF}" type="datetimeFigureOut">
              <a:rPr lang="pl-PL" smtClean="0"/>
              <a:t>2022-07-31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0DBC-9186-4944-8DA7-E513E1B0E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BABB-CE55-4C08-9CB7-F9BE05BF613C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F6AE-47BF-4202-8EE2-155084102265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8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C25E-C28C-4C01-AC58-A1E80D0B3C30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BE3A-6B30-4C29-BE81-3387C3733A87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0D559-D5C4-471B-BB6F-1E46BC906D95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33EF7-C8CD-4FEB-AF7A-50E48DB246EF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1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1B499-2F40-44AB-87B8-22583E15737B}" type="datetime1">
              <a:rPr lang="pl-PL" smtClean="0"/>
              <a:t>2022-07-31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1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7AB48-63B1-481F-82C2-778EBF8E8E1B}" type="datetime1">
              <a:rPr lang="pl-PL" smtClean="0"/>
              <a:t>2022-07-31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C188-8A89-4461-8C47-055153CA1487}" type="datetime1">
              <a:rPr lang="pl-PL" smtClean="0"/>
              <a:t>2022-07-31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6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4794D-277E-4AD5-B069-6D008A6D1913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FC982-F7D3-4E44-B958-C5F5120C8BE3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551D7-3A37-4640-8584-5027156EF856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8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CDE6BCB2-9249-48CC-A9F2-0F6EBC2C58AB}"/>
              </a:ext>
            </a:extLst>
          </p:cNvPr>
          <p:cNvSpPr txBox="1"/>
          <p:nvPr/>
        </p:nvSpPr>
        <p:spPr>
          <a:xfrm>
            <a:off x="647723" y="3545560"/>
            <a:ext cx="566928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ZMAGANIA Z ELEKTRONIKĄ</a:t>
            </a: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terapeutyczny wspomagający rozwój funkcji </a:t>
            </a:r>
            <a:r>
              <a:rPr lang="pl-PL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percepcyjno</a:t>
            </a: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motorycznych</a:t>
            </a: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FD6DCAB-8026-40B7-B45E-BE72AC4061C0}"/>
              </a:ext>
            </a:extLst>
          </p:cNvPr>
          <p:cNvSpPr txBox="1"/>
          <p:nvPr/>
        </p:nvSpPr>
        <p:spPr>
          <a:xfrm>
            <a:off x="377952" y="7654020"/>
            <a:ext cx="312115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Opracowali:</a:t>
            </a:r>
          </a:p>
          <a:p>
            <a:pPr>
              <a:lnSpc>
                <a:spcPct val="150000"/>
              </a:lnSpc>
            </a:pPr>
            <a:r>
              <a:rPr lang="pl-PL" dirty="0"/>
              <a:t>Alina Meisner</a:t>
            </a:r>
          </a:p>
          <a:p>
            <a:pPr>
              <a:lnSpc>
                <a:spcPct val="150000"/>
              </a:lnSpc>
            </a:pPr>
            <a:r>
              <a:rPr lang="pl-PL" dirty="0"/>
              <a:t>Bogusław Żmuda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2068E113-47C2-428B-9D13-A84F369BD61C}"/>
              </a:ext>
            </a:extLst>
          </p:cNvPr>
          <p:cNvSpPr txBox="1"/>
          <p:nvPr/>
        </p:nvSpPr>
        <p:spPr>
          <a:xfrm>
            <a:off x="2656496" y="9077222"/>
            <a:ext cx="133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Łajski 2022r.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FFC80EB-5F83-4E8E-80A3-18B9898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79414"/>
            <a:ext cx="6452662" cy="1153396"/>
          </a:xfrm>
          <a:prstGeom prst="rect">
            <a:avLst/>
          </a:prstGeom>
        </p:spPr>
      </p:pic>
      <p:sp>
        <p:nvSpPr>
          <p:cNvPr id="9" name="Podtytuł 8">
            <a:extLst>
              <a:ext uri="{FF2B5EF4-FFF2-40B4-BE49-F238E27FC236}">
                <a16:creationId xmlns:a16="http://schemas.microsoft.com/office/drawing/2014/main" xmlns="" id="{A4194765-A818-4C6F-A8C5-3B0F595DF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5786894"/>
            <a:ext cx="6601968" cy="15636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realizowana z grantu pozyskanego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„INNOES  - program grantowy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rzecz innowacji społecznych w obszarze dostępności”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3AC971F1-D3C8-449D-9157-9FB6C3D6F02B}"/>
              </a:ext>
            </a:extLst>
          </p:cNvPr>
          <p:cNvSpPr txBox="1"/>
          <p:nvPr/>
        </p:nvSpPr>
        <p:spPr>
          <a:xfrm>
            <a:off x="1614144" y="2146518"/>
            <a:ext cx="36297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Innowacja społeczna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917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AFB36A29-4A0F-4E15-8735-96FFB315D9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" y="1849110"/>
            <a:ext cx="5717164" cy="4287873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10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16A0F06-F01D-4C1C-BD7F-4CFDA86996CD}"/>
              </a:ext>
            </a:extLst>
          </p:cNvPr>
          <p:cNvSpPr txBox="1"/>
          <p:nvPr/>
        </p:nvSpPr>
        <p:spPr>
          <a:xfrm>
            <a:off x="426405" y="588476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16.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B28559F-7F4B-410B-8CC7-1CBC50516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51439" r="28534" b="34417"/>
          <a:stretch/>
        </p:blipFill>
        <p:spPr>
          <a:xfrm>
            <a:off x="2640210" y="7112584"/>
            <a:ext cx="3584455" cy="1680213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xmlns="" id="{3DF1DDE0-DE82-4F85-9653-AA6F6755339C}"/>
              </a:ext>
            </a:extLst>
          </p:cNvPr>
          <p:cNvSpPr/>
          <p:nvPr/>
        </p:nvSpPr>
        <p:spPr>
          <a:xfrm>
            <a:off x="3258311" y="4229158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3160F0E8-5CCD-45AF-992D-EC8493FA7F2B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3640105" y="4840224"/>
            <a:ext cx="381793" cy="24978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96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EE8622B-B999-4A9D-B594-2D94B17CB5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8" y="3397751"/>
            <a:ext cx="5717164" cy="4287873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11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252DBAE-197D-4BDD-96F7-1DD603A402A2}"/>
              </a:ext>
            </a:extLst>
          </p:cNvPr>
          <p:cNvSpPr txBox="1"/>
          <p:nvPr/>
        </p:nvSpPr>
        <p:spPr>
          <a:xfrm>
            <a:off x="426405" y="588476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 Zasłoń dłonią płytkę „i4”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4690808" y="8207686"/>
            <a:ext cx="188061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Co się dzieje?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D10BF0B1-A0F5-449B-B1AA-F5CD7074FEF9}"/>
              </a:ext>
            </a:extLst>
          </p:cNvPr>
          <p:cNvCxnSpPr>
            <a:cxnSpLocks/>
          </p:cNvCxnSpPr>
          <p:nvPr/>
        </p:nvCxnSpPr>
        <p:spPr>
          <a:xfrm>
            <a:off x="938784" y="2731008"/>
            <a:ext cx="280416" cy="37185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631116" y="6583680"/>
            <a:ext cx="88392" cy="162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3AD6A1D0-6075-4416-ABB3-9089E60500B0}"/>
              </a:ext>
            </a:extLst>
          </p:cNvPr>
          <p:cNvSpPr txBox="1"/>
          <p:nvPr/>
        </p:nvSpPr>
        <p:spPr>
          <a:xfrm>
            <a:off x="426405" y="1422017"/>
            <a:ext cx="522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Zasłaniaj i odsłaniaj czujnik światła. (np. dłonią lub jakimś przedmiotem)</a:t>
            </a:r>
          </a:p>
        </p:txBody>
      </p:sp>
    </p:spTree>
    <p:extLst>
      <p:ext uri="{BB962C8B-B14F-4D97-AF65-F5344CB8AC3E}">
        <p14:creationId xmlns:p14="http://schemas.microsoft.com/office/powerpoint/2010/main" val="735773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4A3D1A76-82F8-42F2-BEDD-398BCE5D4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1" y="1501810"/>
            <a:ext cx="5489257" cy="4116943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F0976189-5B31-4BC0-9486-FCB3C868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D70C387F-B2A9-4A86-AA29-167BCE40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55D66555-1A52-417C-A4D0-42E1C1A965B5}"/>
              </a:ext>
            </a:extLst>
          </p:cNvPr>
          <p:cNvSpPr txBox="1"/>
          <p:nvPr/>
        </p:nvSpPr>
        <p:spPr>
          <a:xfrm>
            <a:off x="426405" y="588476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18. Wyłącz zasilanie układu przesuwając suwak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pozycję OFF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1D2440F8-D2F6-43E1-9BD9-3A56A86BD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816978" y="5449825"/>
            <a:ext cx="1072892" cy="1560579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xmlns="" id="{8F1F34E7-EA4D-4BCA-80FB-EFC2601087E0}"/>
              </a:ext>
            </a:extLst>
          </p:cNvPr>
          <p:cNvSpPr/>
          <p:nvPr/>
        </p:nvSpPr>
        <p:spPr>
          <a:xfrm>
            <a:off x="2980923" y="3666707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9C57F44B-B1D7-4460-AC5A-4A0A2121A49E}"/>
              </a:ext>
            </a:extLst>
          </p:cNvPr>
          <p:cNvCxnSpPr>
            <a:cxnSpLocks/>
            <a:endCxn id="10" idx="4"/>
          </p:cNvCxnSpPr>
          <p:nvPr/>
        </p:nvCxnSpPr>
        <p:spPr>
          <a:xfrm flipH="1" flipV="1">
            <a:off x="3362717" y="4277773"/>
            <a:ext cx="855715" cy="18168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0935CE82-A714-4C56-B795-100574E50AA2}"/>
              </a:ext>
            </a:extLst>
          </p:cNvPr>
          <p:cNvSpPr/>
          <p:nvPr/>
        </p:nvSpPr>
        <p:spPr>
          <a:xfrm>
            <a:off x="3503030" y="6169529"/>
            <a:ext cx="665258" cy="5274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158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1C2E4B3-CCA2-479C-9353-4734D40B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FE7C4323-A823-4AC2-9759-AF1A4F9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96B3E99-91B7-4A2B-8154-A27414932A35}"/>
              </a:ext>
            </a:extLst>
          </p:cNvPr>
          <p:cNvSpPr txBox="1"/>
          <p:nvPr/>
        </p:nvSpPr>
        <p:spPr>
          <a:xfrm>
            <a:off x="426405" y="588476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19. Proszę rozmontować układ i odłożyć płytki na swoje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miejsce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F4590AF9-695D-4EA6-8030-1F606F5539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6464" y="823605"/>
            <a:ext cx="3825071" cy="510009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8CCA02AD-FF8D-46BD-B9F6-679DB8F54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8952" y="5492451"/>
            <a:ext cx="5100097" cy="38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D2383E9-C101-400A-A3BB-CF02B922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3EB8BEDD-0334-45F1-AC96-B10C7420A618}"/>
              </a:ext>
            </a:extLst>
          </p:cNvPr>
          <p:cNvSpPr txBox="1"/>
          <p:nvPr/>
        </p:nvSpPr>
        <p:spPr>
          <a:xfrm>
            <a:off x="283464" y="612505"/>
            <a:ext cx="6480048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Zadanie nr 6.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Czujnik światła i dioda LED.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Jak można wykorzystać czujnik światła.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0CB22FD0-3C73-43CB-8162-EFB95C2F586A}"/>
              </a:ext>
            </a:extLst>
          </p:cNvPr>
          <p:cNvSpPr txBox="1"/>
          <p:nvPr/>
        </p:nvSpPr>
        <p:spPr>
          <a:xfrm>
            <a:off x="308801" y="2267243"/>
            <a:ext cx="301759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elementy.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9EA473C4-D11C-49D5-BEEB-19EC92F8D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45" y="3365631"/>
            <a:ext cx="1808952" cy="1356714"/>
          </a:xfrm>
          <a:prstGeom prst="rect">
            <a:avLst/>
          </a:prstGeom>
        </p:spPr>
      </p:pic>
      <p:pic>
        <p:nvPicPr>
          <p:cNvPr id="9" name="Obraz 8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38FEE469-D854-4D49-B82C-EEB18F109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88" y="6158186"/>
            <a:ext cx="1356714" cy="180895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22E528D-7B02-4D01-B4D0-F9182DCDC0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628" y="3370166"/>
            <a:ext cx="1808953" cy="135671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B5E3392D-A072-4C8C-9EA8-BFE1E7F83E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8094" y="6386574"/>
            <a:ext cx="1808952" cy="135671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84FF6035-3BDC-4947-9BF3-7BD187E93764}"/>
              </a:ext>
            </a:extLst>
          </p:cNvPr>
          <p:cNvSpPr txBox="1"/>
          <p:nvPr/>
        </p:nvSpPr>
        <p:spPr>
          <a:xfrm>
            <a:off x="702829" y="4900218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Koszyk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bateriami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B8AE4CF6-CC22-4ACA-B2AB-26D8C5498598}"/>
              </a:ext>
            </a:extLst>
          </p:cNvPr>
          <p:cNvSpPr txBox="1"/>
          <p:nvPr/>
        </p:nvSpPr>
        <p:spPr>
          <a:xfrm>
            <a:off x="2356005" y="4898388"/>
            <a:ext cx="16654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główna zasilania „m2”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1F976737-2DF6-40F5-9B71-1DDAAE47269B}"/>
              </a:ext>
            </a:extLst>
          </p:cNvPr>
          <p:cNvSpPr txBox="1"/>
          <p:nvPr/>
        </p:nvSpPr>
        <p:spPr>
          <a:xfrm>
            <a:off x="4538434" y="4993464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Czujnik światła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„i4”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F76BAED9-A907-475D-8EF8-8D32BA384FDF}"/>
              </a:ext>
            </a:extLst>
          </p:cNvPr>
          <p:cNvSpPr txBox="1"/>
          <p:nvPr/>
        </p:nvSpPr>
        <p:spPr>
          <a:xfrm>
            <a:off x="1513293" y="7991058"/>
            <a:ext cx="1311709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z diodą LED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„o1”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646A4044-3823-4153-8946-FEC97C158A88}"/>
              </a:ext>
            </a:extLst>
          </p:cNvPr>
          <p:cNvSpPr txBox="1"/>
          <p:nvPr/>
        </p:nvSpPr>
        <p:spPr>
          <a:xfrm>
            <a:off x="3523488" y="8107216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Przewody do łączenia płytek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68F9B8D-54BA-45B3-88A4-EAAA784B26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27881" r="30179" b="19047"/>
          <a:stretch/>
        </p:blipFill>
        <p:spPr>
          <a:xfrm>
            <a:off x="4414513" y="3139512"/>
            <a:ext cx="1255939" cy="182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7EFC4B2-DF68-4C1B-BAAA-DCE422B9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5B9A36E-214C-4854-9D78-30407FF6D67E}"/>
              </a:ext>
            </a:extLst>
          </p:cNvPr>
          <p:cNvSpPr txBox="1"/>
          <p:nvPr/>
        </p:nvSpPr>
        <p:spPr>
          <a:xfrm>
            <a:off x="511436" y="388333"/>
            <a:ext cx="47189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 Przygotuj płytę główną zasilania  „m2”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03F5A59-AD86-41A5-8D3F-05674678A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0074" r="29155" b="19955"/>
          <a:stretch/>
        </p:blipFill>
        <p:spPr>
          <a:xfrm rot="16200000">
            <a:off x="421889" y="1699519"/>
            <a:ext cx="3426470" cy="258775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FC9F929-A65F-47C4-A19C-E28B1F7E49AD}"/>
              </a:ext>
            </a:extLst>
          </p:cNvPr>
          <p:cNvSpPr txBox="1"/>
          <p:nvPr/>
        </p:nvSpPr>
        <p:spPr>
          <a:xfrm>
            <a:off x="5530723" y="193834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m2</a:t>
            </a: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F5E98118-45DB-4371-846A-513911D94EBE}"/>
              </a:ext>
            </a:extLst>
          </p:cNvPr>
          <p:cNvCxnSpPr>
            <a:cxnSpLocks/>
          </p:cNvCxnSpPr>
          <p:nvPr/>
        </p:nvCxnSpPr>
        <p:spPr>
          <a:xfrm flipH="1">
            <a:off x="2224094" y="2123014"/>
            <a:ext cx="3141333" cy="459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B86AA55E-EE63-4718-B805-5878C35BB73B}"/>
              </a:ext>
            </a:extLst>
          </p:cNvPr>
          <p:cNvSpPr txBox="1"/>
          <p:nvPr/>
        </p:nvSpPr>
        <p:spPr>
          <a:xfrm>
            <a:off x="511436" y="4775863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umieść płytę główną „m2” i koszyk z bateriami obok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siebie</a:t>
            </a:r>
          </a:p>
        </p:txBody>
      </p:sp>
      <p:pic>
        <p:nvPicPr>
          <p:cNvPr id="9" name="Obraz 8" descr="Obraz zawierający narzędzie&#10;&#10;Opis wygenerowany automatycznie">
            <a:extLst>
              <a:ext uri="{FF2B5EF4-FFF2-40B4-BE49-F238E27FC236}">
                <a16:creationId xmlns:a16="http://schemas.microsoft.com/office/drawing/2014/main" xmlns="" id="{4FD0901B-DA69-463C-AC31-AD363FC411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14601"/>
          <a:stretch/>
        </p:blipFill>
        <p:spPr>
          <a:xfrm rot="16200000">
            <a:off x="1364821" y="5770391"/>
            <a:ext cx="3565244" cy="345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6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702768FD-DF23-430B-91B5-04659E4B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1" y="9032156"/>
            <a:ext cx="2314575" cy="527403"/>
          </a:xfrm>
        </p:spPr>
        <p:txBody>
          <a:bodyPr/>
          <a:lstStyle/>
          <a:p>
            <a:r>
              <a:rPr lang="pl-PL"/>
              <a:t>Zadanie 6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487444B3-CAF7-46DB-AC34-8092CAE8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54264" y="9032156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4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90FDED9E-D85F-4424-9753-5A7165430355}"/>
              </a:ext>
            </a:extLst>
          </p:cNvPr>
          <p:cNvSpPr txBox="1"/>
          <p:nvPr/>
        </p:nvSpPr>
        <p:spPr>
          <a:xfrm>
            <a:off x="597093" y="43459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Wsuń wtyczkę od koszyka baterii do gniazda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płycie głównej „m2”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xmlns="" id="{4372DB59-5CE2-49BD-8EC8-9DBDC1AD6CED}"/>
              </a:ext>
            </a:extLst>
          </p:cNvPr>
          <p:cNvGrpSpPr/>
          <p:nvPr/>
        </p:nvGrpSpPr>
        <p:grpSpPr>
          <a:xfrm>
            <a:off x="597093" y="1306632"/>
            <a:ext cx="5907988" cy="3158101"/>
            <a:chOff x="755904" y="1943405"/>
            <a:chExt cx="5907988" cy="3158101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xmlns="" id="{0F6FA530-B30C-4F7D-9366-2D17D500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4" y="2162862"/>
              <a:ext cx="1831086" cy="2441448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xmlns="" id="{DB2612F6-176E-4672-B147-F5B9960BB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6" t="62971" r="30420" b="5306"/>
            <a:stretch/>
          </p:blipFill>
          <p:spPr>
            <a:xfrm>
              <a:off x="3730752" y="1943405"/>
              <a:ext cx="2933140" cy="3158101"/>
            </a:xfrm>
            <a:prstGeom prst="rect">
              <a:avLst/>
            </a:prstGeom>
          </p:spPr>
        </p:pic>
        <p:cxnSp>
          <p:nvCxnSpPr>
            <p:cNvPr id="8" name="Łącznik prosty ze strzałką 7">
              <a:extLst>
                <a:ext uri="{FF2B5EF4-FFF2-40B4-BE49-F238E27FC236}">
                  <a16:creationId xmlns:a16="http://schemas.microsoft.com/office/drawing/2014/main" xmlns="" id="{AB62B29E-4752-4707-82A8-C8D2E3405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332" y="3291840"/>
              <a:ext cx="2579556" cy="5517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CDD7DF31-051C-4D47-B38B-04D8A02DDA1C}"/>
              </a:ext>
            </a:extLst>
          </p:cNvPr>
          <p:cNvSpPr txBox="1"/>
          <p:nvPr/>
        </p:nvSpPr>
        <p:spPr>
          <a:xfrm>
            <a:off x="597093" y="4733756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65D1E7D4-C38E-4C70-9875-75E78D13B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1973" r="24927" b="7713"/>
          <a:stretch/>
        </p:blipFill>
        <p:spPr>
          <a:xfrm>
            <a:off x="597093" y="5628349"/>
            <a:ext cx="2072640" cy="3119395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:a16="http://schemas.microsoft.com/office/drawing/2014/main" xmlns="" id="{853DD026-F85F-4D43-AE8A-2BD7D7488959}"/>
              </a:ext>
            </a:extLst>
          </p:cNvPr>
          <p:cNvSpPr/>
          <p:nvPr/>
        </p:nvSpPr>
        <p:spPr>
          <a:xfrm>
            <a:off x="890016" y="6543686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25D674F2-CD96-4D5C-8F06-FF55CA45433D}"/>
              </a:ext>
            </a:extLst>
          </p:cNvPr>
          <p:cNvSpPr txBox="1"/>
          <p:nvPr/>
        </p:nvSpPr>
        <p:spPr>
          <a:xfrm>
            <a:off x="597091" y="8763316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Przesuń suwak włącznika na OFF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8F98FFEA-5588-4D60-81BC-DEE2ACDE0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719334" y="5077824"/>
            <a:ext cx="2269860" cy="3301634"/>
          </a:xfrm>
          <a:prstGeom prst="rect">
            <a:avLst/>
          </a:prstGeom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xmlns="" id="{25758F84-12F4-4F84-A10A-415A2C5B5020}"/>
              </a:ext>
            </a:extLst>
          </p:cNvPr>
          <p:cNvCxnSpPr>
            <a:cxnSpLocks/>
            <a:stCxn id="11" idx="6"/>
            <a:endCxn id="15" idx="2"/>
          </p:cNvCxnSpPr>
          <p:nvPr/>
        </p:nvCxnSpPr>
        <p:spPr>
          <a:xfrm flipV="1">
            <a:off x="2428179" y="6831015"/>
            <a:ext cx="863661" cy="2003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wal 14">
            <a:extLst>
              <a:ext uri="{FF2B5EF4-FFF2-40B4-BE49-F238E27FC236}">
                <a16:creationId xmlns:a16="http://schemas.microsoft.com/office/drawing/2014/main" xmlns="" id="{1DF5CDE9-C735-41D0-A91E-45E9D2008813}"/>
              </a:ext>
            </a:extLst>
          </p:cNvPr>
          <p:cNvSpPr/>
          <p:nvPr/>
        </p:nvSpPr>
        <p:spPr>
          <a:xfrm>
            <a:off x="3291840" y="6142984"/>
            <a:ext cx="1922211" cy="1376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758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0DB90EFF-1A82-4465-A35D-EC6713CE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1" t="43269" r="39022" b="41432"/>
          <a:stretch/>
        </p:blipFill>
        <p:spPr>
          <a:xfrm>
            <a:off x="3725160" y="4365300"/>
            <a:ext cx="1722256" cy="120952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2E54D2E1-88EC-4A19-8F5C-45AAC63979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27881" r="30179" b="19047"/>
          <a:stretch/>
        </p:blipFill>
        <p:spPr>
          <a:xfrm>
            <a:off x="1195825" y="4234233"/>
            <a:ext cx="1255939" cy="182952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41725" y="728011"/>
            <a:ext cx="475001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6. Przygotuj przewód zakończony wtyczkami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41725" y="6627397"/>
            <a:ext cx="359585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8. Połącz przycisk z przewodem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41F7D64F-1B1E-4940-84B7-BE467B89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3257EC7-F80F-475C-891B-1799F173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5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6916C08E-FFA0-44B3-84C4-9976957749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9C753C90-1C29-4DB9-924F-9D7ED28C698A}"/>
              </a:ext>
            </a:extLst>
          </p:cNvPr>
          <p:cNvSpPr txBox="1"/>
          <p:nvPr/>
        </p:nvSpPr>
        <p:spPr>
          <a:xfrm>
            <a:off x="441725" y="3549381"/>
            <a:ext cx="428835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7. Przygotuj  płytkę  „i4” (czujnik światła)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xmlns="" id="{C5460D9B-FB42-4B3A-8001-2D556EB028E3}"/>
              </a:ext>
            </a:extLst>
          </p:cNvPr>
          <p:cNvCxnSpPr>
            <a:cxnSpLocks/>
          </p:cNvCxnSpPr>
          <p:nvPr/>
        </p:nvCxnSpPr>
        <p:spPr>
          <a:xfrm flipH="1">
            <a:off x="2015490" y="4953000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F34200B7-AE42-46AA-9622-904BC7E838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18" b="28184"/>
          <a:stretch/>
        </p:blipFill>
        <p:spPr>
          <a:xfrm rot="16200000">
            <a:off x="1460250" y="6740306"/>
            <a:ext cx="1806555" cy="28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9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38D4A74-4224-429D-BC4B-6F1A1A062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2802" y="1919241"/>
            <a:ext cx="4386141" cy="3289606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7A683218-B8EE-4FB5-B4EE-28D28954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5117B41-CC9D-4575-A3DF-A158435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6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F3BE5C75-C41C-4D0B-82C6-B0715E275CFF}"/>
              </a:ext>
            </a:extLst>
          </p:cNvPr>
          <p:cNvSpPr txBox="1"/>
          <p:nvPr/>
        </p:nvSpPr>
        <p:spPr>
          <a:xfrm>
            <a:off x="441725" y="653317"/>
            <a:ext cx="385233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9. Połącz płytkę „i4” z płyta główną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DDD373DD-74EE-4C55-9E33-427D1670A5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2234" r="66296" b="53574"/>
          <a:stretch/>
        </p:blipFill>
        <p:spPr>
          <a:xfrm rot="10800000">
            <a:off x="2503565" y="6492211"/>
            <a:ext cx="2145794" cy="2760472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04CBC62B-303F-4CE6-8E70-A535A2B89A13}"/>
              </a:ext>
            </a:extLst>
          </p:cNvPr>
          <p:cNvCxnSpPr>
            <a:cxnSpLocks/>
          </p:cNvCxnSpPr>
          <p:nvPr/>
        </p:nvCxnSpPr>
        <p:spPr>
          <a:xfrm flipH="1">
            <a:off x="3429000" y="4953000"/>
            <a:ext cx="1352375" cy="2606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57963BAA-E325-43E8-9BEA-EF39DDD28F3C}"/>
              </a:ext>
            </a:extLst>
          </p:cNvPr>
          <p:cNvSpPr/>
          <p:nvPr/>
        </p:nvSpPr>
        <p:spPr>
          <a:xfrm>
            <a:off x="4255008" y="4046658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722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93DC2CB-1E21-43CD-8CE1-4CC02BE9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9E9E406-F703-45C9-BACF-791836AE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7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EC5DA9-2E95-4B5D-8395-920590B22663}"/>
              </a:ext>
            </a:extLst>
          </p:cNvPr>
          <p:cNvSpPr txBox="1"/>
          <p:nvPr/>
        </p:nvSpPr>
        <p:spPr>
          <a:xfrm>
            <a:off x="380765" y="331641"/>
            <a:ext cx="487825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10. Przygotuj przewód zakończony wtyczkami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3F15630-9608-4345-B8CF-F58DB61EB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1" y="900234"/>
            <a:ext cx="1884678" cy="14135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D0D413B-9D46-4F22-A77C-8BC1E5473A7A}"/>
              </a:ext>
            </a:extLst>
          </p:cNvPr>
          <p:cNvSpPr txBox="1"/>
          <p:nvPr/>
        </p:nvSpPr>
        <p:spPr>
          <a:xfrm>
            <a:off x="426175" y="2485795"/>
            <a:ext cx="416011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11. Przygotuj  płytkę  „o1” (dioda LED )</a:t>
            </a:r>
          </a:p>
        </p:txBody>
      </p:sp>
      <p:pic>
        <p:nvPicPr>
          <p:cNvPr id="7" name="Obraz 6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79575455-1403-4E41-BC9F-6C1DE9988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9" t="33282" r="26756" b="16567"/>
          <a:stretch/>
        </p:blipFill>
        <p:spPr>
          <a:xfrm>
            <a:off x="914400" y="3170598"/>
            <a:ext cx="1644044" cy="250674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867DE5EC-87A5-40D2-97A7-83308448D734}"/>
              </a:ext>
            </a:extLst>
          </p:cNvPr>
          <p:cNvSpPr txBox="1"/>
          <p:nvPr/>
        </p:nvSpPr>
        <p:spPr>
          <a:xfrm>
            <a:off x="380765" y="6261260"/>
            <a:ext cx="3493264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12. Połącz płytkę z przewodem </a:t>
            </a:r>
          </a:p>
        </p:txBody>
      </p:sp>
      <p:pic>
        <p:nvPicPr>
          <p:cNvPr id="9" name="Obraz 8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44D5CE73-39AA-447B-B20A-201F848C2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4" t="48447" r="33272" b="41655"/>
          <a:stretch/>
        </p:blipFill>
        <p:spPr>
          <a:xfrm>
            <a:off x="4059935" y="3666079"/>
            <a:ext cx="2494483" cy="1207008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xmlns="" id="{66A21727-E95F-439B-BAEF-8FFB842E1D10}"/>
              </a:ext>
            </a:extLst>
          </p:cNvPr>
          <p:cNvSpPr/>
          <p:nvPr/>
        </p:nvSpPr>
        <p:spPr>
          <a:xfrm>
            <a:off x="1266901" y="3985059"/>
            <a:ext cx="973693" cy="399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87482F48-974C-4C72-A72A-1253D80F605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2240594" y="4184643"/>
            <a:ext cx="214852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7BE0B575-C6B3-45C6-9092-73D1B7E361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3" t="18633" r="37906" b="42757"/>
          <a:stretch/>
        </p:blipFill>
        <p:spPr>
          <a:xfrm>
            <a:off x="597032" y="6974002"/>
            <a:ext cx="1643562" cy="2486990"/>
          </a:xfrm>
          <a:prstGeom prst="rect">
            <a:avLst/>
          </a:prstGeom>
        </p:spPr>
      </p:pic>
      <p:pic>
        <p:nvPicPr>
          <p:cNvPr id="13" name="Obraz 12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EBAB660D-CC51-430B-817D-6A25A99CBD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t="31668" r="43297" b="52978"/>
          <a:stretch/>
        </p:blipFill>
        <p:spPr>
          <a:xfrm>
            <a:off x="3973750" y="7136698"/>
            <a:ext cx="2287218" cy="1848807"/>
          </a:xfrm>
          <a:prstGeom prst="rect">
            <a:avLst/>
          </a:prstGeom>
        </p:spPr>
      </p:pic>
      <p:sp>
        <p:nvSpPr>
          <p:cNvPr id="14" name="Owal 13">
            <a:extLst>
              <a:ext uri="{FF2B5EF4-FFF2-40B4-BE49-F238E27FC236}">
                <a16:creationId xmlns:a16="http://schemas.microsoft.com/office/drawing/2014/main" xmlns="" id="{5F018DEE-D08F-4EF6-9B26-64C9A10024CB}"/>
              </a:ext>
            </a:extLst>
          </p:cNvPr>
          <p:cNvSpPr/>
          <p:nvPr/>
        </p:nvSpPr>
        <p:spPr>
          <a:xfrm>
            <a:off x="875090" y="7861517"/>
            <a:ext cx="1050141" cy="9328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A4D82F47-DD1E-4F0F-9447-40FC6DAF80CE}"/>
              </a:ext>
            </a:extLst>
          </p:cNvPr>
          <p:cNvCxnSpPr>
            <a:cxnSpLocks/>
          </p:cNvCxnSpPr>
          <p:nvPr/>
        </p:nvCxnSpPr>
        <p:spPr>
          <a:xfrm flipH="1">
            <a:off x="1925231" y="7861517"/>
            <a:ext cx="2719921" cy="4257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857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8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32655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13. Przygotuj budowany układ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48C34E9B-03C9-4E2C-BFD3-4CD9F09D6B27}"/>
              </a:ext>
            </a:extLst>
          </p:cNvPr>
          <p:cNvSpPr txBox="1"/>
          <p:nvPr/>
        </p:nvSpPr>
        <p:spPr>
          <a:xfrm>
            <a:off x="252798" y="4953000"/>
            <a:ext cx="549381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14. Przygotuj płytkę z diodą LED „o1” z przewodem</a:t>
            </a:r>
          </a:p>
        </p:txBody>
      </p:sp>
      <p:pic>
        <p:nvPicPr>
          <p:cNvPr id="9" name="Obraz 8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4A507CC6-45D3-4FC0-97D3-9D1E152AE9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3" t="18633" r="37906" b="42757"/>
          <a:stretch/>
        </p:blipFill>
        <p:spPr>
          <a:xfrm>
            <a:off x="1526672" y="5856192"/>
            <a:ext cx="1902328" cy="287854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76C4609-9A94-4D99-BAF5-C22624EE86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3341" y="1375596"/>
            <a:ext cx="3946645" cy="295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4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B24C330E-C121-45BC-9F66-FFC53C903C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8" y="1734213"/>
            <a:ext cx="5717164" cy="4287873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6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9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512817" y="758952"/>
            <a:ext cx="404469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15. Połącz płytki ze sobą przewodem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948D1C94-B047-492E-9351-2CC47FB0D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2" t="61987" r="38136" b="23157"/>
          <a:stretch/>
        </p:blipFill>
        <p:spPr>
          <a:xfrm>
            <a:off x="3572255" y="6669123"/>
            <a:ext cx="1543051" cy="1502664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3296349" y="4253542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3767328" y="4864608"/>
            <a:ext cx="426720" cy="21092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3834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3539D76240D4C81EF6909B7FAC18A" ma:contentTypeVersion="14" ma:contentTypeDescription="Utwórz nowy dokument." ma:contentTypeScope="" ma:versionID="09530cb20df8bb7d7328639d9160c62a">
  <xsd:schema xmlns:xsd="http://www.w3.org/2001/XMLSchema" xmlns:xs="http://www.w3.org/2001/XMLSchema" xmlns:p="http://schemas.microsoft.com/office/2006/metadata/properties" xmlns:ns2="10adba0f-d193-4b18-82d4-9693ed4683a2" xmlns:ns3="b37c054c-b20a-407f-8901-6a06e332dbb8" targetNamespace="http://schemas.microsoft.com/office/2006/metadata/properties" ma:root="true" ma:fieldsID="8dce884877b56f43bc5e08ec20a9bdaf" ns2:_="" ns3:_="">
    <xsd:import namespace="10adba0f-d193-4b18-82d4-9693ed4683a2"/>
    <xsd:import namespace="b37c054c-b20a-407f-8901-6a06e332d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dba0f-d193-4b18-82d4-9693ed46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6d741813-68c0-4753-ad7d-c4283c0554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c054c-b20a-407f-8901-6a06e332dbb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9a2a51-a57f-44b3-99cb-1e7bb67de154}" ma:internalName="TaxCatchAll" ma:showField="CatchAllData" ma:web="b37c054c-b20a-407f-8901-6a06e332d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adba0f-d193-4b18-82d4-9693ed4683a2">
      <Terms xmlns="http://schemas.microsoft.com/office/infopath/2007/PartnerControls"/>
    </lcf76f155ced4ddcb4097134ff3c332f>
    <TaxCatchAll xmlns="b37c054c-b20a-407f-8901-6a06e332dbb8" xsi:nil="true"/>
  </documentManagement>
</p:properties>
</file>

<file path=customXml/itemProps1.xml><?xml version="1.0" encoding="utf-8"?>
<ds:datastoreItem xmlns:ds="http://schemas.openxmlformats.org/officeDocument/2006/customXml" ds:itemID="{7C538706-5264-4D60-96A9-7BD588764854}"/>
</file>

<file path=customXml/itemProps2.xml><?xml version="1.0" encoding="utf-8"?>
<ds:datastoreItem xmlns:ds="http://schemas.openxmlformats.org/officeDocument/2006/customXml" ds:itemID="{A91565F9-CF74-4B22-8C18-028B04F2666E}"/>
</file>

<file path=customXml/itemProps3.xml><?xml version="1.0" encoding="utf-8"?>
<ds:datastoreItem xmlns:ds="http://schemas.openxmlformats.org/officeDocument/2006/customXml" ds:itemID="{E6687F48-90B5-4F4B-897B-C25C8E85C37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433</TotalTime>
  <Words>311</Words>
  <Application>Microsoft Office PowerPoint</Application>
  <PresentationFormat>Papier A4 (210x297 mm)</PresentationFormat>
  <Paragraphs>72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Akademia Leona Koźmińskiego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</dc:creator>
  <cp:lastModifiedBy>bogdan</cp:lastModifiedBy>
  <cp:revision>29</cp:revision>
  <dcterms:created xsi:type="dcterms:W3CDTF">2022-04-24T19:38:58Z</dcterms:created>
  <dcterms:modified xsi:type="dcterms:W3CDTF">2022-07-31T12:22:04Z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0x010100D5E3539D76240D4C81EF6909B7FAC18A</vt:lpwstr>
  </property>
</Properties>
</file>