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64" r:id="rId2"/>
    <p:sldId id="277" r:id="rId3"/>
    <p:sldId id="280" r:id="rId4"/>
    <p:sldId id="279" r:id="rId5"/>
    <p:sldId id="258" r:id="rId6"/>
    <p:sldId id="269" r:id="rId7"/>
    <p:sldId id="278" r:id="rId8"/>
    <p:sldId id="271" r:id="rId9"/>
    <p:sldId id="272" r:id="rId10"/>
    <p:sldId id="273" r:id="rId11"/>
    <p:sldId id="274" r:id="rId12"/>
    <p:sldId id="275" r:id="rId13"/>
    <p:sldId id="276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BABB-CE55-4C08-9CB7-F9BE05BF613C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F6AE-47BF-4202-8EE2-15508410226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C25E-C28C-4C01-AC58-A1E80D0B3C3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E3A-6B30-4C29-BE81-3387C3733A8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D559-D5C4-471B-BB6F-1E46BC906D9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3EF7-C8CD-4FEB-AF7A-50E48DB246EF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B499-2F40-44AB-87B8-22583E15737B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AB48-63B1-481F-82C2-778EBF8E8E1B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C188-8A89-4461-8C47-055153CA1487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794D-277E-4AD5-B069-6D008A6D191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C982-F7D3-4E44-B958-C5F5120C8BE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51D7-3A37-4640-8584-5027156EF85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Opracowali:</a:t>
            </a:r>
          </a:p>
          <a:p>
            <a:pPr>
              <a:lnSpc>
                <a:spcPct val="150000"/>
              </a:lnSpc>
            </a:pPr>
            <a:r>
              <a:rPr lang="pl-PL" dirty="0"/>
              <a:t>Alina Meisner</a:t>
            </a:r>
          </a:p>
          <a:p>
            <a:pPr>
              <a:lnSpc>
                <a:spcPct val="150000"/>
              </a:lnSpc>
            </a:pPr>
            <a:r>
              <a:rPr lang="pl-PL" dirty="0"/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FB36A29-4A0F-4E15-8735-96FFB315D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1849110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EE8622B-B999-4A9D-B594-2D94B17CB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8" y="3397751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426405" y="58847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Zasłoń dłonią płytkę „i4”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dzieje?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280416" cy="3718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Zasłaniaj i odsłaniaj czujnik światła. (np. dłonią lub jakimś przedmiotem)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A3D1A76-82F8-42F2-BEDD-398BCE5D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1" y="1501810"/>
            <a:ext cx="5489257" cy="4116943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16978" y="544982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980923" y="3666707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3362717" y="4277773"/>
            <a:ext cx="855715" cy="181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503030" y="616952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F4590AF9-695D-4EA6-8030-1F606F553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CCA02AD-FF8D-46BD-B9F6-679DB8F54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283464" y="612505"/>
            <a:ext cx="648004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6.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Czujnik światła i dioda LED.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Jak można wykorzystać czujnik światła.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38FEE469-D854-4D49-B82C-EEB18F10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8" y="6158186"/>
            <a:ext cx="1356714" cy="18089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Czujnik światła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„i4”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1513293" y="7991058"/>
            <a:ext cx="131170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diodą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68F9B8D-54BA-45B3-88A4-EAAA784B2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27881" r="30179" b="19047"/>
          <a:stretch/>
        </p:blipFill>
        <p:spPr>
          <a:xfrm>
            <a:off x="4414513" y="3139512"/>
            <a:ext cx="1255939" cy="18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5B9A36E-214C-4854-9D78-30407FF6D67E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03F5A59-AD86-41A5-8D3F-0567467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FC9F929-A65F-47C4-A19C-E28B1F7E49AD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F5E98118-45DB-4371-846A-513911D94EBE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511436" y="477586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1364821" y="5770391"/>
            <a:ext cx="3565244" cy="3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6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597093" y="43459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597093" y="473375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597091" y="876331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DB90EFF-1A82-4465-A35D-EC6713C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1" t="43269" r="39022" b="41432"/>
          <a:stretch/>
        </p:blipFill>
        <p:spPr>
          <a:xfrm>
            <a:off x="3725160" y="4365300"/>
            <a:ext cx="1722256" cy="12095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2E54D2E1-88EC-4A19-8F5C-45AAC639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27881" r="30179" b="19047"/>
          <a:stretch/>
        </p:blipFill>
        <p:spPr>
          <a:xfrm>
            <a:off x="1195825" y="4234233"/>
            <a:ext cx="1255939" cy="18295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41725" y="728011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41725" y="6627397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441725" y="3549381"/>
            <a:ext cx="42883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 płytkę  „i4” (czujnik światła)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34200B7-AE42-46AA-9622-904BC7E83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8" b="28184"/>
          <a:stretch/>
        </p:blipFill>
        <p:spPr>
          <a:xfrm rot="16200000">
            <a:off x="1460250" y="6740306"/>
            <a:ext cx="1806555" cy="28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38D4A74-4224-429D-BC4B-6F1A1A062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802" y="1919241"/>
            <a:ext cx="4386141" cy="3289606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441725" y="653317"/>
            <a:ext cx="385233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płytkę „i4”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380765" y="331641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426175" y="2485795"/>
            <a:ext cx="41601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 płytkę  „o1” (dioda LED )</a:t>
            </a:r>
          </a:p>
        </p:txBody>
      </p:sp>
      <p:pic>
        <p:nvPicPr>
          <p:cNvPr id="7" name="Obraz 6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9575455-1403-4E41-BC9F-6C1DE998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3282" r="26756" b="16567"/>
          <a:stretch/>
        </p:blipFill>
        <p:spPr>
          <a:xfrm>
            <a:off x="914400" y="3170598"/>
            <a:ext cx="1644044" cy="25067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380765" y="6261260"/>
            <a:ext cx="349326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Połącz płytkę z przewodem 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4D5CE73-39AA-447B-B20A-201F848C2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t="48447" r="33272" b="41655"/>
          <a:stretch/>
        </p:blipFill>
        <p:spPr>
          <a:xfrm>
            <a:off x="4059935" y="3666079"/>
            <a:ext cx="2494483" cy="1207008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BE0B575-C6B3-45C6-9092-73D1B7E361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597032" y="6974002"/>
            <a:ext cx="1643562" cy="2486990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BAB660D-CC51-430B-817D-6A25A99CB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9381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z diodą LED „o1” z przewodem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A507CC6-45D3-4FC0-97D3-9D1E152AE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1526672" y="5856192"/>
            <a:ext cx="1902328" cy="287854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76C4609-9A94-4D99-BAF5-C22624EE8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3341" y="1375596"/>
            <a:ext cx="3946645" cy="29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24C330E-C121-45BC-9F66-FFC53C903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8" y="1734213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512817" y="758952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610D4924-8DBF-4D17-9304-D71786F5D68B}"/>
</file>

<file path=customXml/itemProps2.xml><?xml version="1.0" encoding="utf-8"?>
<ds:datastoreItem xmlns:ds="http://schemas.openxmlformats.org/officeDocument/2006/customXml" ds:itemID="{A480690A-82C5-4AEB-A451-44EE361742DD}"/>
</file>

<file path=customXml/itemProps3.xml><?xml version="1.0" encoding="utf-8"?>
<ds:datastoreItem xmlns:ds="http://schemas.openxmlformats.org/officeDocument/2006/customXml" ds:itemID="{093C50D2-C4C6-49AE-8506-D943DEB4199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311</Words>
  <Application>Microsoft Office PowerPoint</Application>
  <PresentationFormat>Papier A4 (210x297 mm)</PresentationFormat>
  <Paragraphs>72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29</cp:revision>
  <dcterms:created xsi:type="dcterms:W3CDTF">2022-04-24T19:38:58Z</dcterms:created>
  <dcterms:modified xsi:type="dcterms:W3CDTF">2022-07-31T12:22:04Z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