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5"/>
  </p:notesMasterIdLst>
  <p:sldIdLst>
    <p:sldId id="264" r:id="rId2"/>
    <p:sldId id="277" r:id="rId3"/>
    <p:sldId id="280" r:id="rId4"/>
    <p:sldId id="279" r:id="rId5"/>
    <p:sldId id="258" r:id="rId6"/>
    <p:sldId id="269" r:id="rId7"/>
    <p:sldId id="278" r:id="rId8"/>
    <p:sldId id="271" r:id="rId9"/>
    <p:sldId id="272" r:id="rId10"/>
    <p:sldId id="273" r:id="rId11"/>
    <p:sldId id="274" r:id="rId12"/>
    <p:sldId id="275" r:id="rId13"/>
    <p:sldId id="276" r:id="rId14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2525" y="62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C6311-1DE7-4D7F-811B-43CF443DE0DF}" type="datetimeFigureOut">
              <a:rPr lang="pl-PL" smtClean="0"/>
              <a:t>2022-07-31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60DBC-9186-4944-8DA7-E513E1B0EE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144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36660-AEC0-479E-B31E-527B27287C48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3520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6A548-D638-407E-BF22-E5AEB9B33E2A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5080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9EA43-7F03-46DC-9ABB-E3D122EE01C7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5786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EA9CA-E2A0-4202-9483-A34752906B93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9412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FDD72-551B-4B27-B77F-DA8774F24B19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8843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309C-8296-4C77-86B0-30B81918DD93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418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A5495-7133-41B3-B9D0-6174C5BCF96D}" type="datetime1">
              <a:rPr lang="pl-PL" smtClean="0"/>
              <a:t>2022-07-31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7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6718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B08B-D101-48FE-818C-FE34486EA882}" type="datetime1">
              <a:rPr lang="pl-PL" smtClean="0"/>
              <a:t>2022-07-31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859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2D58A-C7CC-4962-85BD-A8BB084EB02F}" type="datetime1">
              <a:rPr lang="pl-PL" smtClean="0"/>
              <a:t>2022-07-31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066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E9D8-8763-422F-ABCC-A7B26E124F19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72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D6C0E-FA17-4E6F-981B-E1F1130DDC0B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669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F9293-96A4-422A-B6BB-3F135C55CB42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Zadanie 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689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CDE6BCB2-9249-48CC-A9F2-0F6EBC2C58AB}"/>
              </a:ext>
            </a:extLst>
          </p:cNvPr>
          <p:cNvSpPr txBox="1"/>
          <p:nvPr/>
        </p:nvSpPr>
        <p:spPr>
          <a:xfrm>
            <a:off x="647723" y="3545560"/>
            <a:ext cx="5669280" cy="136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ZMAGANIA Z ELEKTRONIKĄ</a:t>
            </a:r>
            <a:endParaRPr lang="pl-PL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terapeutyczny wspomagający rozwój funkcji </a:t>
            </a:r>
            <a:r>
              <a:rPr lang="pl-PL" sz="2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percepcyjno</a:t>
            </a:r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motorycznych</a:t>
            </a:r>
            <a:endParaRPr lang="pl-PL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7FD6DCAB-8026-40B7-B45E-BE72AC4061C0}"/>
              </a:ext>
            </a:extLst>
          </p:cNvPr>
          <p:cNvSpPr txBox="1"/>
          <p:nvPr/>
        </p:nvSpPr>
        <p:spPr>
          <a:xfrm>
            <a:off x="377952" y="7654020"/>
            <a:ext cx="3121152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/>
              <a:t>Opracowali:</a:t>
            </a:r>
          </a:p>
          <a:p>
            <a:pPr>
              <a:lnSpc>
                <a:spcPct val="150000"/>
              </a:lnSpc>
            </a:pPr>
            <a:r>
              <a:rPr lang="pl-PL" dirty="0"/>
              <a:t>Alina Meisner</a:t>
            </a:r>
          </a:p>
          <a:p>
            <a:pPr>
              <a:lnSpc>
                <a:spcPct val="150000"/>
              </a:lnSpc>
            </a:pPr>
            <a:r>
              <a:rPr lang="pl-PL" dirty="0"/>
              <a:t>Bogusław Żmuda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2068E113-47C2-428B-9D13-A84F369BD61C}"/>
              </a:ext>
            </a:extLst>
          </p:cNvPr>
          <p:cNvSpPr txBox="1"/>
          <p:nvPr/>
        </p:nvSpPr>
        <p:spPr>
          <a:xfrm>
            <a:off x="2656496" y="9077222"/>
            <a:ext cx="133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Łajski 2022r.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9FFC80EB-5F83-4E8E-80A3-18B9898F7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" y="379414"/>
            <a:ext cx="6452662" cy="1153396"/>
          </a:xfrm>
          <a:prstGeom prst="rect">
            <a:avLst/>
          </a:prstGeom>
        </p:spPr>
      </p:pic>
      <p:sp>
        <p:nvSpPr>
          <p:cNvPr id="9" name="Podtytuł 8">
            <a:extLst>
              <a:ext uri="{FF2B5EF4-FFF2-40B4-BE49-F238E27FC236}">
                <a16:creationId xmlns="" xmlns:a16="http://schemas.microsoft.com/office/drawing/2014/main" id="{A4194765-A818-4C6F-A8C5-3B0F595DF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032" y="5786894"/>
            <a:ext cx="6601968" cy="1563616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realizowana z grantu pozyskanego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projektu „INNOES  - program grantowy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rzecz innowacji społecznych w obszarze dostępności”</a:t>
            </a:r>
          </a:p>
          <a:p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3AC971F1-D3C8-449D-9157-9FB6C3D6F02B}"/>
              </a:ext>
            </a:extLst>
          </p:cNvPr>
          <p:cNvSpPr txBox="1"/>
          <p:nvPr/>
        </p:nvSpPr>
        <p:spPr>
          <a:xfrm>
            <a:off x="1614144" y="2146518"/>
            <a:ext cx="36297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Innowacja społeczna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9917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27A8AE2C-C297-4BAA-B7C7-691ACDD73A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7801" y="1132830"/>
            <a:ext cx="4297680" cy="5730240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B2A0FC6A-D1D9-45B8-AE2F-56291DA91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7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958A318E-F87D-4C23-995F-A7DACEB2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10</a:t>
            </a:fld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D16A0F06-F01D-4C1C-BD7F-4CFDA86996CD}"/>
              </a:ext>
            </a:extLst>
          </p:cNvPr>
          <p:cNvSpPr txBox="1"/>
          <p:nvPr/>
        </p:nvSpPr>
        <p:spPr>
          <a:xfrm>
            <a:off x="426405" y="588476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16. 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czerwona dioda LED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4B28559F-7F4B-410B-8CC7-1CBC505168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4" t="51439" r="28534" b="34417"/>
          <a:stretch/>
        </p:blipFill>
        <p:spPr>
          <a:xfrm>
            <a:off x="2640210" y="7112584"/>
            <a:ext cx="3584455" cy="1680213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="" xmlns:a16="http://schemas.microsoft.com/office/drawing/2014/main" id="{3DF1DDE0-DE82-4F85-9653-AA6F6755339C}"/>
              </a:ext>
            </a:extLst>
          </p:cNvPr>
          <p:cNvSpPr/>
          <p:nvPr/>
        </p:nvSpPr>
        <p:spPr>
          <a:xfrm>
            <a:off x="3258311" y="4229158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="" xmlns:a16="http://schemas.microsoft.com/office/drawing/2014/main" id="{3160F0E8-5CCD-45AF-992D-EC8493FA7F2B}"/>
              </a:ext>
            </a:extLst>
          </p:cNvPr>
          <p:cNvCxnSpPr>
            <a:cxnSpLocks/>
            <a:endCxn id="8" idx="4"/>
          </p:cNvCxnSpPr>
          <p:nvPr/>
        </p:nvCxnSpPr>
        <p:spPr>
          <a:xfrm flipH="1" flipV="1">
            <a:off x="3640105" y="4840224"/>
            <a:ext cx="381793" cy="24978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196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AD39244F-469E-4863-97EA-C07A422BD4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76336" y="2573232"/>
            <a:ext cx="4297680" cy="5730240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5FB7C22D-4255-44E6-9EF4-CE4156E9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7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BA624AD9-03AD-43A5-A70C-80C335E8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11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5252DBAE-197D-4BDD-96F7-1DD603A402A2}"/>
              </a:ext>
            </a:extLst>
          </p:cNvPr>
          <p:cNvSpPr txBox="1"/>
          <p:nvPr/>
        </p:nvSpPr>
        <p:spPr>
          <a:xfrm>
            <a:off x="426405" y="588476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17. Klaśnij w dłonie.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6DFCA805-00D3-4AA8-B278-140C85C6A336}"/>
              </a:ext>
            </a:extLst>
          </p:cNvPr>
          <p:cNvSpPr txBox="1"/>
          <p:nvPr/>
        </p:nvSpPr>
        <p:spPr>
          <a:xfrm>
            <a:off x="4690808" y="8207686"/>
            <a:ext cx="1880616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Co się dzieje?</a:t>
            </a: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="" xmlns:a16="http://schemas.microsoft.com/office/drawing/2014/main" id="{D10BF0B1-A0F5-449B-B1AA-F5CD7074FEF9}"/>
              </a:ext>
            </a:extLst>
          </p:cNvPr>
          <p:cNvCxnSpPr>
            <a:cxnSpLocks/>
          </p:cNvCxnSpPr>
          <p:nvPr/>
        </p:nvCxnSpPr>
        <p:spPr>
          <a:xfrm>
            <a:off x="938784" y="2731008"/>
            <a:ext cx="524256" cy="31455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>
            <a:extLst>
              <a:ext uri="{FF2B5EF4-FFF2-40B4-BE49-F238E27FC236}">
                <a16:creationId xmlns="" xmlns:a16="http://schemas.microsoft.com/office/drawing/2014/main" id="{CBC99CEF-4646-4B50-A486-2A3896971938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631116" y="6583680"/>
            <a:ext cx="88392" cy="16240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="" xmlns:a16="http://schemas.microsoft.com/office/drawing/2014/main" id="{3AD6A1D0-6075-4416-ABB3-9089E60500B0}"/>
              </a:ext>
            </a:extLst>
          </p:cNvPr>
          <p:cNvSpPr txBox="1"/>
          <p:nvPr/>
        </p:nvSpPr>
        <p:spPr>
          <a:xfrm>
            <a:off x="369383" y="2134142"/>
            <a:ext cx="5224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Klaśnij w dłonie nad mikrofonem</a:t>
            </a:r>
          </a:p>
        </p:txBody>
      </p:sp>
    </p:spTree>
    <p:extLst>
      <p:ext uri="{BB962C8B-B14F-4D97-AF65-F5344CB8AC3E}">
        <p14:creationId xmlns:p14="http://schemas.microsoft.com/office/powerpoint/2010/main" val="735773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="" xmlns:a16="http://schemas.microsoft.com/office/drawing/2014/main" id="{48AA4F6A-94AA-4DF0-B3B3-236E174946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26894" y="778452"/>
            <a:ext cx="4071643" cy="5428857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F0976189-5B31-4BC0-9486-FCB3C8687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7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D70C387F-B2A9-4A86-AA29-167BCE40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12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55D66555-1A52-417C-A4D0-42E1C1A965B5}"/>
              </a:ext>
            </a:extLst>
          </p:cNvPr>
          <p:cNvSpPr txBox="1"/>
          <p:nvPr/>
        </p:nvSpPr>
        <p:spPr>
          <a:xfrm>
            <a:off x="426405" y="588476"/>
            <a:ext cx="608412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18. Wyłącz zasilanie układu przesuwając suwak 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pozycję OFF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1D2440F8-D2F6-43E1-9BD9-3A56A86BD6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30415" r="48430" b="34413"/>
          <a:stretch/>
        </p:blipFill>
        <p:spPr>
          <a:xfrm rot="16200000">
            <a:off x="3816978" y="5449825"/>
            <a:ext cx="1072892" cy="1560579"/>
          </a:xfrm>
          <a:prstGeom prst="rect">
            <a:avLst/>
          </a:prstGeom>
        </p:spPr>
      </p:pic>
      <p:sp>
        <p:nvSpPr>
          <p:cNvPr id="10" name="Owal 9">
            <a:extLst>
              <a:ext uri="{FF2B5EF4-FFF2-40B4-BE49-F238E27FC236}">
                <a16:creationId xmlns="" xmlns:a16="http://schemas.microsoft.com/office/drawing/2014/main" id="{8F1F34E7-EA4D-4BCA-80FB-EFC2601087E0}"/>
              </a:ext>
            </a:extLst>
          </p:cNvPr>
          <p:cNvSpPr/>
          <p:nvPr/>
        </p:nvSpPr>
        <p:spPr>
          <a:xfrm>
            <a:off x="2980923" y="3666707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="" xmlns:a16="http://schemas.microsoft.com/office/drawing/2014/main" id="{9C57F44B-B1D7-4460-AC5A-4A0A2121A49E}"/>
              </a:ext>
            </a:extLst>
          </p:cNvPr>
          <p:cNvCxnSpPr>
            <a:cxnSpLocks/>
            <a:endCxn id="10" idx="4"/>
          </p:cNvCxnSpPr>
          <p:nvPr/>
        </p:nvCxnSpPr>
        <p:spPr>
          <a:xfrm flipH="1" flipV="1">
            <a:off x="3362717" y="4277773"/>
            <a:ext cx="855715" cy="18168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wal 12">
            <a:extLst>
              <a:ext uri="{FF2B5EF4-FFF2-40B4-BE49-F238E27FC236}">
                <a16:creationId xmlns="" xmlns:a16="http://schemas.microsoft.com/office/drawing/2014/main" id="{0935CE82-A714-4C56-B795-100574E50AA2}"/>
              </a:ext>
            </a:extLst>
          </p:cNvPr>
          <p:cNvSpPr/>
          <p:nvPr/>
        </p:nvSpPr>
        <p:spPr>
          <a:xfrm>
            <a:off x="3503030" y="6169529"/>
            <a:ext cx="665258" cy="52740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1158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81C2E4B3-CCA2-479C-9353-4734D40BE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7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FE7C4323-A823-4AC2-9759-AF1A4F9CC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13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596B3E99-91B7-4A2B-8154-A27414932A35}"/>
              </a:ext>
            </a:extLst>
          </p:cNvPr>
          <p:cNvSpPr txBox="1"/>
          <p:nvPr/>
        </p:nvSpPr>
        <p:spPr>
          <a:xfrm>
            <a:off x="426405" y="588476"/>
            <a:ext cx="608412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19. Proszę rozmontować układ i odłożyć płytki na swoje</a:t>
            </a:r>
          </a:p>
          <a:p>
            <a:pPr>
              <a:lnSpc>
                <a:spcPct val="150000"/>
              </a:lnSpc>
            </a:pPr>
            <a:r>
              <a:rPr lang="pl-PL">
                <a:latin typeface="Arial" panose="020B0604020202020204" pitchFamily="34" charset="0"/>
                <a:cs typeface="Arial" panose="020B0604020202020204" pitchFamily="34" charset="0"/>
              </a:rPr>
              <a:t>      miejsce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1C7B57A1-BE14-4F86-83AF-AEF8FC0E59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6464" y="823605"/>
            <a:ext cx="3825071" cy="510009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6926A64B-364C-423F-966E-C4A52F8B43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78952" y="5492451"/>
            <a:ext cx="5100097" cy="382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24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AD2383E9-C101-400A-A3BB-CF02B9226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7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4A1C0717-26B6-46E7-81FF-5DBB34A95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3EB8BEDD-0334-45F1-AC96-B10C7420A618}"/>
              </a:ext>
            </a:extLst>
          </p:cNvPr>
          <p:cNvSpPr txBox="1"/>
          <p:nvPr/>
        </p:nvSpPr>
        <p:spPr>
          <a:xfrm>
            <a:off x="377952" y="612465"/>
            <a:ext cx="6291072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Zadanie nr 7.</a:t>
            </a:r>
          </a:p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Mikrofon i dioda LED</a:t>
            </a:r>
          </a:p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Czy klaśnięciem w dłonie można zaświecić diodę LED?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0CB22FD0-3C73-43CB-8162-EFB95C2F586A}"/>
              </a:ext>
            </a:extLst>
          </p:cNvPr>
          <p:cNvSpPr txBox="1"/>
          <p:nvPr/>
        </p:nvSpPr>
        <p:spPr>
          <a:xfrm>
            <a:off x="308801" y="2267243"/>
            <a:ext cx="3017597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Wykorzystane elementy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9EA473C4-D11C-49D5-BEEB-19EC92F8DE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345" y="3365631"/>
            <a:ext cx="1808952" cy="1356714"/>
          </a:xfrm>
          <a:prstGeom prst="rect">
            <a:avLst/>
          </a:prstGeom>
        </p:spPr>
      </p:pic>
      <p:pic>
        <p:nvPicPr>
          <p:cNvPr id="9" name="Obraz 8" descr="Obraz zawierający akcesorium&#10;&#10;Opis wygenerowany automatycznie">
            <a:extLst>
              <a:ext uri="{FF2B5EF4-FFF2-40B4-BE49-F238E27FC236}">
                <a16:creationId xmlns="" xmlns:a16="http://schemas.microsoft.com/office/drawing/2014/main" id="{38FEE469-D854-4D49-B82C-EEB18F109C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288" y="6158186"/>
            <a:ext cx="1356714" cy="180895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F22E528D-7B02-4D01-B4D0-F9182DCDC0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5628" y="3370166"/>
            <a:ext cx="1808953" cy="135671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="" xmlns:a16="http://schemas.microsoft.com/office/drawing/2014/main" id="{B5E3392D-A072-4C8C-9EA8-BFE1E7F83E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8094" y="6386574"/>
            <a:ext cx="1808952" cy="1356714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="" xmlns:a16="http://schemas.microsoft.com/office/drawing/2014/main" id="{84FF6035-3BDC-4947-9BF3-7BD187E93764}"/>
              </a:ext>
            </a:extLst>
          </p:cNvPr>
          <p:cNvSpPr txBox="1"/>
          <p:nvPr/>
        </p:nvSpPr>
        <p:spPr>
          <a:xfrm>
            <a:off x="702829" y="4900218"/>
            <a:ext cx="131170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Koszyk 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 bateriami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="" xmlns:a16="http://schemas.microsoft.com/office/drawing/2014/main" id="{B8AE4CF6-CC22-4ACA-B2AB-26D8C5498598}"/>
              </a:ext>
            </a:extLst>
          </p:cNvPr>
          <p:cNvSpPr txBox="1"/>
          <p:nvPr/>
        </p:nvSpPr>
        <p:spPr>
          <a:xfrm>
            <a:off x="2356005" y="4898388"/>
            <a:ext cx="1665415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Płyta główna zasilania „m2”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="" xmlns:a16="http://schemas.microsoft.com/office/drawing/2014/main" id="{1F976737-2DF6-40F5-9B71-1DDAAE47269B}"/>
              </a:ext>
            </a:extLst>
          </p:cNvPr>
          <p:cNvSpPr txBox="1"/>
          <p:nvPr/>
        </p:nvSpPr>
        <p:spPr>
          <a:xfrm>
            <a:off x="4538434" y="4993464"/>
            <a:ext cx="182844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Mikrofon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„i9”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="" xmlns:a16="http://schemas.microsoft.com/office/drawing/2014/main" id="{F76BAED9-A907-475D-8EF8-8D32BA384FDF}"/>
              </a:ext>
            </a:extLst>
          </p:cNvPr>
          <p:cNvSpPr txBox="1"/>
          <p:nvPr/>
        </p:nvSpPr>
        <p:spPr>
          <a:xfrm>
            <a:off x="1513293" y="7991058"/>
            <a:ext cx="1311709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Płyta z diodą LED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„o1”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="" xmlns:a16="http://schemas.microsoft.com/office/drawing/2014/main" id="{646A4044-3823-4153-8946-FEC97C158A88}"/>
              </a:ext>
            </a:extLst>
          </p:cNvPr>
          <p:cNvSpPr txBox="1"/>
          <p:nvPr/>
        </p:nvSpPr>
        <p:spPr>
          <a:xfrm>
            <a:off x="3523488" y="8107216"/>
            <a:ext cx="182844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Przewody do łączenia płytek</a:t>
            </a:r>
          </a:p>
        </p:txBody>
      </p:sp>
      <p:pic>
        <p:nvPicPr>
          <p:cNvPr id="11" name="Obraz 10" descr="Obraz zawierający gniazdo, niebieski, adapter&#10;&#10;Opis wygenerowany automatycznie">
            <a:extLst>
              <a:ext uri="{FF2B5EF4-FFF2-40B4-BE49-F238E27FC236}">
                <a16:creationId xmlns="" xmlns:a16="http://schemas.microsoft.com/office/drawing/2014/main" id="{22FE8408-E393-453B-BD5C-CC49BBDA25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8" t="19363" r="25777" b="29740"/>
          <a:stretch/>
        </p:blipFill>
        <p:spPr>
          <a:xfrm rot="16200000">
            <a:off x="4229467" y="3389691"/>
            <a:ext cx="1764945" cy="124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31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E7EFC4B2-DF68-4C1B-BAAA-DCE422B9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7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D8472738-1BCE-4B97-9B8B-00139241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3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75B9A36E-214C-4854-9D78-30407FF6D67E}"/>
              </a:ext>
            </a:extLst>
          </p:cNvPr>
          <p:cNvSpPr txBox="1"/>
          <p:nvPr/>
        </p:nvSpPr>
        <p:spPr>
          <a:xfrm>
            <a:off x="511436" y="388333"/>
            <a:ext cx="4718931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1. Przygotuj płytę główną zasilania  „m2”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F03F5A59-AD86-41A5-8D3F-05674678A8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0074" r="29155" b="19955"/>
          <a:stretch/>
        </p:blipFill>
        <p:spPr>
          <a:xfrm rot="16200000">
            <a:off x="421889" y="1699519"/>
            <a:ext cx="3426470" cy="2587752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6FC9F929-A65F-47C4-A19C-E28B1F7E49AD}"/>
              </a:ext>
            </a:extLst>
          </p:cNvPr>
          <p:cNvSpPr txBox="1"/>
          <p:nvPr/>
        </p:nvSpPr>
        <p:spPr>
          <a:xfrm>
            <a:off x="5530723" y="193834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m2</a:t>
            </a: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="" xmlns:a16="http://schemas.microsoft.com/office/drawing/2014/main" id="{F5E98118-45DB-4371-846A-513911D94EBE}"/>
              </a:ext>
            </a:extLst>
          </p:cNvPr>
          <p:cNvCxnSpPr>
            <a:cxnSpLocks/>
          </p:cNvCxnSpPr>
          <p:nvPr/>
        </p:nvCxnSpPr>
        <p:spPr>
          <a:xfrm flipH="1">
            <a:off x="2224094" y="2123014"/>
            <a:ext cx="3141333" cy="4599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B86AA55E-EE63-4718-B805-5878C35BB73B}"/>
              </a:ext>
            </a:extLst>
          </p:cNvPr>
          <p:cNvSpPr txBox="1"/>
          <p:nvPr/>
        </p:nvSpPr>
        <p:spPr>
          <a:xfrm>
            <a:off x="511436" y="4775863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2. umieść płytę główną „m2” i koszyk z bateriami obok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siebie</a:t>
            </a:r>
          </a:p>
        </p:txBody>
      </p:sp>
      <p:pic>
        <p:nvPicPr>
          <p:cNvPr id="9" name="Obraz 8" descr="Obraz zawierający narzędzie&#10;&#10;Opis wygenerowany automatycznie">
            <a:extLst>
              <a:ext uri="{FF2B5EF4-FFF2-40B4-BE49-F238E27FC236}">
                <a16:creationId xmlns="" xmlns:a16="http://schemas.microsoft.com/office/drawing/2014/main" id="{4FD0901B-DA69-463C-AC31-AD363FC411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9" r="14601"/>
          <a:stretch/>
        </p:blipFill>
        <p:spPr>
          <a:xfrm rot="16200000">
            <a:off x="1364821" y="5770391"/>
            <a:ext cx="3565244" cy="345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36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702768FD-DF23-430B-91B5-04659E4BD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1" y="9032156"/>
            <a:ext cx="2314575" cy="527403"/>
          </a:xfrm>
        </p:spPr>
        <p:txBody>
          <a:bodyPr/>
          <a:lstStyle/>
          <a:p>
            <a:r>
              <a:rPr lang="pl-PL"/>
              <a:t>Zadanie 7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487444B3-CAF7-46DB-AC34-8092CAE8D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54264" y="9032156"/>
            <a:ext cx="1543050" cy="527403"/>
          </a:xfrm>
        </p:spPr>
        <p:txBody>
          <a:bodyPr/>
          <a:lstStyle/>
          <a:p>
            <a:fld id="{7505E29E-5EFE-490D-B4FF-81D9C1102E9D}" type="slidenum">
              <a:rPr lang="pl-PL" smtClean="0"/>
              <a:t>4</a:t>
            </a:fld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90FDED9E-D85F-4424-9753-5A7165430355}"/>
              </a:ext>
            </a:extLst>
          </p:cNvPr>
          <p:cNvSpPr txBox="1"/>
          <p:nvPr/>
        </p:nvSpPr>
        <p:spPr>
          <a:xfrm>
            <a:off x="597093" y="434598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3. Wsuń wtyczkę od koszyka baterii do gniazda 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płycie głównej „m2”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="" xmlns:a16="http://schemas.microsoft.com/office/drawing/2014/main" id="{4372DB59-5CE2-49BD-8EC8-9DBDC1AD6CED}"/>
              </a:ext>
            </a:extLst>
          </p:cNvPr>
          <p:cNvGrpSpPr/>
          <p:nvPr/>
        </p:nvGrpSpPr>
        <p:grpSpPr>
          <a:xfrm>
            <a:off x="597093" y="1306632"/>
            <a:ext cx="5907988" cy="3158101"/>
            <a:chOff x="755904" y="1943405"/>
            <a:chExt cx="5907988" cy="3158101"/>
          </a:xfrm>
        </p:grpSpPr>
        <p:pic>
          <p:nvPicPr>
            <p:cNvPr id="6" name="Obraz 5">
              <a:extLst>
                <a:ext uri="{FF2B5EF4-FFF2-40B4-BE49-F238E27FC236}">
                  <a16:creationId xmlns="" xmlns:a16="http://schemas.microsoft.com/office/drawing/2014/main" id="{0F6FA530-B30C-4F7D-9366-2D17D5004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904" y="2162862"/>
              <a:ext cx="1831086" cy="2441448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="" xmlns:a16="http://schemas.microsoft.com/office/drawing/2014/main" id="{DB2612F6-176E-4672-B147-F5B9960BB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96" t="62971" r="30420" b="5306"/>
            <a:stretch/>
          </p:blipFill>
          <p:spPr>
            <a:xfrm>
              <a:off x="3730752" y="1943405"/>
              <a:ext cx="2933140" cy="3158101"/>
            </a:xfrm>
            <a:prstGeom prst="rect">
              <a:avLst/>
            </a:prstGeom>
          </p:spPr>
        </p:pic>
        <p:cxnSp>
          <p:nvCxnSpPr>
            <p:cNvPr id="8" name="Łącznik prosty ze strzałką 7">
              <a:extLst>
                <a:ext uri="{FF2B5EF4-FFF2-40B4-BE49-F238E27FC236}">
                  <a16:creationId xmlns="" xmlns:a16="http://schemas.microsoft.com/office/drawing/2014/main" id="{AB62B29E-4752-4707-82A8-C8D2E3405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8332" y="3291840"/>
              <a:ext cx="2579556" cy="55173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CDD7DF31-051C-4D47-B38B-04D8A02DDA1C}"/>
              </a:ext>
            </a:extLst>
          </p:cNvPr>
          <p:cNvSpPr txBox="1"/>
          <p:nvPr/>
        </p:nvSpPr>
        <p:spPr>
          <a:xfrm>
            <a:off x="597093" y="4733756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4. 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czerwona dioda LED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65D1E7D4-C38E-4C70-9875-75E78D13BD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0" t="31973" r="24927" b="7713"/>
          <a:stretch/>
        </p:blipFill>
        <p:spPr>
          <a:xfrm>
            <a:off x="597093" y="5628349"/>
            <a:ext cx="2072640" cy="3119395"/>
          </a:xfrm>
          <a:prstGeom prst="rect">
            <a:avLst/>
          </a:prstGeom>
        </p:spPr>
      </p:pic>
      <p:sp>
        <p:nvSpPr>
          <p:cNvPr id="11" name="Owal 10">
            <a:extLst>
              <a:ext uri="{FF2B5EF4-FFF2-40B4-BE49-F238E27FC236}">
                <a16:creationId xmlns="" xmlns:a16="http://schemas.microsoft.com/office/drawing/2014/main" id="{853DD026-F85F-4D43-AE8A-2BD7D7488959}"/>
              </a:ext>
            </a:extLst>
          </p:cNvPr>
          <p:cNvSpPr/>
          <p:nvPr/>
        </p:nvSpPr>
        <p:spPr>
          <a:xfrm>
            <a:off x="890016" y="6543686"/>
            <a:ext cx="1538163" cy="9753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25D674F2-CD96-4D5C-8F06-FF55CA45433D}"/>
              </a:ext>
            </a:extLst>
          </p:cNvPr>
          <p:cNvSpPr txBox="1"/>
          <p:nvPr/>
        </p:nvSpPr>
        <p:spPr>
          <a:xfrm>
            <a:off x="597091" y="8763316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Przesuń suwak włącznika na OFF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8F98FFEA-5588-4D60-81BC-DEE2ACDE0D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30415" r="48430" b="34413"/>
          <a:stretch/>
        </p:blipFill>
        <p:spPr>
          <a:xfrm rot="16200000">
            <a:off x="3719334" y="5077824"/>
            <a:ext cx="2269860" cy="3301634"/>
          </a:xfrm>
          <a:prstGeom prst="rect">
            <a:avLst/>
          </a:prstGeom>
        </p:spPr>
      </p:pic>
      <p:cxnSp>
        <p:nvCxnSpPr>
          <p:cNvPr id="14" name="Łącznik prosty ze strzałką 13">
            <a:extLst>
              <a:ext uri="{FF2B5EF4-FFF2-40B4-BE49-F238E27FC236}">
                <a16:creationId xmlns="" xmlns:a16="http://schemas.microsoft.com/office/drawing/2014/main" id="{25758F84-12F4-4F84-A10A-415A2C5B5020}"/>
              </a:ext>
            </a:extLst>
          </p:cNvPr>
          <p:cNvCxnSpPr>
            <a:cxnSpLocks/>
            <a:stCxn id="11" idx="6"/>
            <a:endCxn id="15" idx="2"/>
          </p:cNvCxnSpPr>
          <p:nvPr/>
        </p:nvCxnSpPr>
        <p:spPr>
          <a:xfrm flipV="1">
            <a:off x="2428179" y="6831015"/>
            <a:ext cx="863661" cy="2003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wal 14">
            <a:extLst>
              <a:ext uri="{FF2B5EF4-FFF2-40B4-BE49-F238E27FC236}">
                <a16:creationId xmlns="" xmlns:a16="http://schemas.microsoft.com/office/drawing/2014/main" id="{1DF5CDE9-C735-41D0-A91E-45E9D2008813}"/>
              </a:ext>
            </a:extLst>
          </p:cNvPr>
          <p:cNvSpPr/>
          <p:nvPr/>
        </p:nvSpPr>
        <p:spPr>
          <a:xfrm>
            <a:off x="3291840" y="6142984"/>
            <a:ext cx="1922211" cy="13760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2758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Obraz zawierający gniazdo, niebieski, adapter&#10;&#10;Opis wygenerowany automatycznie">
            <a:extLst>
              <a:ext uri="{FF2B5EF4-FFF2-40B4-BE49-F238E27FC236}">
                <a16:creationId xmlns="" xmlns:a16="http://schemas.microsoft.com/office/drawing/2014/main" id="{A731A30C-AF56-4CAB-9463-AD249CCB81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1" t="35469" r="45139" b="39128"/>
          <a:stretch/>
        </p:blipFill>
        <p:spPr>
          <a:xfrm rot="16200000">
            <a:off x="4067511" y="4217758"/>
            <a:ext cx="1325134" cy="1563345"/>
          </a:xfrm>
          <a:prstGeom prst="rect">
            <a:avLst/>
          </a:prstGeom>
        </p:spPr>
      </p:pic>
      <p:pic>
        <p:nvPicPr>
          <p:cNvPr id="14" name="Obraz 13" descr="Obraz zawierający gniazdo, niebieski, adapter&#10;&#10;Opis wygenerowany automatycznie">
            <a:extLst>
              <a:ext uri="{FF2B5EF4-FFF2-40B4-BE49-F238E27FC236}">
                <a16:creationId xmlns="" xmlns:a16="http://schemas.microsoft.com/office/drawing/2014/main" id="{81E2AAA4-E6EA-4B52-9E7B-2E96F9E33E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8" t="19363" r="25777" b="29740"/>
          <a:stretch/>
        </p:blipFill>
        <p:spPr>
          <a:xfrm rot="16200000">
            <a:off x="1065878" y="4531325"/>
            <a:ext cx="1764945" cy="124662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41725" y="728011"/>
            <a:ext cx="4750018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6. Przygotuj przewód zakończony wtyczkami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441725" y="6627397"/>
            <a:ext cx="3595856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8. Połącz przycisk z przewodem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="" xmlns:a16="http://schemas.microsoft.com/office/drawing/2014/main" id="{41F7D64F-1B1E-4940-84B7-BE467B89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7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63257EC7-F80F-475C-891B-1799F1738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5</a:t>
            </a:fld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6916C08E-FFA0-44B3-84C4-9976957749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9906" y="1569339"/>
            <a:ext cx="1884678" cy="1413509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9C753C90-1C29-4DB9-924F-9D7ED28C698A}"/>
              </a:ext>
            </a:extLst>
          </p:cNvPr>
          <p:cNvSpPr txBox="1"/>
          <p:nvPr/>
        </p:nvSpPr>
        <p:spPr>
          <a:xfrm>
            <a:off x="441725" y="3549381"/>
            <a:ext cx="3698448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7. Przygotuj  płytkę  „i9” (mikrofon)</a:t>
            </a: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="" xmlns:a16="http://schemas.microsoft.com/office/drawing/2014/main" id="{C5460D9B-FB42-4B3A-8001-2D556EB028E3}"/>
              </a:ext>
            </a:extLst>
          </p:cNvPr>
          <p:cNvCxnSpPr>
            <a:cxnSpLocks/>
          </p:cNvCxnSpPr>
          <p:nvPr/>
        </p:nvCxnSpPr>
        <p:spPr>
          <a:xfrm flipH="1">
            <a:off x="2015490" y="4953000"/>
            <a:ext cx="2202942" cy="2016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 descr="Obraz zawierający wewnątrz&#10;&#10;Opis wygenerowany automatycznie">
            <a:extLst>
              <a:ext uri="{FF2B5EF4-FFF2-40B4-BE49-F238E27FC236}">
                <a16:creationId xmlns="" xmlns:a16="http://schemas.microsoft.com/office/drawing/2014/main" id="{632EEC83-CF97-4936-9AD1-6443F88450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7" r="5067" b="32756"/>
          <a:stretch/>
        </p:blipFill>
        <p:spPr>
          <a:xfrm>
            <a:off x="928497" y="7369040"/>
            <a:ext cx="4376928" cy="136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29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CC7F3725-D320-480E-87A4-AE5E984F4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2509" y="1723340"/>
            <a:ext cx="4907905" cy="3680929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7A683218-B8EE-4FB5-B4EE-28D28954D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7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C5117B41-CC9D-4575-A3DF-A158435E1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6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F3BE5C75-C41C-4D0B-82C6-B0715E275CFF}"/>
              </a:ext>
            </a:extLst>
          </p:cNvPr>
          <p:cNvSpPr txBox="1"/>
          <p:nvPr/>
        </p:nvSpPr>
        <p:spPr>
          <a:xfrm>
            <a:off x="441725" y="653317"/>
            <a:ext cx="3852337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9. Połącz płytkę „i9” z płyta główną.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DDD373DD-74EE-4C55-9E33-427D1670A5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0" t="12234" r="66296" b="53574"/>
          <a:stretch/>
        </p:blipFill>
        <p:spPr>
          <a:xfrm rot="10800000">
            <a:off x="2503565" y="6492211"/>
            <a:ext cx="2145794" cy="2760472"/>
          </a:xfrm>
          <a:prstGeom prst="rect">
            <a:avLst/>
          </a:prstGeom>
        </p:spPr>
      </p:pic>
      <p:cxnSp>
        <p:nvCxnSpPr>
          <p:cNvPr id="10" name="Łącznik prosty ze strzałką 9">
            <a:extLst>
              <a:ext uri="{FF2B5EF4-FFF2-40B4-BE49-F238E27FC236}">
                <a16:creationId xmlns="" xmlns:a16="http://schemas.microsoft.com/office/drawing/2014/main" id="{04CBC62B-303F-4CE6-8E70-A535A2B89A13}"/>
              </a:ext>
            </a:extLst>
          </p:cNvPr>
          <p:cNvCxnSpPr>
            <a:cxnSpLocks/>
          </p:cNvCxnSpPr>
          <p:nvPr/>
        </p:nvCxnSpPr>
        <p:spPr>
          <a:xfrm flipH="1">
            <a:off x="3429000" y="4953000"/>
            <a:ext cx="1352375" cy="26060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wal 12">
            <a:extLst>
              <a:ext uri="{FF2B5EF4-FFF2-40B4-BE49-F238E27FC236}">
                <a16:creationId xmlns="" xmlns:a16="http://schemas.microsoft.com/office/drawing/2014/main" id="{57963BAA-E325-43E8-9BEA-EF39DDD28F3C}"/>
              </a:ext>
            </a:extLst>
          </p:cNvPr>
          <p:cNvSpPr/>
          <p:nvPr/>
        </p:nvSpPr>
        <p:spPr>
          <a:xfrm>
            <a:off x="4255008" y="4046658"/>
            <a:ext cx="1538163" cy="9753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3722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E93DC2CB-1E21-43CD-8CE1-4CC02BE93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7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39E9E406-F703-45C9-BACF-791836AE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7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C1EC5DA9-2E95-4B5D-8395-920590B22663}"/>
              </a:ext>
            </a:extLst>
          </p:cNvPr>
          <p:cNvSpPr txBox="1"/>
          <p:nvPr/>
        </p:nvSpPr>
        <p:spPr>
          <a:xfrm>
            <a:off x="380765" y="331641"/>
            <a:ext cx="4878259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10. Przygotuj przewód zakończony wtyczkami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83F15630-9608-4345-B8CF-F58DB61EBF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31" y="900234"/>
            <a:ext cx="1884678" cy="141350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2D0D413B-9D46-4F22-A77C-8BC1E5473A7A}"/>
              </a:ext>
            </a:extLst>
          </p:cNvPr>
          <p:cNvSpPr txBox="1"/>
          <p:nvPr/>
        </p:nvSpPr>
        <p:spPr>
          <a:xfrm>
            <a:off x="426175" y="2485795"/>
            <a:ext cx="4160113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11. Przygotuj  płytkę  „o1” (dioda LED )</a:t>
            </a:r>
          </a:p>
        </p:txBody>
      </p:sp>
      <p:pic>
        <p:nvPicPr>
          <p:cNvPr id="7" name="Obraz 6" descr="Obraz zawierający akcesorium&#10;&#10;Opis wygenerowany automatycznie">
            <a:extLst>
              <a:ext uri="{FF2B5EF4-FFF2-40B4-BE49-F238E27FC236}">
                <a16:creationId xmlns="" xmlns:a16="http://schemas.microsoft.com/office/drawing/2014/main" id="{79575455-1403-4E41-BC9F-6C1DE9988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9" t="33282" r="26756" b="16567"/>
          <a:stretch/>
        </p:blipFill>
        <p:spPr>
          <a:xfrm>
            <a:off x="914400" y="3170598"/>
            <a:ext cx="1644044" cy="2506741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867DE5EC-87A5-40D2-97A7-83308448D734}"/>
              </a:ext>
            </a:extLst>
          </p:cNvPr>
          <p:cNvSpPr txBox="1"/>
          <p:nvPr/>
        </p:nvSpPr>
        <p:spPr>
          <a:xfrm>
            <a:off x="380765" y="6261260"/>
            <a:ext cx="3493264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12. Połącz płytkę z przewodem </a:t>
            </a:r>
          </a:p>
        </p:txBody>
      </p:sp>
      <p:pic>
        <p:nvPicPr>
          <p:cNvPr id="9" name="Obraz 8" descr="Obraz zawierający akcesorium&#10;&#10;Opis wygenerowany automatycznie">
            <a:extLst>
              <a:ext uri="{FF2B5EF4-FFF2-40B4-BE49-F238E27FC236}">
                <a16:creationId xmlns="" xmlns:a16="http://schemas.microsoft.com/office/drawing/2014/main" id="{44D5CE73-39AA-447B-B20A-201F848C28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4" t="48447" r="33272" b="41655"/>
          <a:stretch/>
        </p:blipFill>
        <p:spPr>
          <a:xfrm>
            <a:off x="4059935" y="3666079"/>
            <a:ext cx="2494483" cy="1207008"/>
          </a:xfrm>
          <a:prstGeom prst="rect">
            <a:avLst/>
          </a:prstGeom>
        </p:spPr>
      </p:pic>
      <p:sp>
        <p:nvSpPr>
          <p:cNvPr id="10" name="Owal 9">
            <a:extLst>
              <a:ext uri="{FF2B5EF4-FFF2-40B4-BE49-F238E27FC236}">
                <a16:creationId xmlns="" xmlns:a16="http://schemas.microsoft.com/office/drawing/2014/main" id="{66A21727-E95F-439B-BAEF-8FFB842E1D10}"/>
              </a:ext>
            </a:extLst>
          </p:cNvPr>
          <p:cNvSpPr/>
          <p:nvPr/>
        </p:nvSpPr>
        <p:spPr>
          <a:xfrm>
            <a:off x="1266901" y="3985059"/>
            <a:ext cx="973693" cy="3991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="" xmlns:a16="http://schemas.microsoft.com/office/drawing/2014/main" id="{87482F48-974C-4C72-A72A-1253D80F6057}"/>
              </a:ext>
            </a:extLst>
          </p:cNvPr>
          <p:cNvCxnSpPr>
            <a:cxnSpLocks/>
            <a:endCxn id="10" idx="6"/>
          </p:cNvCxnSpPr>
          <p:nvPr/>
        </p:nvCxnSpPr>
        <p:spPr>
          <a:xfrm flipH="1">
            <a:off x="2240594" y="4184643"/>
            <a:ext cx="214852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 descr="Obraz zawierający akcesorium&#10;&#10;Opis wygenerowany automatycznie">
            <a:extLst>
              <a:ext uri="{FF2B5EF4-FFF2-40B4-BE49-F238E27FC236}">
                <a16:creationId xmlns="" xmlns:a16="http://schemas.microsoft.com/office/drawing/2014/main" id="{7BE0B575-C6B3-45C6-9092-73D1B7E361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3" t="18633" r="37906" b="42757"/>
          <a:stretch/>
        </p:blipFill>
        <p:spPr>
          <a:xfrm>
            <a:off x="597032" y="6974002"/>
            <a:ext cx="1643562" cy="2486990"/>
          </a:xfrm>
          <a:prstGeom prst="rect">
            <a:avLst/>
          </a:prstGeom>
        </p:spPr>
      </p:pic>
      <p:pic>
        <p:nvPicPr>
          <p:cNvPr id="13" name="Obraz 12" descr="Obraz zawierający akcesorium&#10;&#10;Opis wygenerowany automatycznie">
            <a:extLst>
              <a:ext uri="{FF2B5EF4-FFF2-40B4-BE49-F238E27FC236}">
                <a16:creationId xmlns="" xmlns:a16="http://schemas.microsoft.com/office/drawing/2014/main" id="{EBAB660D-CC51-430B-817D-6A25A99CBD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6" t="31668" r="43297" b="52978"/>
          <a:stretch/>
        </p:blipFill>
        <p:spPr>
          <a:xfrm>
            <a:off x="3973750" y="7136698"/>
            <a:ext cx="2287218" cy="1848807"/>
          </a:xfrm>
          <a:prstGeom prst="rect">
            <a:avLst/>
          </a:prstGeom>
        </p:spPr>
      </p:pic>
      <p:sp>
        <p:nvSpPr>
          <p:cNvPr id="14" name="Owal 13">
            <a:extLst>
              <a:ext uri="{FF2B5EF4-FFF2-40B4-BE49-F238E27FC236}">
                <a16:creationId xmlns="" xmlns:a16="http://schemas.microsoft.com/office/drawing/2014/main" id="{5F018DEE-D08F-4EF6-9B26-64C9A10024CB}"/>
              </a:ext>
            </a:extLst>
          </p:cNvPr>
          <p:cNvSpPr/>
          <p:nvPr/>
        </p:nvSpPr>
        <p:spPr>
          <a:xfrm>
            <a:off x="875090" y="7861517"/>
            <a:ext cx="1050141" cy="93289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="" xmlns:a16="http://schemas.microsoft.com/office/drawing/2014/main" id="{A4D82F47-DD1E-4F0F-9447-40FC6DAF80CE}"/>
              </a:ext>
            </a:extLst>
          </p:cNvPr>
          <p:cNvCxnSpPr>
            <a:cxnSpLocks/>
          </p:cNvCxnSpPr>
          <p:nvPr/>
        </p:nvCxnSpPr>
        <p:spPr>
          <a:xfrm flipH="1">
            <a:off x="1925231" y="7861517"/>
            <a:ext cx="2719921" cy="4257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857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3284619D-DD85-40BE-B971-0CA44B7AB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7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87261A7B-2628-4740-9942-41A162EB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8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A8E274F4-5544-4897-AA54-BE9ABD03F9CB}"/>
              </a:ext>
            </a:extLst>
          </p:cNvPr>
          <p:cNvSpPr txBox="1"/>
          <p:nvPr/>
        </p:nvSpPr>
        <p:spPr>
          <a:xfrm>
            <a:off x="252798" y="275259"/>
            <a:ext cx="332655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13. Przygotuj budowany układ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48C34E9B-03C9-4E2C-BFD3-4CD9F09D6B27}"/>
              </a:ext>
            </a:extLst>
          </p:cNvPr>
          <p:cNvSpPr txBox="1"/>
          <p:nvPr/>
        </p:nvSpPr>
        <p:spPr>
          <a:xfrm>
            <a:off x="252798" y="4953000"/>
            <a:ext cx="549381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14. Przygotuj płytkę z diodą LED „o1” z przewodem</a:t>
            </a:r>
          </a:p>
        </p:txBody>
      </p:sp>
      <p:pic>
        <p:nvPicPr>
          <p:cNvPr id="9" name="Obraz 8" descr="Obraz zawierający akcesorium&#10;&#10;Opis wygenerowany automatycznie">
            <a:extLst>
              <a:ext uri="{FF2B5EF4-FFF2-40B4-BE49-F238E27FC236}">
                <a16:creationId xmlns="" xmlns:a16="http://schemas.microsoft.com/office/drawing/2014/main" id="{4A507CC6-45D3-4FC0-97D3-9D1E152AE9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3" t="18633" r="37906" b="42757"/>
          <a:stretch/>
        </p:blipFill>
        <p:spPr>
          <a:xfrm>
            <a:off x="1526672" y="5856192"/>
            <a:ext cx="1902328" cy="287854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D2625DAC-D23E-449D-AA78-E107811A4E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6995" y="1522358"/>
            <a:ext cx="3920733" cy="294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34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63DB44C1-ED55-42B5-B09D-FE1400873B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06651" y="1152437"/>
            <a:ext cx="4044697" cy="5392929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8AFCBABF-8A9C-48F3-A190-DA2E12F9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7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300BE9D1-A62A-412E-AED5-B52C6682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9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C1F5C676-6EFC-4480-BEE1-26913648FE60}"/>
              </a:ext>
            </a:extLst>
          </p:cNvPr>
          <p:cNvSpPr txBox="1"/>
          <p:nvPr/>
        </p:nvSpPr>
        <p:spPr>
          <a:xfrm>
            <a:off x="512817" y="758952"/>
            <a:ext cx="4044697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15. Połącz płytki ze sobą przewodem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948D1C94-B047-492E-9351-2CC47FB0D4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2" t="61987" r="38136" b="23157"/>
          <a:stretch/>
        </p:blipFill>
        <p:spPr>
          <a:xfrm>
            <a:off x="3572255" y="6669123"/>
            <a:ext cx="1543051" cy="1502664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="" xmlns:a16="http://schemas.microsoft.com/office/drawing/2014/main" id="{C47B95C1-1199-4A1B-8ADB-7E577484D75C}"/>
              </a:ext>
            </a:extLst>
          </p:cNvPr>
          <p:cNvSpPr/>
          <p:nvPr/>
        </p:nvSpPr>
        <p:spPr>
          <a:xfrm>
            <a:off x="3296349" y="4253542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="" xmlns:a16="http://schemas.microsoft.com/office/drawing/2014/main" id="{1D6F778C-A792-4BDD-88DD-9BE228DF40A3}"/>
              </a:ext>
            </a:extLst>
          </p:cNvPr>
          <p:cNvCxnSpPr>
            <a:cxnSpLocks/>
          </p:cNvCxnSpPr>
          <p:nvPr/>
        </p:nvCxnSpPr>
        <p:spPr>
          <a:xfrm flipH="1" flipV="1">
            <a:off x="3767328" y="4864608"/>
            <a:ext cx="426720" cy="21092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73834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5E3539D76240D4C81EF6909B7FAC18A" ma:contentTypeVersion="14" ma:contentTypeDescription="Utwórz nowy dokument." ma:contentTypeScope="" ma:versionID="09530cb20df8bb7d7328639d9160c62a">
  <xsd:schema xmlns:xsd="http://www.w3.org/2001/XMLSchema" xmlns:xs="http://www.w3.org/2001/XMLSchema" xmlns:p="http://schemas.microsoft.com/office/2006/metadata/properties" xmlns:ns2="10adba0f-d193-4b18-82d4-9693ed4683a2" xmlns:ns3="b37c054c-b20a-407f-8901-6a06e332dbb8" targetNamespace="http://schemas.microsoft.com/office/2006/metadata/properties" ma:root="true" ma:fieldsID="8dce884877b56f43bc5e08ec20a9bdaf" ns2:_="" ns3:_="">
    <xsd:import namespace="10adba0f-d193-4b18-82d4-9693ed4683a2"/>
    <xsd:import namespace="b37c054c-b20a-407f-8901-6a06e332db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dba0f-d193-4b18-82d4-9693ed4683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Tagi obrazów" ma:readOnly="false" ma:fieldId="{5cf76f15-5ced-4ddc-b409-7134ff3c332f}" ma:taxonomyMulti="true" ma:sspId="6d741813-68c0-4753-ad7d-c4283c0554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7c054c-b20a-407f-8901-6a06e332dbb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09a2a51-a57f-44b3-99cb-1e7bb67de154}" ma:internalName="TaxCatchAll" ma:showField="CatchAllData" ma:web="b37c054c-b20a-407f-8901-6a06e332db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adba0f-d193-4b18-82d4-9693ed4683a2">
      <Terms xmlns="http://schemas.microsoft.com/office/infopath/2007/PartnerControls"/>
    </lcf76f155ced4ddcb4097134ff3c332f>
    <TaxCatchAll xmlns="b37c054c-b20a-407f-8901-6a06e332dbb8" xsi:nil="true"/>
  </documentManagement>
</p:properties>
</file>

<file path=customXml/itemProps1.xml><?xml version="1.0" encoding="utf-8"?>
<ds:datastoreItem xmlns:ds="http://schemas.openxmlformats.org/officeDocument/2006/customXml" ds:itemID="{1F5D186C-ACBD-4A62-8389-4EF20852F25F}"/>
</file>

<file path=customXml/itemProps2.xml><?xml version="1.0" encoding="utf-8"?>
<ds:datastoreItem xmlns:ds="http://schemas.openxmlformats.org/officeDocument/2006/customXml" ds:itemID="{1C4C2635-8996-4076-A757-1E4F4958741E}"/>
</file>

<file path=customXml/itemProps3.xml><?xml version="1.0" encoding="utf-8"?>
<ds:datastoreItem xmlns:ds="http://schemas.openxmlformats.org/officeDocument/2006/customXml" ds:itemID="{9035643C-EC69-4DA2-87A5-C789D55D5AD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440</TotalTime>
  <Words>299</Words>
  <Application>Microsoft Office PowerPoint</Application>
  <PresentationFormat>Papier A4 (210x297 mm)</PresentationFormat>
  <Paragraphs>72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Akademia Leona Koźmińskiego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bogdan</dc:creator>
  <cp:lastModifiedBy>bogdan</cp:lastModifiedBy>
  <cp:revision>31</cp:revision>
  <dcterms:created xsi:type="dcterms:W3CDTF">2022-04-24T19:38:58Z</dcterms:created>
  <dcterms:modified xsi:type="dcterms:W3CDTF">2022-07-31T15:15:57Z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0x010100D5E3539D76240D4C81EF6909B7FAC18A</vt:lpwstr>
  </property>
</Properties>
</file>