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64" r:id="rId2"/>
    <p:sldId id="277" r:id="rId3"/>
    <p:sldId id="280" r:id="rId4"/>
    <p:sldId id="279" r:id="rId5"/>
    <p:sldId id="258" r:id="rId6"/>
    <p:sldId id="269" r:id="rId7"/>
    <p:sldId id="278" r:id="rId8"/>
    <p:sldId id="271" r:id="rId9"/>
    <p:sldId id="272" r:id="rId10"/>
    <p:sldId id="273" r:id="rId11"/>
    <p:sldId id="274" r:id="rId12"/>
    <p:sldId id="275" r:id="rId13"/>
    <p:sldId id="276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1A66-B95D-44EC-BAE1-E2BBDE6F318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3E93-0CBB-4C31-B471-D57509336DC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FF35-1BCB-4573-BDA1-89EB618AADD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252B8-1551-48CA-9249-3AECBC5147C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DB49A-F616-4318-AE16-666B3A90A1C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FFC6-6D40-48BB-846B-7E1670A3DEC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0EA6-8ED7-42BB-8C1B-611F79F59A39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EFC5-DAF7-48CB-9C08-3E84E2DEA3B3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FD05-D9FD-4B59-B332-FD55BA7672CC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A859-37BE-4AB9-95E9-D2ADB8A7E175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472C8-DDFC-4348-9D42-D99273286A14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7796C-D648-4A4B-B518-64D103B5633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lang="pl-P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Opracowali:</a:t>
            </a:r>
          </a:p>
          <a:p>
            <a:pPr>
              <a:lnSpc>
                <a:spcPct val="150000"/>
              </a:lnSpc>
            </a:pPr>
            <a:r>
              <a:rPr lang="pl-PL" dirty="0"/>
              <a:t>Alina Meisner</a:t>
            </a:r>
          </a:p>
          <a:p>
            <a:pPr>
              <a:lnSpc>
                <a:spcPct val="150000"/>
              </a:lnSpc>
            </a:pPr>
            <a:r>
              <a:rPr lang="pl-PL" dirty="0"/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B8F8A668-8AC5-4B3E-AB71-67BC87ED7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2" y="1742894"/>
            <a:ext cx="5794984" cy="434623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426405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604259A-C569-4D9E-B09B-E640182B2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4" y="3020650"/>
            <a:ext cx="5794984" cy="434623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426405" y="58847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Pomachaj dłonią przed czujnikiem.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690808" y="8207686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dzieje?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938784" y="2731008"/>
            <a:ext cx="524256" cy="31455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31116" y="65836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369383" y="2134142"/>
            <a:ext cx="522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Pomachaj dłonią przed czujnikiem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BF41547C-1314-46FB-AEB2-70C814E90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6" y="1465061"/>
            <a:ext cx="5418188" cy="4063641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16978" y="544982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980923" y="3666707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  <a:endCxn id="10" idx="4"/>
          </p:cNvCxnSpPr>
          <p:nvPr/>
        </p:nvCxnSpPr>
        <p:spPr>
          <a:xfrm flipH="1" flipV="1">
            <a:off x="3362717" y="4277773"/>
            <a:ext cx="855715" cy="181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503030" y="616952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425926D-5378-4D7A-817D-9B70806F9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A00416F8-8EFF-434F-B5F4-26FDACF19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8.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Czujnik ruchu i brzęczyk.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Budujemy alarm.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Czujnik ruchu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„i13”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1291985" y="8155185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Brzęczyk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„o5”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3" name="Obraz 2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0E0C49AD-D2BA-4AF2-BE02-71014600C6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25086" r="37573" b="29233"/>
          <a:stretch/>
        </p:blipFill>
        <p:spPr>
          <a:xfrm>
            <a:off x="4586288" y="3152833"/>
            <a:ext cx="1306824" cy="1808953"/>
          </a:xfrm>
          <a:prstGeom prst="rect">
            <a:avLst/>
          </a:prstGeom>
        </p:spPr>
      </p:pic>
      <p:pic>
        <p:nvPicPr>
          <p:cNvPr id="15" name="Obraz 14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E7005165-A14D-44CB-B55B-C12F9FDC08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29740" r="25156" b="23375"/>
          <a:stretch/>
        </p:blipFill>
        <p:spPr>
          <a:xfrm rot="5400000">
            <a:off x="919783" y="6500298"/>
            <a:ext cx="1795631" cy="12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5B9A36E-214C-4854-9D78-30407FF6D67E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03F5A59-AD86-41A5-8D3F-05674678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FC9F929-A65F-47C4-A19C-E28B1F7E49AD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F5E98118-45DB-4371-846A-513911D94EBE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511436" y="4775863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1364821" y="5770391"/>
            <a:ext cx="3565244" cy="34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8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597093" y="43459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597093" y="473375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597091" y="876331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0161DA05-72C5-4A2F-BEAE-A593640B2D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41373" r="45657" b="47930"/>
          <a:stretch/>
        </p:blipFill>
        <p:spPr>
          <a:xfrm>
            <a:off x="3905527" y="4336864"/>
            <a:ext cx="1709461" cy="1142330"/>
          </a:xfrm>
          <a:prstGeom prst="rect">
            <a:avLst/>
          </a:prstGeom>
        </p:spPr>
      </p:pic>
      <p:pic>
        <p:nvPicPr>
          <p:cNvPr id="6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ACA1BC7C-CB22-4F3A-BD0A-CCAFDFEC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t="25566" r="39630" b="31031"/>
          <a:stretch/>
        </p:blipFill>
        <p:spPr>
          <a:xfrm>
            <a:off x="928497" y="4181002"/>
            <a:ext cx="1506483" cy="213995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41725" y="728011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41725" y="6627397"/>
            <a:ext cx="34676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Połącz czujnik z przewodem.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441725" y="3549381"/>
            <a:ext cx="42883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 płytkę  „i13” (czujnik ruchu)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0B7E0BA-EE66-4C31-BD80-46F2091E8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9034" r="38489" b="26696"/>
          <a:stretch/>
        </p:blipFill>
        <p:spPr>
          <a:xfrm rot="16200000">
            <a:off x="2360716" y="6617949"/>
            <a:ext cx="1778020" cy="29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FE0EF3F-8A4D-4674-8631-F36503924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3" y="1185115"/>
            <a:ext cx="3429000" cy="457200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441725" y="653317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płytkę „i13” z płyta główną.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1ECA21B3-F801-4FF0-B210-3FF44AE01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6900" r="40266" b="35180"/>
          <a:stretch/>
        </p:blipFill>
        <p:spPr>
          <a:xfrm>
            <a:off x="730284" y="7038566"/>
            <a:ext cx="1412841" cy="2406532"/>
          </a:xfrm>
          <a:prstGeom prst="rect">
            <a:avLst/>
          </a:prstGeom>
        </p:spPr>
      </p:pic>
      <p:pic>
        <p:nvPicPr>
          <p:cNvPr id="17" name="Obraz 16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5926E9C6-1B73-42C2-AB55-81BF5B454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0" t="39683" r="44901" b="36759"/>
          <a:stretch/>
        </p:blipFill>
        <p:spPr>
          <a:xfrm rot="5400000">
            <a:off x="4322706" y="3276807"/>
            <a:ext cx="1199082" cy="1963669"/>
          </a:xfrm>
          <a:prstGeom prst="rect">
            <a:avLst/>
          </a:prstGeom>
        </p:spPr>
      </p:pic>
      <p:pic>
        <p:nvPicPr>
          <p:cNvPr id="16" name="Obraz 15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B212F51E-CAA2-45B9-9715-4459BD4CC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29740" r="25156" b="23375"/>
          <a:stretch/>
        </p:blipFill>
        <p:spPr>
          <a:xfrm rot="5400000">
            <a:off x="677189" y="3549024"/>
            <a:ext cx="2170176" cy="148790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380765" y="331641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426175" y="2485795"/>
            <a:ext cx="391216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 płytkę  „o5” (brzęczyk)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380765" y="6261260"/>
            <a:ext cx="397256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Połącz płytkę „o5” z przewodem.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EBAB660D-CC51-430B-817D-6A25A99CB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31668" r="43297" b="52978"/>
          <a:stretch/>
        </p:blipFill>
        <p:spPr>
          <a:xfrm>
            <a:off x="3973750" y="7136698"/>
            <a:ext cx="2287218" cy="1848807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xmlns="" id="{5F018DEE-D08F-4EF6-9B26-64C9A10024CB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30145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płytkę „o5” (brzęczyk) z przewodem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B74233D-36DC-448D-BD17-A573A6DB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42" y="1011935"/>
            <a:ext cx="2738609" cy="36514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87362AE6-60C8-4192-BE9A-7868493AB6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6900" r="40266" b="35180"/>
          <a:stretch/>
        </p:blipFill>
        <p:spPr>
          <a:xfrm>
            <a:off x="2016159" y="6092200"/>
            <a:ext cx="1412841" cy="24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D1AA9426-C197-4E9C-8E2A-D5C370371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3" y="1591266"/>
            <a:ext cx="5794984" cy="434623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8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512817" y="758952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E527A34F-E601-4145-8CC1-85BC743A8A05}"/>
</file>

<file path=customXml/itemProps2.xml><?xml version="1.0" encoding="utf-8"?>
<ds:datastoreItem xmlns:ds="http://schemas.openxmlformats.org/officeDocument/2006/customXml" ds:itemID="{FA0DB652-86E8-4A83-8667-26951C890D5A}"/>
</file>

<file path=customXml/itemProps3.xml><?xml version="1.0" encoding="utf-8"?>
<ds:datastoreItem xmlns:ds="http://schemas.openxmlformats.org/officeDocument/2006/customXml" ds:itemID="{99E58AA3-1235-4A34-B73D-246E0393BD2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298</Words>
  <Application>Microsoft Office PowerPoint</Application>
  <PresentationFormat>Papier A4 (210x297 mm)</PresentationFormat>
  <Paragraphs>72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32</cp:revision>
  <dcterms:created xsi:type="dcterms:W3CDTF">2022-04-24T19:38:58Z</dcterms:created>
  <dcterms:modified xsi:type="dcterms:W3CDTF">2022-07-31T12:22:30Z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