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19"/>
  </p:notesMasterIdLst>
  <p:sldIdLst>
    <p:sldId id="282" r:id="rId3"/>
    <p:sldId id="277" r:id="rId4"/>
    <p:sldId id="266" r:id="rId5"/>
    <p:sldId id="280" r:id="rId6"/>
    <p:sldId id="279" r:id="rId7"/>
    <p:sldId id="258" r:id="rId8"/>
    <p:sldId id="269" r:id="rId9"/>
    <p:sldId id="278" r:id="rId10"/>
    <p:sldId id="283" r:id="rId11"/>
    <p:sldId id="271" r:id="rId12"/>
    <p:sldId id="272" r:id="rId13"/>
    <p:sldId id="273" r:id="rId14"/>
    <p:sldId id="274" r:id="rId15"/>
    <p:sldId id="263" r:id="rId16"/>
    <p:sldId id="275" r:id="rId17"/>
    <p:sldId id="276" r:id="rId1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B4F5-D5CF-4AC8-9E15-D76F68B446B2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59E54-7159-4052-B0B8-929255F818A6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362-1894-4C06-990D-EAFC16C98721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3572-6C3A-4A82-A663-A620FEBC8480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916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306B-CA37-49E6-9B4F-F9F130DB8A45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9512-3218-44F6-AB96-57C349721A6E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202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B9CE-C189-4EC6-993F-6305462CD1A8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37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1D14A-536F-4AFC-BA49-5D7939639C32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135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63C5-6452-495A-AAA3-2D041792B13A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706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C768-8C88-4DF1-8485-B5C79EF2A4B3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09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3383-BABF-47C5-A28F-DBFEE483C405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69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A057-DA31-477B-B1D9-94EFE7F7DBCD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07D73-2553-48CC-B137-47397E3305E6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952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D1A2-FEFC-4AF6-AB1C-AE4098A51F69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22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12924-7870-40A9-A82A-8EA5FA4C113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37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B3F1-4929-4124-ACE7-0CB55AC4F065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4185-6BB1-4A6B-9D0E-EF5CAB478635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83624-E842-41B3-9206-EFC7A4E072BA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EAC6-D962-4F88-8615-EBF19E136ECD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3369-6F26-4C63-98EB-86F281E83D2E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FEB3-9FB1-4321-821E-9FA561FF2582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F106-178F-4A48-96CD-4252D388C964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E8D02-494E-4CA9-988B-CD81F64EE3F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FEE50-752E-4C4E-9A35-F77C4C96C800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99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="" xmlns:a16="http://schemas.microsoft.com/office/drawing/2014/main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26243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Przygotuj budowany układ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5488D462-399A-4F9B-9104-A61670EB9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62694" y="914400"/>
            <a:ext cx="4532611" cy="339945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424988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Przygotuj płytkę z  „o7” z głośnikiem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3B117FE-188F-48BF-B869-B5AB1A9B7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65" y="5703910"/>
            <a:ext cx="2340614" cy="312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55AD2C60-B408-4C45-8A5A-53220F899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3" y="1734213"/>
            <a:ext cx="5717164" cy="428787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398057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C47B95C1-1199-4A1B-8ADB-7E577484D75C}"/>
              </a:ext>
            </a:extLst>
          </p:cNvPr>
          <p:cNvSpPr/>
          <p:nvPr/>
        </p:nvSpPr>
        <p:spPr>
          <a:xfrm>
            <a:off x="3113865" y="4060008"/>
            <a:ext cx="720122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473926" y="4584192"/>
            <a:ext cx="720122" cy="23896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3C52B0ED-5E13-470A-BAD6-9C6369C5F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24" y="2266627"/>
            <a:ext cx="5233416" cy="392506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3640105" y="4840224"/>
            <a:ext cx="381793" cy="24978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A4BD750A-3E9B-40D1-A73A-C37A46D85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" y="2528697"/>
            <a:ext cx="5497576" cy="412318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Nagrywanie dźwięku na płytce „o7” 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="" xmlns:a16="http://schemas.microsoft.com/office/drawing/2014/main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>
            <a:off x="4169664" y="2036064"/>
            <a:ext cx="521144" cy="27188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3AD6A1D0-6075-4416-ABB3-9089E60500B0}"/>
              </a:ext>
            </a:extLst>
          </p:cNvPr>
          <p:cNvSpPr txBox="1"/>
          <p:nvPr/>
        </p:nvSpPr>
        <p:spPr>
          <a:xfrm>
            <a:off x="938784" y="1384171"/>
            <a:ext cx="5224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Naciśnij i trzymaj czarny przycisk. Powiedz jak masz na imię i nazwisko. Zwolnij czarny przycisk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355AE0F5-66BF-4751-B790-216F8A2D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46E27A66-90CB-48C4-99FE-AD915DBF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4723B99B-BAE1-4293-B921-11041C59F210}"/>
              </a:ext>
            </a:extLst>
          </p:cNvPr>
          <p:cNvSpPr txBox="1"/>
          <p:nvPr/>
        </p:nvSpPr>
        <p:spPr>
          <a:xfrm>
            <a:off x="267909" y="391904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Odtworzenie nagrania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F03F1CD7-5722-4991-977C-A273C48FA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2382393"/>
            <a:ext cx="5497576" cy="412318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DFBB2567-A0A5-4808-B579-E4B8A5B5B368}"/>
              </a:ext>
            </a:extLst>
          </p:cNvPr>
          <p:cNvSpPr txBox="1"/>
          <p:nvPr/>
        </p:nvSpPr>
        <p:spPr>
          <a:xfrm>
            <a:off x="487522" y="1359787"/>
            <a:ext cx="52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Naciśnij niebieski przycisk i odsłuchaj nagrania.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="" xmlns:a16="http://schemas.microsoft.com/office/drawing/2014/main" id="{06780077-7445-47AD-93BE-59074188B1D5}"/>
              </a:ext>
            </a:extLst>
          </p:cNvPr>
          <p:cNvCxnSpPr>
            <a:cxnSpLocks/>
          </p:cNvCxnSpPr>
          <p:nvPr/>
        </p:nvCxnSpPr>
        <p:spPr>
          <a:xfrm>
            <a:off x="836168" y="2006118"/>
            <a:ext cx="553720" cy="28146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9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8F388623-2A02-444F-A116-A44C88CFC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7" y="1848115"/>
            <a:ext cx="5497576" cy="4123182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662748" y="6406779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8F1F34E7-EA4D-4BCA-80FB-EFC2601087E0}"/>
              </a:ext>
            </a:extLst>
          </p:cNvPr>
          <p:cNvSpPr/>
          <p:nvPr/>
        </p:nvSpPr>
        <p:spPr>
          <a:xfrm>
            <a:off x="2789089" y="3875184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3284867" y="4486250"/>
            <a:ext cx="787261" cy="24023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0935CE82-A714-4C56-B795-100574E50AA2}"/>
              </a:ext>
            </a:extLst>
          </p:cNvPr>
          <p:cNvSpPr/>
          <p:nvPr/>
        </p:nvSpPr>
        <p:spPr>
          <a:xfrm>
            <a:off x="3866565" y="6888609"/>
            <a:ext cx="665258" cy="527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4328F21-7B35-4CC6-8744-B1E67D7BEF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4544" y="823607"/>
            <a:ext cx="3825071" cy="510009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C0E6E165-5246-4C43-83EE-D19239B0E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7032" y="5492453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9.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Czy rozpoznasz swój głos? Nagrywanie dźwięków.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1" name="Obraz 10" descr="Obraz zawierający adapter&#10;&#10;Opis wygenerowany automatycznie">
            <a:extLst>
              <a:ext uri="{FF2B5EF4-FFF2-40B4-BE49-F238E27FC236}">
                <a16:creationId xmlns="" xmlns:a16="http://schemas.microsoft.com/office/drawing/2014/main" id="{6507102A-50B8-408B-8C1C-BF1D66E1C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30" y="3144047"/>
            <a:ext cx="1353313" cy="180441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094" y="6386574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1F976737-2DF6-40F5-9B71-1DDAAE47269B}"/>
              </a:ext>
            </a:extLst>
          </p:cNvPr>
          <p:cNvSpPr txBox="1"/>
          <p:nvPr/>
        </p:nvSpPr>
        <p:spPr>
          <a:xfrm>
            <a:off x="4538434" y="4993464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Przycisk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„i2b”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F76BAED9-A907-475D-8EF8-8D32BA384FDF}"/>
              </a:ext>
            </a:extLst>
          </p:cNvPr>
          <p:cNvSpPr txBox="1"/>
          <p:nvPr/>
        </p:nvSpPr>
        <p:spPr>
          <a:xfrm>
            <a:off x="1046074" y="8096727"/>
            <a:ext cx="1543049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z rejestratorem dźwięku „o7”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646A4044-3823-4153-8946-FEC97C158A88}"/>
              </a:ext>
            </a:extLst>
          </p:cNvPr>
          <p:cNvSpPr txBox="1"/>
          <p:nvPr/>
        </p:nvSpPr>
        <p:spPr>
          <a:xfrm>
            <a:off x="3523488" y="8107216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9" name="Obraz 8" descr="Obraz zawierający tekst, urządzenie&#10;&#10;Opis wygenerowany automatycznie">
            <a:extLst>
              <a:ext uri="{FF2B5EF4-FFF2-40B4-BE49-F238E27FC236}">
                <a16:creationId xmlns="" xmlns:a16="http://schemas.microsoft.com/office/drawing/2014/main" id="{B88D265A-2781-42EC-A7FE-9AEDB0A861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2" y="6134752"/>
            <a:ext cx="1423154" cy="1897539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="" xmlns:a16="http://schemas.microsoft.com/office/drawing/2014/main" id="{646A4044-3823-4153-8946-FEC97C158A88}"/>
              </a:ext>
            </a:extLst>
          </p:cNvPr>
          <p:cNvSpPr txBox="1"/>
          <p:nvPr/>
        </p:nvSpPr>
        <p:spPr>
          <a:xfrm>
            <a:off x="5372074" y="8264363"/>
            <a:ext cx="18284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Głośnik</a:t>
            </a:r>
          </a:p>
        </p:txBody>
      </p:sp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="" xmlns:a16="http://schemas.microsoft.com/office/drawing/2014/main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="" xmlns:a16="http://schemas.microsoft.com/office/drawing/2014/main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="" xmlns:a16="http://schemas.microsoft.com/office/drawing/2014/main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="" xmlns:a16="http://schemas.microsoft.com/office/drawing/2014/main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9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="" xmlns:a16="http://schemas.microsoft.com/office/drawing/2014/main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="" xmlns:a16="http://schemas.microsoft.com/office/drawing/2014/main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="" xmlns:a16="http://schemas.microsoft.com/office/drawing/2014/main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="" xmlns:a16="http://schemas.microsoft.com/office/drawing/2014/main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="" xmlns:a16="http://schemas.microsoft.com/office/drawing/2014/main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="" xmlns:a16="http://schemas.microsoft.com/office/drawing/2014/main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7562" y="6638774"/>
            <a:ext cx="359585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przycisk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73719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„i2b” (niebieski przycisk)</a:t>
            </a:r>
          </a:p>
        </p:txBody>
      </p:sp>
      <p:pic>
        <p:nvPicPr>
          <p:cNvPr id="14" name="Obraz 13" descr="Obraz zawierający adapter&#10;&#10;Opis wygenerowany automatycznie">
            <a:extLst>
              <a:ext uri="{FF2B5EF4-FFF2-40B4-BE49-F238E27FC236}">
                <a16:creationId xmlns="" xmlns:a16="http://schemas.microsoft.com/office/drawing/2014/main" id="{385E40C9-F63A-4DDA-88A1-6C662EDA5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23565" r="25333" b="23501"/>
          <a:stretch/>
        </p:blipFill>
        <p:spPr>
          <a:xfrm>
            <a:off x="1051183" y="4149040"/>
            <a:ext cx="1499466" cy="2011192"/>
          </a:xfrm>
          <a:prstGeom prst="rect">
            <a:avLst/>
          </a:prstGeom>
        </p:spPr>
      </p:pic>
      <p:pic>
        <p:nvPicPr>
          <p:cNvPr id="15" name="Obraz 14" descr="Obraz zawierający adapter&#10;&#10;Opis wygenerowany automatycznie">
            <a:extLst>
              <a:ext uri="{FF2B5EF4-FFF2-40B4-BE49-F238E27FC236}">
                <a16:creationId xmlns="" xmlns:a16="http://schemas.microsoft.com/office/drawing/2014/main" id="{8C9FDBE7-EBA8-42E1-8E46-0DDD6DC351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t="44726" r="32829" b="46370"/>
          <a:stretch/>
        </p:blipFill>
        <p:spPr>
          <a:xfrm>
            <a:off x="3179986" y="4405884"/>
            <a:ext cx="3326953" cy="1094232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Obraz zawierający klucz&#10;&#10;Opis wygenerowany automatycznie">
            <a:extLst>
              <a:ext uri="{FF2B5EF4-FFF2-40B4-BE49-F238E27FC236}">
                <a16:creationId xmlns="" xmlns:a16="http://schemas.microsoft.com/office/drawing/2014/main" id="{D0FE2117-8B59-4D7A-9F16-CD457EECC0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t="18500" r="26811"/>
          <a:stretch/>
        </p:blipFill>
        <p:spPr>
          <a:xfrm rot="16200000">
            <a:off x="2058702" y="6152803"/>
            <a:ext cx="1944685" cy="39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433965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przycisk „i2b” z płyta główną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13270358-10CA-43B4-8954-FC20F2F8F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725" y="1353312"/>
            <a:ext cx="5871464" cy="440359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="" xmlns:a16="http://schemas.microsoft.com/office/drawing/2014/main" id="{04CBC62B-303F-4CE6-8E70-A535A2B89A13}"/>
              </a:ext>
            </a:extLst>
          </p:cNvPr>
          <p:cNvCxnSpPr>
            <a:cxnSpLocks/>
          </p:cNvCxnSpPr>
          <p:nvPr/>
        </p:nvCxnSpPr>
        <p:spPr>
          <a:xfrm flipH="1">
            <a:off x="3429000" y="4953000"/>
            <a:ext cx="1352375" cy="2606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57963BAA-E325-43E8-9BEA-EF39DDD28F3C}"/>
              </a:ext>
            </a:extLst>
          </p:cNvPr>
          <p:cNvSpPr/>
          <p:nvPr/>
        </p:nvSpPr>
        <p:spPr>
          <a:xfrm>
            <a:off x="4255008" y="4046658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Obraz zawierający tekst&#10;&#10;Opis wygenerowany automatycznie">
            <a:extLst>
              <a:ext uri="{FF2B5EF4-FFF2-40B4-BE49-F238E27FC236}">
                <a16:creationId xmlns="" xmlns:a16="http://schemas.microsoft.com/office/drawing/2014/main" id="{4B565EEC-9B73-497F-8C7B-6E3F4A757C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6" t="42588" r="40035" b="11011"/>
          <a:stretch/>
        </p:blipFill>
        <p:spPr>
          <a:xfrm rot="5400000">
            <a:off x="3823770" y="6818347"/>
            <a:ext cx="2084428" cy="2086341"/>
          </a:xfrm>
          <a:prstGeom prst="rect">
            <a:avLst/>
          </a:prstGeom>
        </p:spPr>
      </p:pic>
      <p:pic>
        <p:nvPicPr>
          <p:cNvPr id="22" name="Obraz 21" descr="Obraz zawierający tekst, urządzenie&#10;&#10;Opis wygenerowany automatycznie">
            <a:extLst>
              <a:ext uri="{FF2B5EF4-FFF2-40B4-BE49-F238E27FC236}">
                <a16:creationId xmlns="" xmlns:a16="http://schemas.microsoft.com/office/drawing/2014/main" id="{54B6711C-0FBC-4BAF-83D7-65BA464B8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" y="6679874"/>
            <a:ext cx="1404692" cy="1872922"/>
          </a:xfrm>
          <a:prstGeom prst="rect">
            <a:avLst/>
          </a:prstGeom>
        </p:spPr>
      </p:pic>
      <p:pic>
        <p:nvPicPr>
          <p:cNvPr id="19" name="Obraz 18" descr="Obraz zawierający tekst, urządzenie&#10;&#10;Opis wygenerowany automatycznie">
            <a:extLst>
              <a:ext uri="{FF2B5EF4-FFF2-40B4-BE49-F238E27FC236}">
                <a16:creationId xmlns="" xmlns:a16="http://schemas.microsoft.com/office/drawing/2014/main" id="{C62BD4EA-BD14-4B96-B0BC-3720A2758D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0" t="45033" r="24443" b="34145"/>
          <a:stretch/>
        </p:blipFill>
        <p:spPr>
          <a:xfrm>
            <a:off x="4084320" y="3826459"/>
            <a:ext cx="1278494" cy="843567"/>
          </a:xfrm>
          <a:prstGeom prst="rect">
            <a:avLst/>
          </a:prstGeom>
        </p:spPr>
      </p:pic>
      <p:pic>
        <p:nvPicPr>
          <p:cNvPr id="9" name="Obraz 8" descr="Obraz zawierający tekst, urządzenie&#10;&#10;Opis wygenerowany automatycznie">
            <a:extLst>
              <a:ext uri="{FF2B5EF4-FFF2-40B4-BE49-F238E27FC236}">
                <a16:creationId xmlns="" xmlns:a16="http://schemas.microsoft.com/office/drawing/2014/main" id="{26BFF890-4400-42D8-998C-8A254F878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0" y="3214518"/>
            <a:ext cx="1404692" cy="187292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9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2D0D413B-9D46-4F22-A77C-8BC1E5473A7A}"/>
              </a:ext>
            </a:extLst>
          </p:cNvPr>
          <p:cNvSpPr txBox="1"/>
          <p:nvPr/>
        </p:nvSpPr>
        <p:spPr>
          <a:xfrm>
            <a:off x="275953" y="2513846"/>
            <a:ext cx="495520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 płytkę  „o7” (rejestrator dźwięku)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390844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Połącz płytkę „o7” z przewodem </a:t>
            </a:r>
          </a:p>
        </p:txBody>
      </p:sp>
      <p:sp>
        <p:nvSpPr>
          <p:cNvPr id="14" name="Owal 13">
            <a:extLst>
              <a:ext uri="{FF2B5EF4-FFF2-40B4-BE49-F238E27FC236}">
                <a16:creationId xmlns="" xmlns:a16="http://schemas.microsoft.com/office/drawing/2014/main" id="{5F018DEE-D08F-4EF6-9B26-64C9A10024CB}"/>
              </a:ext>
            </a:extLst>
          </p:cNvPr>
          <p:cNvSpPr/>
          <p:nvPr/>
        </p:nvSpPr>
        <p:spPr>
          <a:xfrm>
            <a:off x="961750" y="7406888"/>
            <a:ext cx="772248" cy="7308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="" xmlns:a16="http://schemas.microsoft.com/office/drawing/2014/main" id="{A4D82F47-DD1E-4F0F-9447-40FC6DAF80CE}"/>
              </a:ext>
            </a:extLst>
          </p:cNvPr>
          <p:cNvCxnSpPr>
            <a:cxnSpLocks/>
            <a:endCxn id="14" idx="6"/>
          </p:cNvCxnSpPr>
          <p:nvPr/>
        </p:nvCxnSpPr>
        <p:spPr>
          <a:xfrm flipH="1" flipV="1">
            <a:off x="1733998" y="7772327"/>
            <a:ext cx="2911154" cy="891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wal 9">
            <a:extLst>
              <a:ext uri="{FF2B5EF4-FFF2-40B4-BE49-F238E27FC236}">
                <a16:creationId xmlns="" xmlns:a16="http://schemas.microsoft.com/office/drawing/2014/main" id="{66A21727-E95F-439B-BAEF-8FFB842E1D10}"/>
              </a:ext>
            </a:extLst>
          </p:cNvPr>
          <p:cNvSpPr/>
          <p:nvPr/>
        </p:nvSpPr>
        <p:spPr>
          <a:xfrm>
            <a:off x="1266901" y="3985059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240594" y="4184643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B88C6D6-6697-43D2-9F8D-07AE23EF8C3C}"/>
              </a:ext>
            </a:extLst>
          </p:cNvPr>
          <p:cNvSpPr txBox="1"/>
          <p:nvPr/>
        </p:nvSpPr>
        <p:spPr>
          <a:xfrm>
            <a:off x="349105" y="347483"/>
            <a:ext cx="352372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głośnik  „Speaker”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97B3FAC5-84A0-438B-9B79-35D467727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72" y="1048512"/>
            <a:ext cx="1712214" cy="228295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B6CA4566-A48A-4D4C-B829-A81FB8403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39" y="5424262"/>
            <a:ext cx="2726679" cy="363557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54ED0166-3D8F-4C37-A55B-03FAAB08C5CB}"/>
              </a:ext>
            </a:extLst>
          </p:cNvPr>
          <p:cNvSpPr txBox="1"/>
          <p:nvPr/>
        </p:nvSpPr>
        <p:spPr>
          <a:xfrm>
            <a:off x="349105" y="4253470"/>
            <a:ext cx="50882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Podłącz głośnik do moduły nagrywania „o7” </a:t>
            </a:r>
          </a:p>
        </p:txBody>
      </p:sp>
    </p:spTree>
    <p:extLst>
      <p:ext uri="{BB962C8B-B14F-4D97-AF65-F5344CB8AC3E}">
        <p14:creationId xmlns:p14="http://schemas.microsoft.com/office/powerpoint/2010/main" val="40141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FD4A98BB-305F-4071-AB4A-4D1147BE9B8B}"/>
</file>

<file path=customXml/itemProps2.xml><?xml version="1.0" encoding="utf-8"?>
<ds:datastoreItem xmlns:ds="http://schemas.openxmlformats.org/officeDocument/2006/customXml" ds:itemID="{6D18A186-1F75-469A-841B-43A036C5ADC1}"/>
</file>

<file path=customXml/itemProps3.xml><?xml version="1.0" encoding="utf-8"?>
<ds:datastoreItem xmlns:ds="http://schemas.openxmlformats.org/officeDocument/2006/customXml" ds:itemID="{251685BE-94AF-4B57-97B2-D9D5DFCABA5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</TotalTime>
  <Words>347</Words>
  <Application>Microsoft Office PowerPoint</Application>
  <PresentationFormat>Papier A4 (210x297 mm)</PresentationFormat>
  <Paragraphs>79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27</cp:revision>
  <dcterms:created xsi:type="dcterms:W3CDTF">2022-04-24T19:38:58Z</dcterms:created>
  <dcterms:modified xsi:type="dcterms:W3CDTF">2022-07-31T12:22:42Z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