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371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6455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597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9642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986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2429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164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035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9009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07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98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E4F7A-133D-469C-8F3E-364FC8DBC7D1}" type="datetimeFigureOut">
              <a:rPr lang="pl-PL" smtClean="0"/>
              <a:t>2018-09-27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CD293-4533-4002-9D93-D04664EC58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1550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888" y="2247007"/>
            <a:ext cx="8776592" cy="2262113"/>
          </a:xfrm>
        </p:spPr>
        <p:txBody>
          <a:bodyPr>
            <a:noAutofit/>
          </a:bodyPr>
          <a:lstStyle/>
          <a:p>
            <a:r>
              <a:rPr lang="pl-PL" sz="2000" b="1" dirty="0" smtClean="0">
                <a:latin typeface="Century Gothic" pitchFamily="34" charset="0"/>
              </a:rPr>
              <a:t/>
            </a:r>
            <a:br>
              <a:rPr lang="pl-PL" sz="2000" b="1" dirty="0" smtClean="0">
                <a:latin typeface="Century Gothic" pitchFamily="34" charset="0"/>
              </a:rPr>
            </a:br>
            <a:r>
              <a:rPr lang="pl-PL" sz="2000" b="1" dirty="0" smtClean="0">
                <a:latin typeface="Century Gothic" pitchFamily="34" charset="0"/>
              </a:rPr>
              <a:t> </a:t>
            </a:r>
            <a:r>
              <a:rPr lang="pl-PL" sz="3200" b="1" dirty="0" smtClean="0">
                <a:latin typeface="Century Gothic" pitchFamily="34" charset="0"/>
              </a:rPr>
              <a:t/>
            </a:r>
            <a:br>
              <a:rPr lang="pl-PL" sz="3200" b="1" dirty="0" smtClean="0">
                <a:latin typeface="Century Gothic" pitchFamily="34" charset="0"/>
              </a:rPr>
            </a:br>
            <a:r>
              <a:rPr lang="pl-PL" sz="1600" b="1" dirty="0" smtClean="0">
                <a:latin typeface="Century Gothic" pitchFamily="34" charset="0"/>
              </a:rPr>
              <a:t>uczestniczył/a w warsztatach</a:t>
            </a:r>
            <a:r>
              <a:rPr lang="pl-PL" sz="4000" b="1" dirty="0">
                <a:latin typeface="Century Gothic" pitchFamily="34" charset="0"/>
              </a:rPr>
              <a:t/>
            </a:r>
            <a:br>
              <a:rPr lang="pl-PL" sz="4000" b="1" dirty="0">
                <a:latin typeface="Century Gothic" pitchFamily="34" charset="0"/>
              </a:rPr>
            </a:br>
            <a:r>
              <a:rPr lang="pl-PL" sz="500" b="1" dirty="0" smtClean="0">
                <a:latin typeface="Century Gothic" pitchFamily="34" charset="0"/>
              </a:rPr>
              <a:t/>
            </a:r>
            <a:br>
              <a:rPr lang="pl-PL" sz="500" b="1" dirty="0" smtClean="0">
                <a:latin typeface="Century Gothic" pitchFamily="34" charset="0"/>
              </a:rPr>
            </a:br>
            <a:r>
              <a:rPr lang="pl-PL" sz="4000" b="1" dirty="0"/>
              <a:t>Domowa antybiotykoterapia </a:t>
            </a:r>
            <a:r>
              <a:rPr lang="pl-PL" sz="4000" b="1" dirty="0" smtClean="0"/>
              <a:t>dożylna w </a:t>
            </a:r>
            <a:r>
              <a:rPr lang="pl-PL" sz="4000" b="1" dirty="0"/>
              <a:t>leczeniu chorych na </a:t>
            </a:r>
            <a:r>
              <a:rPr lang="pl-PL" sz="4000" b="1" dirty="0" smtClean="0"/>
              <a:t>mukowiscydozę</a:t>
            </a:r>
            <a:r>
              <a:rPr lang="pl-PL" sz="4000" dirty="0"/>
              <a:t/>
            </a:r>
            <a:br>
              <a:rPr lang="pl-PL" sz="4000" dirty="0"/>
            </a:br>
            <a:r>
              <a:rPr lang="pl-PL" sz="4000" b="1" dirty="0"/>
              <a:t>szkolenie dla </a:t>
            </a:r>
            <a:r>
              <a:rPr lang="pl-PL" sz="4000" b="1" dirty="0" smtClean="0"/>
              <a:t>pielęgniarek</a:t>
            </a:r>
            <a:r>
              <a:rPr lang="pl-PL" dirty="0">
                <a:latin typeface="Century Gothic" pitchFamily="34" charset="0"/>
              </a:rPr>
              <a:t/>
            </a:r>
            <a:br>
              <a:rPr lang="pl-PL" dirty="0">
                <a:latin typeface="Century Gothic" pitchFamily="34" charset="0"/>
              </a:rPr>
            </a:br>
            <a:r>
              <a:rPr lang="pl-PL" sz="1800" b="1" dirty="0" smtClean="0">
                <a:latin typeface="Century Gothic" pitchFamily="34" charset="0"/>
              </a:rPr>
              <a:t/>
            </a:r>
            <a:br>
              <a:rPr lang="pl-PL" sz="1800" b="1" dirty="0" smtClean="0">
                <a:latin typeface="Century Gothic" pitchFamily="34" charset="0"/>
              </a:rPr>
            </a:br>
            <a:r>
              <a:rPr lang="pl-PL" sz="1800" b="1" dirty="0">
                <a:latin typeface="Century Gothic" pitchFamily="34" charset="0"/>
              </a:rPr>
              <a:t/>
            </a:r>
            <a:br>
              <a:rPr lang="pl-PL" sz="1800" b="1" dirty="0">
                <a:latin typeface="Century Gothic" pitchFamily="34" charset="0"/>
              </a:rPr>
            </a:br>
            <a:r>
              <a:rPr lang="pl-PL" sz="1800" b="1" dirty="0" smtClean="0">
                <a:latin typeface="Century Gothic" pitchFamily="34" charset="0"/>
              </a:rPr>
              <a:t>Rabka-Zdrój, 29.09.2018r</a:t>
            </a:r>
            <a:endParaRPr lang="pl-PL" sz="1800" b="1" dirty="0"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416824" cy="744488"/>
          </a:xfrm>
        </p:spPr>
        <p:txBody>
          <a:bodyPr>
            <a:normAutofit fontScale="85000" lnSpcReduction="10000"/>
          </a:bodyPr>
          <a:lstStyle/>
          <a:p>
            <a:r>
              <a:rPr lang="pl-PL" dirty="0" smtClean="0">
                <a:latin typeface="Century Gothic" pitchFamily="34" charset="0"/>
              </a:rPr>
              <a:t>…………………………………………………..</a:t>
            </a:r>
            <a:endParaRPr lang="pl-PL" dirty="0">
              <a:latin typeface="Century Gothic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5888" y="332656"/>
            <a:ext cx="8920608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4800" b="1" dirty="0" smtClean="0">
                <a:latin typeface="Century Gothic" pitchFamily="34" charset="0"/>
              </a:rPr>
              <a:t>CERTYFIKAT</a:t>
            </a:r>
            <a:endParaRPr lang="pl-PL" sz="4800" b="1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208" y="6238462"/>
            <a:ext cx="1512662" cy="48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Obraz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6238462"/>
            <a:ext cx="1257300" cy="5905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15" name="Obraz 14" descr="Logo-Małopolska-szraf-H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34" y="6238462"/>
            <a:ext cx="1495425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Obraz 1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042" y="6371811"/>
            <a:ext cx="81915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Obraz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204" y="6309899"/>
            <a:ext cx="1524000" cy="4476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7" name="Prostokąt 6"/>
          <p:cNvSpPr/>
          <p:nvPr/>
        </p:nvSpPr>
        <p:spPr>
          <a:xfrm>
            <a:off x="332981" y="5445224"/>
            <a:ext cx="8568952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458085" algn="l"/>
              </a:tabLst>
            </a:pPr>
            <a:r>
              <a:rPr lang="pl-PL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Szkolenie realizowane w ramach projektu Małopolskiego Inkubatora Innowacji Społecznych </a:t>
            </a:r>
            <a: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pn</a:t>
            </a:r>
            <a:r>
              <a:rPr lang="pl-PL" sz="1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Realizacja domowej antybiotykoterapii dożylnej u chorych na mukowiscydozę z Małopolski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74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11</Words>
  <Application>Microsoft Office PowerPoint</Application>
  <PresentationFormat>Pokaz na ekranie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Century Gothic</vt:lpstr>
      <vt:lpstr>Times New Roman</vt:lpstr>
      <vt:lpstr>Office Theme</vt:lpstr>
      <vt:lpstr>   uczestniczył/a w warsztatach  Domowa antybiotykoterapia dożylna w leczeniu chorych na mukowiscydozę szkolenie dla pielęgniarek   Rabka-Zdrój, 29.09.2018r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uczestniczył/a w warsztatach   Fizjoterapia chorych  na mukowiscydozę Szpital im. Dzieci Warszawy w Dziekanowie Leśnym 12 marca 2016 r</dc:title>
  <dc:creator>Anna</dc:creator>
  <cp:lastModifiedBy>user</cp:lastModifiedBy>
  <cp:revision>6</cp:revision>
  <dcterms:created xsi:type="dcterms:W3CDTF">2016-03-10T11:24:47Z</dcterms:created>
  <dcterms:modified xsi:type="dcterms:W3CDTF">2018-09-26T23:09:15Z</dcterms:modified>
</cp:coreProperties>
</file>