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7" r:id="rId4"/>
    <p:sldMasterId id="2147483724" r:id="rId5"/>
    <p:sldMasterId id="2147483814" r:id="rId6"/>
    <p:sldMasterId id="2147483827" r:id="rId7"/>
  </p:sldMasterIdLst>
  <p:notesMasterIdLst>
    <p:notesMasterId r:id="rId53"/>
  </p:notesMasterIdLst>
  <p:sldIdLst>
    <p:sldId id="334" r:id="rId8"/>
    <p:sldId id="489" r:id="rId9"/>
    <p:sldId id="411" r:id="rId10"/>
    <p:sldId id="480" r:id="rId11"/>
    <p:sldId id="481" r:id="rId12"/>
    <p:sldId id="482" r:id="rId13"/>
    <p:sldId id="483" r:id="rId14"/>
    <p:sldId id="427" r:id="rId15"/>
    <p:sldId id="408" r:id="rId16"/>
    <p:sldId id="428" r:id="rId17"/>
    <p:sldId id="417" r:id="rId18"/>
    <p:sldId id="396" r:id="rId19"/>
    <p:sldId id="681" r:id="rId20"/>
    <p:sldId id="685" r:id="rId21"/>
    <p:sldId id="683" r:id="rId22"/>
    <p:sldId id="682" r:id="rId23"/>
    <p:sldId id="684" r:id="rId24"/>
    <p:sldId id="563" r:id="rId25"/>
    <p:sldId id="564" r:id="rId26"/>
    <p:sldId id="565" r:id="rId27"/>
    <p:sldId id="566" r:id="rId28"/>
    <p:sldId id="567" r:id="rId29"/>
    <p:sldId id="629" r:id="rId30"/>
    <p:sldId id="620" r:id="rId31"/>
    <p:sldId id="623" r:id="rId32"/>
    <p:sldId id="624" r:id="rId33"/>
    <p:sldId id="633" r:id="rId34"/>
    <p:sldId id="650" r:id="rId35"/>
    <p:sldId id="654" r:id="rId36"/>
    <p:sldId id="656" r:id="rId37"/>
    <p:sldId id="573" r:id="rId38"/>
    <p:sldId id="576" r:id="rId39"/>
    <p:sldId id="577" r:id="rId40"/>
    <p:sldId id="686" r:id="rId41"/>
    <p:sldId id="579" r:id="rId42"/>
    <p:sldId id="580" r:id="rId43"/>
    <p:sldId id="581" r:id="rId44"/>
    <p:sldId id="582" r:id="rId45"/>
    <p:sldId id="589" r:id="rId46"/>
    <p:sldId id="590" r:id="rId47"/>
    <p:sldId id="591" r:id="rId48"/>
    <p:sldId id="592" r:id="rId49"/>
    <p:sldId id="593" r:id="rId50"/>
    <p:sldId id="594" r:id="rId51"/>
    <p:sldId id="595" r:id="rId52"/>
  </p:sldIdLst>
  <p:sldSz cx="9144000" cy="6858000" type="screen4x3"/>
  <p:notesSz cx="6858000" cy="9144000"/>
  <p:defaultText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B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64" autoAdjust="0"/>
    <p:restoredTop sz="94746" autoAdjust="0"/>
  </p:normalViewPr>
  <p:slideViewPr>
    <p:cSldViewPr>
      <p:cViewPr varScale="1">
        <p:scale>
          <a:sx n="69" d="100"/>
          <a:sy n="69" d="100"/>
        </p:scale>
        <p:origin x="462"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notesMaster" Target="notesMasters/notesMaster1.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48B404-564D-4CB3-AD68-F3ADCC4B3AA7}" type="datetimeFigureOut">
              <a:rPr lang="pl-PL" smtClean="0"/>
              <a:t>2018-10-28</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A2EB2D-39C6-42EF-BDBD-5046AE189768}" type="slidenum">
              <a:rPr lang="pl-PL" smtClean="0"/>
              <a:t>‹#›</a:t>
            </a:fld>
            <a:endParaRPr lang="pl-PL"/>
          </a:p>
        </p:txBody>
      </p:sp>
    </p:spTree>
    <p:extLst>
      <p:ext uri="{BB962C8B-B14F-4D97-AF65-F5344CB8AC3E}">
        <p14:creationId xmlns:p14="http://schemas.microsoft.com/office/powerpoint/2010/main" val="1122233627"/>
      </p:ext>
    </p:extLst>
  </p:cSld>
  <p:clrMap bg1="lt1" tx1="dk1" bg2="lt2" tx2="dk2" accent1="accent1" accent2="accent2" accent3="accent3" accent4="accent4" accent5="accent5" accent6="accent6" hlink="hlink" folHlink="folHlink"/>
  <p:notesStyle>
    <a:lvl1pPr marL="0" algn="l" defTabSz="913264" rtl="0" eaLnBrk="1" latinLnBrk="0" hangingPunct="1">
      <a:defRPr sz="1200" kern="1200">
        <a:solidFill>
          <a:schemeClr val="tx1"/>
        </a:solidFill>
        <a:latin typeface="+mn-lt"/>
        <a:ea typeface="+mn-ea"/>
        <a:cs typeface="+mn-cs"/>
      </a:defRPr>
    </a:lvl1pPr>
    <a:lvl2pPr marL="456631" algn="l" defTabSz="913264" rtl="0" eaLnBrk="1" latinLnBrk="0" hangingPunct="1">
      <a:defRPr sz="1200" kern="1200">
        <a:solidFill>
          <a:schemeClr val="tx1"/>
        </a:solidFill>
        <a:latin typeface="+mn-lt"/>
        <a:ea typeface="+mn-ea"/>
        <a:cs typeface="+mn-cs"/>
      </a:defRPr>
    </a:lvl2pPr>
    <a:lvl3pPr marL="913264" algn="l" defTabSz="913264" rtl="0" eaLnBrk="1" latinLnBrk="0" hangingPunct="1">
      <a:defRPr sz="1200" kern="1200">
        <a:solidFill>
          <a:schemeClr val="tx1"/>
        </a:solidFill>
        <a:latin typeface="+mn-lt"/>
        <a:ea typeface="+mn-ea"/>
        <a:cs typeface="+mn-cs"/>
      </a:defRPr>
    </a:lvl3pPr>
    <a:lvl4pPr marL="1369896" algn="l" defTabSz="913264" rtl="0" eaLnBrk="1" latinLnBrk="0" hangingPunct="1">
      <a:defRPr sz="1200" kern="1200">
        <a:solidFill>
          <a:schemeClr val="tx1"/>
        </a:solidFill>
        <a:latin typeface="+mn-lt"/>
        <a:ea typeface="+mn-ea"/>
        <a:cs typeface="+mn-cs"/>
      </a:defRPr>
    </a:lvl4pPr>
    <a:lvl5pPr marL="1826526" algn="l" defTabSz="913264" rtl="0" eaLnBrk="1" latinLnBrk="0" hangingPunct="1">
      <a:defRPr sz="1200" kern="1200">
        <a:solidFill>
          <a:schemeClr val="tx1"/>
        </a:solidFill>
        <a:latin typeface="+mn-lt"/>
        <a:ea typeface="+mn-ea"/>
        <a:cs typeface="+mn-cs"/>
      </a:defRPr>
    </a:lvl5pPr>
    <a:lvl6pPr marL="2283159" algn="l" defTabSz="913264" rtl="0" eaLnBrk="1" latinLnBrk="0" hangingPunct="1">
      <a:defRPr sz="1200" kern="1200">
        <a:solidFill>
          <a:schemeClr val="tx1"/>
        </a:solidFill>
        <a:latin typeface="+mn-lt"/>
        <a:ea typeface="+mn-ea"/>
        <a:cs typeface="+mn-cs"/>
      </a:defRPr>
    </a:lvl6pPr>
    <a:lvl7pPr marL="2739790" algn="l" defTabSz="913264" rtl="0" eaLnBrk="1" latinLnBrk="0" hangingPunct="1">
      <a:defRPr sz="1200" kern="1200">
        <a:solidFill>
          <a:schemeClr val="tx1"/>
        </a:solidFill>
        <a:latin typeface="+mn-lt"/>
        <a:ea typeface="+mn-ea"/>
        <a:cs typeface="+mn-cs"/>
      </a:defRPr>
    </a:lvl7pPr>
    <a:lvl8pPr marL="3196416" algn="l" defTabSz="913264" rtl="0" eaLnBrk="1" latinLnBrk="0" hangingPunct="1">
      <a:defRPr sz="1200" kern="1200">
        <a:solidFill>
          <a:schemeClr val="tx1"/>
        </a:solidFill>
        <a:latin typeface="+mn-lt"/>
        <a:ea typeface="+mn-ea"/>
        <a:cs typeface="+mn-cs"/>
      </a:defRPr>
    </a:lvl8pPr>
    <a:lvl9pPr marL="3653052" algn="l" defTabSz="91326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4" name="Rectangle 13"/>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eaLnBrk="0" hangingPunct="0">
              <a:tabLst>
                <a:tab pos="723900" algn="l"/>
                <a:tab pos="1447800" algn="l"/>
                <a:tab pos="2171700" algn="l"/>
                <a:tab pos="2895600" algn="l"/>
              </a:tabLst>
              <a:defRPr>
                <a:solidFill>
                  <a:schemeClr val="bg1"/>
                </a:solidFill>
                <a:latin typeface="Arial" charset="0"/>
                <a:cs typeface="Arial Unicode MS" charset="0"/>
              </a:defRPr>
            </a:lvl2pPr>
            <a:lvl3pPr eaLnBrk="0" hangingPunct="0">
              <a:tabLst>
                <a:tab pos="723900" algn="l"/>
                <a:tab pos="1447800" algn="l"/>
                <a:tab pos="2171700" algn="l"/>
                <a:tab pos="2895600" algn="l"/>
              </a:tabLst>
              <a:defRPr>
                <a:solidFill>
                  <a:schemeClr val="bg1"/>
                </a:solidFill>
                <a:latin typeface="Arial" charset="0"/>
                <a:cs typeface="Arial Unicode MS" charset="0"/>
              </a:defRPr>
            </a:lvl3pPr>
            <a:lvl4pPr eaLnBrk="0" hangingPunct="0">
              <a:tabLst>
                <a:tab pos="723900" algn="l"/>
                <a:tab pos="1447800" algn="l"/>
                <a:tab pos="2171700" algn="l"/>
                <a:tab pos="2895600" algn="l"/>
              </a:tabLst>
              <a:defRPr>
                <a:solidFill>
                  <a:schemeClr val="bg1"/>
                </a:solidFill>
                <a:latin typeface="Arial" charset="0"/>
                <a:cs typeface="Arial Unicode MS" charset="0"/>
              </a:defRPr>
            </a:lvl4pPr>
            <a:lvl5pPr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7EB04A29-B97E-403A-9946-1A4B8C4D5EB6}" type="slidenum">
              <a:rPr lang="en-GB">
                <a:solidFill>
                  <a:srgbClr val="000000"/>
                </a:solidFill>
                <a:latin typeface="Times New Roman" pitchFamily="16" charset="0"/>
              </a:rPr>
              <a:pPr eaLnBrk="1" hangingPunct="1"/>
              <a:t>2</a:t>
            </a:fld>
            <a:endParaRPr lang="en-GB">
              <a:solidFill>
                <a:srgbClr val="000000"/>
              </a:solidFill>
              <a:latin typeface="Times New Roman" pitchFamily="16" charset="0"/>
            </a:endParaRPr>
          </a:p>
        </p:txBody>
      </p:sp>
      <p:sp>
        <p:nvSpPr>
          <p:cNvPr id="22323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223236" name="Rectangle 2"/>
          <p:cNvSpPr txBox="1">
            <a:spLocks noGrp="1" noChangeArrowheads="1"/>
          </p:cNvSpPr>
          <p:nvPr>
            <p:ph type="body"/>
          </p:nvPr>
        </p:nvSpPr>
        <p:spPr>
          <a:xfrm>
            <a:off x="685800" y="4343400"/>
            <a:ext cx="5478463"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8" name="Rectangle 1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marL="742950" indent="-285750" eaLnBrk="0" hangingPunct="0">
              <a:tabLst>
                <a:tab pos="723900" algn="l"/>
                <a:tab pos="1447800" algn="l"/>
                <a:tab pos="2171700" algn="l"/>
                <a:tab pos="2895600" algn="l"/>
              </a:tabLst>
              <a:defRPr>
                <a:solidFill>
                  <a:schemeClr val="bg1"/>
                </a:solidFill>
                <a:latin typeface="Arial" charset="0"/>
                <a:cs typeface="Arial Unicode MS" charset="0"/>
              </a:defRPr>
            </a:lvl2pPr>
            <a:lvl3pPr marL="1143000" indent="-228600" eaLnBrk="0" hangingPunct="0">
              <a:tabLst>
                <a:tab pos="723900" algn="l"/>
                <a:tab pos="1447800" algn="l"/>
                <a:tab pos="2171700" algn="l"/>
                <a:tab pos="2895600" algn="l"/>
              </a:tabLst>
              <a:defRPr>
                <a:solidFill>
                  <a:schemeClr val="bg1"/>
                </a:solidFill>
                <a:latin typeface="Arial" charset="0"/>
                <a:cs typeface="Arial Unicode MS" charset="0"/>
              </a:defRPr>
            </a:lvl3pPr>
            <a:lvl4pPr marL="1600200" indent="-228600" eaLnBrk="0" hangingPunct="0">
              <a:tabLst>
                <a:tab pos="723900" algn="l"/>
                <a:tab pos="1447800" algn="l"/>
                <a:tab pos="2171700" algn="l"/>
                <a:tab pos="2895600" algn="l"/>
              </a:tabLst>
              <a:defRPr>
                <a:solidFill>
                  <a:schemeClr val="bg1"/>
                </a:solidFill>
                <a:latin typeface="Arial" charset="0"/>
                <a:cs typeface="Arial Unicode MS" charset="0"/>
              </a:defRPr>
            </a:lvl4pPr>
            <a:lvl5pPr marL="2057400" indent="-228600"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EEE16F8F-5E25-4CB2-BB11-42F3533FA65A}" type="slidenum">
              <a:rPr lang="en-GB">
                <a:solidFill>
                  <a:srgbClr val="000000"/>
                </a:solidFill>
                <a:latin typeface="Times New Roman" pitchFamily="16" charset="0"/>
              </a:rPr>
              <a:pPr eaLnBrk="1" hangingPunct="1"/>
              <a:t>3</a:t>
            </a:fld>
            <a:endParaRPr lang="en-GB">
              <a:solidFill>
                <a:srgbClr val="000000"/>
              </a:solidFill>
              <a:latin typeface="Times New Roman" pitchFamily="16" charset="0"/>
            </a:endParaRPr>
          </a:p>
        </p:txBody>
      </p:sp>
      <p:sp>
        <p:nvSpPr>
          <p:cNvPr id="12185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charset="0"/>
                <a:cs typeface="Arial Unicode MS" charset="0"/>
              </a:defRPr>
            </a:lvl1pPr>
            <a:lvl2pPr marL="742950" indent="-285750" eaLnBrk="0" hangingPunct="0">
              <a:defRPr>
                <a:solidFill>
                  <a:schemeClr val="bg1"/>
                </a:solidFill>
                <a:latin typeface="Arial" charset="0"/>
                <a:cs typeface="Arial Unicode MS" charset="0"/>
              </a:defRPr>
            </a:lvl2pPr>
            <a:lvl3pPr marL="1143000" indent="-228600" eaLnBrk="0" hangingPunct="0">
              <a:defRPr>
                <a:solidFill>
                  <a:schemeClr val="bg1"/>
                </a:solidFill>
                <a:latin typeface="Arial" charset="0"/>
                <a:cs typeface="Arial Unicode MS" charset="0"/>
              </a:defRPr>
            </a:lvl3pPr>
            <a:lvl4pPr marL="1600200" indent="-228600" eaLnBrk="0" hangingPunct="0">
              <a:defRPr>
                <a:solidFill>
                  <a:schemeClr val="bg1"/>
                </a:solidFill>
                <a:latin typeface="Arial" charset="0"/>
                <a:cs typeface="Arial Unicode MS" charset="0"/>
              </a:defRPr>
            </a:lvl4pPr>
            <a:lvl5pPr marL="2057400" indent="-228600" eaLnBrk="0" hangingPunct="0">
              <a:defRPr>
                <a:solidFill>
                  <a:schemeClr val="bg1"/>
                </a:solidFill>
                <a:latin typeface="Arial" charset="0"/>
                <a:cs typeface="Arial Unicode MS" charset="0"/>
              </a:defRPr>
            </a:lvl5pPr>
            <a:lvl6pPr marL="25146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6pPr>
            <a:lvl7pPr marL="29718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7pPr>
            <a:lvl8pPr marL="34290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8pPr>
            <a:lvl9pPr marL="38862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9pPr>
          </a:lstStyle>
          <a:p>
            <a:pPr defTabSz="449263" eaLnBrk="1" fontAlgn="base" hangingPunct="1">
              <a:lnSpc>
                <a:spcPct val="47000"/>
              </a:lnSpc>
              <a:spcBef>
                <a:spcPct val="0"/>
              </a:spcBef>
              <a:spcAft>
                <a:spcPct val="0"/>
              </a:spcAft>
              <a:buClr>
                <a:srgbClr val="FFFFFF"/>
              </a:buClr>
              <a:buSzPct val="100000"/>
              <a:buFont typeface="Arial" charset="0"/>
              <a:buNone/>
            </a:pPr>
            <a:endParaRPr lang="pl-PL">
              <a:solidFill>
                <a:prstClr val="white"/>
              </a:solidFill>
            </a:endParaRPr>
          </a:p>
        </p:txBody>
      </p:sp>
      <p:sp>
        <p:nvSpPr>
          <p:cNvPr id="121860" name="Text Box 2"/>
          <p:cNvSpPr txBox="1">
            <a:spLocks noGrp="1" noChangeArrowheads="1"/>
          </p:cNvSpPr>
          <p:nvPr>
            <p:ph type="body"/>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9pPr>
          </a:lstStyle>
          <a:p>
            <a:pPr>
              <a:spcBef>
                <a:spcPts val="600"/>
              </a:spcBef>
            </a:pPr>
            <a:r>
              <a:rPr lang="en-GB" b="1" smtClean="0">
                <a:cs typeface="Arial Unicode MS" charset="0"/>
              </a:rPr>
              <a:t>Role of Inflammation in the Pathophysiology of CF Lung Disease </a:t>
            </a:r>
          </a:p>
          <a:p>
            <a:pPr>
              <a:spcBef>
                <a:spcPts val="600"/>
              </a:spcBef>
            </a:pPr>
            <a:r>
              <a:rPr lang="en-GB" smtClean="0">
                <a:cs typeface="Arial Unicode MS" charset="0"/>
              </a:rPr>
              <a:t>This schematic is a representation of the pathophysiology of cystic fibrosis (CF) lung disease. CF is caused by mutations in the cystic fibrosis transmembrane conductance regulator (CFTR) gene. The expression of a defective or deficient CFTR protein disrupts the flow of ions across epithelial cell membranes in the airways, leading to impaired water movement across the membrane, the formation of thick mucus secretions, and an abnormal airway surface environment. This thick, viscous mucus obstructs the bronchi and promotes bacterial infection, which provokes a robust inflammatory response by the immune system. Inflammatory cells, especially neutrophils, infiltrate the airways and contribute to further bronchial obstruction when they degenerate and release DNA and actin into the airways. In addition, neutrophils release elastase, which in excess causes cellular damage to lung tissue. Repeated cycles of bronchial obstruction, infection, and inflammation </a:t>
            </a:r>
            <a:r>
              <a:rPr lang="en-GB" i="1" smtClean="0">
                <a:cs typeface="Arial Unicode MS" charset="0"/>
              </a:rPr>
              <a:t>(curved arrows)</a:t>
            </a:r>
            <a:r>
              <a:rPr lang="en-GB" smtClean="0">
                <a:cs typeface="Arial Unicode MS" charset="0"/>
              </a:rPr>
              <a:t> eventually lead to permanent structural lung damage and bronchiectasis. </a:t>
            </a:r>
          </a:p>
          <a:p>
            <a:pPr>
              <a:spcBef>
                <a:spcPts val="300"/>
              </a:spcBef>
            </a:pPr>
            <a:endParaRPr lang="en-GB" smtClean="0">
              <a:cs typeface="Arial Unicode MS" charset="0"/>
            </a:endParaRPr>
          </a:p>
          <a:p>
            <a:pPr>
              <a:lnSpc>
                <a:spcPct val="90000"/>
              </a:lnSpc>
              <a:spcBef>
                <a:spcPts val="250"/>
              </a:spcBef>
            </a:pPr>
            <a:endParaRPr lang="en-GB" sz="1000" smtClean="0">
              <a:cs typeface="Times New Roman" pitchFamily="16" charset="0"/>
            </a:endParaRPr>
          </a:p>
          <a:p>
            <a:pPr>
              <a:lnSpc>
                <a:spcPct val="90000"/>
              </a:lnSpc>
              <a:spcBef>
                <a:spcPts val="250"/>
              </a:spcBef>
            </a:pPr>
            <a:r>
              <a:rPr lang="en-GB" sz="1000" smtClean="0">
                <a:cs typeface="Times New Roman" pitchFamily="16" charset="0"/>
              </a:rPr>
              <a:t>Konstan MW, Berger M. Current understanding of the inflammatory process in cystic fibrosis —onset and etiology. </a:t>
            </a:r>
            <a:r>
              <a:rPr lang="en-GB" sz="1000" i="1" smtClean="0">
                <a:cs typeface="Times New Roman" pitchFamily="16" charset="0"/>
              </a:rPr>
              <a:t>Pediatr Pulmonol.</a:t>
            </a:r>
            <a:r>
              <a:rPr lang="en-GB" sz="1000" smtClean="0">
                <a:cs typeface="Times New Roman" pitchFamily="16" charset="0"/>
              </a:rPr>
              <a:t> 24:137-142, 1997.</a:t>
            </a:r>
          </a:p>
          <a:p>
            <a:pPr>
              <a:lnSpc>
                <a:spcPct val="90000"/>
              </a:lnSpc>
              <a:spcBef>
                <a:spcPts val="250"/>
              </a:spcBef>
            </a:pPr>
            <a:endParaRPr lang="en-GB" sz="1000" smtClean="0">
              <a:cs typeface="Arial Unicode MS" charset="0"/>
            </a:endParaRPr>
          </a:p>
          <a:p>
            <a:pPr>
              <a:lnSpc>
                <a:spcPct val="90000"/>
              </a:lnSpc>
              <a:spcBef>
                <a:spcPts val="250"/>
              </a:spcBef>
            </a:pPr>
            <a:endParaRPr lang="en-GB" sz="1000" smtClean="0">
              <a:cs typeface="Arial Unicode M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13"/>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eaLnBrk="0" hangingPunct="0">
              <a:tabLst>
                <a:tab pos="723900" algn="l"/>
                <a:tab pos="1447800" algn="l"/>
                <a:tab pos="2171700" algn="l"/>
                <a:tab pos="2895600" algn="l"/>
              </a:tabLst>
              <a:defRPr>
                <a:solidFill>
                  <a:schemeClr val="bg1"/>
                </a:solidFill>
                <a:latin typeface="Arial" charset="0"/>
                <a:cs typeface="Arial Unicode MS" charset="0"/>
              </a:defRPr>
            </a:lvl2pPr>
            <a:lvl3pPr eaLnBrk="0" hangingPunct="0">
              <a:tabLst>
                <a:tab pos="723900" algn="l"/>
                <a:tab pos="1447800" algn="l"/>
                <a:tab pos="2171700" algn="l"/>
                <a:tab pos="2895600" algn="l"/>
              </a:tabLst>
              <a:defRPr>
                <a:solidFill>
                  <a:schemeClr val="bg1"/>
                </a:solidFill>
                <a:latin typeface="Arial" charset="0"/>
                <a:cs typeface="Arial Unicode MS" charset="0"/>
              </a:defRPr>
            </a:lvl3pPr>
            <a:lvl4pPr eaLnBrk="0" hangingPunct="0">
              <a:tabLst>
                <a:tab pos="723900" algn="l"/>
                <a:tab pos="1447800" algn="l"/>
                <a:tab pos="2171700" algn="l"/>
                <a:tab pos="2895600" algn="l"/>
              </a:tabLst>
              <a:defRPr>
                <a:solidFill>
                  <a:schemeClr val="bg1"/>
                </a:solidFill>
                <a:latin typeface="Arial" charset="0"/>
                <a:cs typeface="Arial Unicode MS" charset="0"/>
              </a:defRPr>
            </a:lvl4pPr>
            <a:lvl5pPr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CE5018F8-EE0C-4B17-9016-85104DF5D255}" type="slidenum">
              <a:rPr lang="en-GB">
                <a:solidFill>
                  <a:srgbClr val="000000"/>
                </a:solidFill>
                <a:latin typeface="Times New Roman" pitchFamily="16" charset="0"/>
              </a:rPr>
              <a:pPr eaLnBrk="1" hangingPunct="1"/>
              <a:t>4</a:t>
            </a:fld>
            <a:endParaRPr lang="en-GB">
              <a:solidFill>
                <a:srgbClr val="000000"/>
              </a:solidFill>
              <a:latin typeface="Times New Roman" pitchFamily="16" charset="0"/>
            </a:endParaRPr>
          </a:p>
        </p:txBody>
      </p:sp>
      <p:sp>
        <p:nvSpPr>
          <p:cNvPr id="14541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145412" name="Rectangle 2"/>
          <p:cNvSpPr txBox="1">
            <a:spLocks noGrp="1" noChangeArrowheads="1"/>
          </p:cNvSpPr>
          <p:nvPr>
            <p:ph type="body"/>
          </p:nvPr>
        </p:nvSpPr>
        <p:spPr>
          <a:xfrm>
            <a:off x="685800" y="4343400"/>
            <a:ext cx="5478463"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13"/>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eaLnBrk="0" hangingPunct="0">
              <a:tabLst>
                <a:tab pos="723900" algn="l"/>
                <a:tab pos="1447800" algn="l"/>
                <a:tab pos="2171700" algn="l"/>
                <a:tab pos="2895600" algn="l"/>
              </a:tabLst>
              <a:defRPr>
                <a:solidFill>
                  <a:schemeClr val="bg1"/>
                </a:solidFill>
                <a:latin typeface="Arial" charset="0"/>
                <a:cs typeface="Arial Unicode MS" charset="0"/>
              </a:defRPr>
            </a:lvl2pPr>
            <a:lvl3pPr eaLnBrk="0" hangingPunct="0">
              <a:tabLst>
                <a:tab pos="723900" algn="l"/>
                <a:tab pos="1447800" algn="l"/>
                <a:tab pos="2171700" algn="l"/>
                <a:tab pos="2895600" algn="l"/>
              </a:tabLst>
              <a:defRPr>
                <a:solidFill>
                  <a:schemeClr val="bg1"/>
                </a:solidFill>
                <a:latin typeface="Arial" charset="0"/>
                <a:cs typeface="Arial Unicode MS" charset="0"/>
              </a:defRPr>
            </a:lvl3pPr>
            <a:lvl4pPr eaLnBrk="0" hangingPunct="0">
              <a:tabLst>
                <a:tab pos="723900" algn="l"/>
                <a:tab pos="1447800" algn="l"/>
                <a:tab pos="2171700" algn="l"/>
                <a:tab pos="2895600" algn="l"/>
              </a:tabLst>
              <a:defRPr>
                <a:solidFill>
                  <a:schemeClr val="bg1"/>
                </a:solidFill>
                <a:latin typeface="Arial" charset="0"/>
                <a:cs typeface="Arial Unicode MS" charset="0"/>
              </a:defRPr>
            </a:lvl4pPr>
            <a:lvl5pPr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1ACF016F-8CB7-4EE8-B24F-B5A193FA4691}" type="slidenum">
              <a:rPr lang="en-GB">
                <a:solidFill>
                  <a:srgbClr val="000000"/>
                </a:solidFill>
                <a:latin typeface="Times New Roman" pitchFamily="16" charset="0"/>
              </a:rPr>
              <a:pPr eaLnBrk="1" hangingPunct="1"/>
              <a:t>5</a:t>
            </a:fld>
            <a:endParaRPr lang="en-GB">
              <a:solidFill>
                <a:srgbClr val="000000"/>
              </a:solidFill>
              <a:latin typeface="Times New Roman" pitchFamily="16" charset="0"/>
            </a:endParaRPr>
          </a:p>
        </p:txBody>
      </p:sp>
      <p:sp>
        <p:nvSpPr>
          <p:cNvPr id="14643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146436" name="Rectangle 2"/>
          <p:cNvSpPr txBox="1">
            <a:spLocks noGrp="1" noChangeArrowheads="1"/>
          </p:cNvSpPr>
          <p:nvPr>
            <p:ph type="body"/>
          </p:nvPr>
        </p:nvSpPr>
        <p:spPr>
          <a:xfrm>
            <a:off x="685800" y="4343400"/>
            <a:ext cx="5478463"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8" name="Rectangle 13"/>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eaLnBrk="0" hangingPunct="0">
              <a:tabLst>
                <a:tab pos="723900" algn="l"/>
                <a:tab pos="1447800" algn="l"/>
                <a:tab pos="2171700" algn="l"/>
                <a:tab pos="2895600" algn="l"/>
              </a:tabLst>
              <a:defRPr>
                <a:solidFill>
                  <a:schemeClr val="bg1"/>
                </a:solidFill>
                <a:latin typeface="Arial" charset="0"/>
                <a:cs typeface="Arial Unicode MS" charset="0"/>
              </a:defRPr>
            </a:lvl2pPr>
            <a:lvl3pPr eaLnBrk="0" hangingPunct="0">
              <a:tabLst>
                <a:tab pos="723900" algn="l"/>
                <a:tab pos="1447800" algn="l"/>
                <a:tab pos="2171700" algn="l"/>
                <a:tab pos="2895600" algn="l"/>
              </a:tabLst>
              <a:defRPr>
                <a:solidFill>
                  <a:schemeClr val="bg1"/>
                </a:solidFill>
                <a:latin typeface="Arial" charset="0"/>
                <a:cs typeface="Arial Unicode MS" charset="0"/>
              </a:defRPr>
            </a:lvl3pPr>
            <a:lvl4pPr eaLnBrk="0" hangingPunct="0">
              <a:tabLst>
                <a:tab pos="723900" algn="l"/>
                <a:tab pos="1447800" algn="l"/>
                <a:tab pos="2171700" algn="l"/>
                <a:tab pos="2895600" algn="l"/>
              </a:tabLst>
              <a:defRPr>
                <a:solidFill>
                  <a:schemeClr val="bg1"/>
                </a:solidFill>
                <a:latin typeface="Arial" charset="0"/>
                <a:cs typeface="Arial Unicode MS" charset="0"/>
              </a:defRPr>
            </a:lvl4pPr>
            <a:lvl5pPr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10C32B2D-7108-4DE2-BFE9-7DECE1242D69}" type="slidenum">
              <a:rPr lang="en-GB">
                <a:solidFill>
                  <a:srgbClr val="000000"/>
                </a:solidFill>
                <a:latin typeface="Times New Roman" pitchFamily="16" charset="0"/>
              </a:rPr>
              <a:pPr eaLnBrk="1" hangingPunct="1"/>
              <a:t>6</a:t>
            </a:fld>
            <a:endParaRPr lang="en-GB">
              <a:solidFill>
                <a:srgbClr val="000000"/>
              </a:solidFill>
              <a:latin typeface="Times New Roman" pitchFamily="16" charset="0"/>
            </a:endParaRPr>
          </a:p>
        </p:txBody>
      </p:sp>
      <p:sp>
        <p:nvSpPr>
          <p:cNvPr id="14745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147460" name="Rectangle 2"/>
          <p:cNvSpPr txBox="1">
            <a:spLocks noGrp="1" noChangeArrowheads="1"/>
          </p:cNvSpPr>
          <p:nvPr>
            <p:ph type="body"/>
          </p:nvPr>
        </p:nvSpPr>
        <p:spPr>
          <a:xfrm>
            <a:off x="685800" y="4343400"/>
            <a:ext cx="5478463"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Rectangle 13"/>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eaLnBrk="0" hangingPunct="0">
              <a:tabLst>
                <a:tab pos="723900" algn="l"/>
                <a:tab pos="1447800" algn="l"/>
                <a:tab pos="2171700" algn="l"/>
                <a:tab pos="2895600" algn="l"/>
              </a:tabLst>
              <a:defRPr>
                <a:solidFill>
                  <a:schemeClr val="bg1"/>
                </a:solidFill>
                <a:latin typeface="Arial" charset="0"/>
                <a:cs typeface="Arial Unicode MS" charset="0"/>
              </a:defRPr>
            </a:lvl2pPr>
            <a:lvl3pPr eaLnBrk="0" hangingPunct="0">
              <a:tabLst>
                <a:tab pos="723900" algn="l"/>
                <a:tab pos="1447800" algn="l"/>
                <a:tab pos="2171700" algn="l"/>
                <a:tab pos="2895600" algn="l"/>
              </a:tabLst>
              <a:defRPr>
                <a:solidFill>
                  <a:schemeClr val="bg1"/>
                </a:solidFill>
                <a:latin typeface="Arial" charset="0"/>
                <a:cs typeface="Arial Unicode MS" charset="0"/>
              </a:defRPr>
            </a:lvl3pPr>
            <a:lvl4pPr eaLnBrk="0" hangingPunct="0">
              <a:tabLst>
                <a:tab pos="723900" algn="l"/>
                <a:tab pos="1447800" algn="l"/>
                <a:tab pos="2171700" algn="l"/>
                <a:tab pos="2895600" algn="l"/>
              </a:tabLst>
              <a:defRPr>
                <a:solidFill>
                  <a:schemeClr val="bg1"/>
                </a:solidFill>
                <a:latin typeface="Arial" charset="0"/>
                <a:cs typeface="Arial Unicode MS" charset="0"/>
              </a:defRPr>
            </a:lvl4pPr>
            <a:lvl5pPr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66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38C4D55A-8C3F-4104-8515-D86DF5549E44}" type="slidenum">
              <a:rPr lang="en-GB">
                <a:solidFill>
                  <a:srgbClr val="000000"/>
                </a:solidFill>
                <a:latin typeface="Times New Roman" pitchFamily="16" charset="0"/>
              </a:rPr>
              <a:pPr eaLnBrk="1" hangingPunct="1"/>
              <a:t>7</a:t>
            </a:fld>
            <a:endParaRPr lang="en-GB">
              <a:solidFill>
                <a:srgbClr val="000000"/>
              </a:solidFill>
              <a:latin typeface="Times New Roman" pitchFamily="16" charset="0"/>
            </a:endParaRPr>
          </a:p>
        </p:txBody>
      </p:sp>
      <p:sp>
        <p:nvSpPr>
          <p:cNvPr id="14848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148484" name="Rectangle 2"/>
          <p:cNvSpPr txBox="1">
            <a:spLocks noGrp="1" noChangeArrowheads="1"/>
          </p:cNvSpPr>
          <p:nvPr>
            <p:ph type="body"/>
          </p:nvPr>
        </p:nvSpPr>
        <p:spPr>
          <a:xfrm>
            <a:off x="685800" y="4343400"/>
            <a:ext cx="5478463"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2" name="Rectangle 1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charset="0"/>
                <a:cs typeface="Arial Unicode MS" charset="0"/>
              </a:defRPr>
            </a:lvl1pPr>
            <a:lvl2pPr marL="742950" indent="-285750" eaLnBrk="0" hangingPunct="0">
              <a:tabLst>
                <a:tab pos="723900" algn="l"/>
                <a:tab pos="1447800" algn="l"/>
                <a:tab pos="2171700" algn="l"/>
                <a:tab pos="2895600" algn="l"/>
              </a:tabLst>
              <a:defRPr>
                <a:solidFill>
                  <a:schemeClr val="bg1"/>
                </a:solidFill>
                <a:latin typeface="Arial" charset="0"/>
                <a:cs typeface="Arial Unicode MS" charset="0"/>
              </a:defRPr>
            </a:lvl2pPr>
            <a:lvl3pPr marL="1143000" indent="-228600" eaLnBrk="0" hangingPunct="0">
              <a:tabLst>
                <a:tab pos="723900" algn="l"/>
                <a:tab pos="1447800" algn="l"/>
                <a:tab pos="2171700" algn="l"/>
                <a:tab pos="2895600" algn="l"/>
              </a:tabLst>
              <a:defRPr>
                <a:solidFill>
                  <a:schemeClr val="bg1"/>
                </a:solidFill>
                <a:latin typeface="Arial" charset="0"/>
                <a:cs typeface="Arial Unicode MS" charset="0"/>
              </a:defRPr>
            </a:lvl3pPr>
            <a:lvl4pPr marL="1600200" indent="-228600" eaLnBrk="0" hangingPunct="0">
              <a:tabLst>
                <a:tab pos="723900" algn="l"/>
                <a:tab pos="1447800" algn="l"/>
                <a:tab pos="2171700" algn="l"/>
                <a:tab pos="2895600" algn="l"/>
              </a:tabLst>
              <a:defRPr>
                <a:solidFill>
                  <a:schemeClr val="bg1"/>
                </a:solidFill>
                <a:latin typeface="Arial" charset="0"/>
                <a:cs typeface="Arial Unicode MS" charset="0"/>
              </a:defRPr>
            </a:lvl4pPr>
            <a:lvl5pPr marL="2057400" indent="-228600" eaLnBrk="0" hangingPunct="0">
              <a:tabLst>
                <a:tab pos="723900" algn="l"/>
                <a:tab pos="1447800" algn="l"/>
                <a:tab pos="2171700" algn="l"/>
                <a:tab pos="2895600" algn="l"/>
              </a:tabLst>
              <a:defRPr>
                <a:solidFill>
                  <a:schemeClr val="bg1"/>
                </a:solidFill>
                <a:latin typeface="Arial" charset="0"/>
                <a:cs typeface="Arial Unicode MS" charset="0"/>
              </a:defRPr>
            </a:lvl5pPr>
            <a:lvl6pPr marL="25146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6pPr>
            <a:lvl7pPr marL="29718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7pPr>
            <a:lvl8pPr marL="34290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8pPr>
            <a:lvl9pPr marL="3886200" indent="-228600" defTabSz="449263" eaLnBrk="0" fontAlgn="base" hangingPunct="0">
              <a:lnSpc>
                <a:spcPct val="47000"/>
              </a:lnSpc>
              <a:spcBef>
                <a:spcPct val="0"/>
              </a:spcBef>
              <a:spcAft>
                <a:spcPct val="0"/>
              </a:spcAft>
              <a:buClr>
                <a:srgbClr val="FFFFFF"/>
              </a:buClr>
              <a:buSzPct val="100000"/>
              <a:buFont typeface="Arial" charset="0"/>
              <a:tabLst>
                <a:tab pos="723900" algn="l"/>
                <a:tab pos="1447800" algn="l"/>
                <a:tab pos="2171700" algn="l"/>
                <a:tab pos="2895600" algn="l"/>
              </a:tabLst>
              <a:defRPr>
                <a:solidFill>
                  <a:schemeClr val="bg1"/>
                </a:solidFill>
                <a:latin typeface="Arial" charset="0"/>
                <a:cs typeface="Arial Unicode MS" charset="0"/>
              </a:defRPr>
            </a:lvl9pPr>
          </a:lstStyle>
          <a:p>
            <a:pPr eaLnBrk="1" hangingPunct="1"/>
            <a:fld id="{6860DD79-DD33-4248-8E47-37D5B82FC1A3}" type="slidenum">
              <a:rPr lang="en-GB">
                <a:solidFill>
                  <a:srgbClr val="000000"/>
                </a:solidFill>
                <a:latin typeface="Times New Roman" pitchFamily="16" charset="0"/>
              </a:rPr>
              <a:pPr eaLnBrk="1" hangingPunct="1"/>
              <a:t>11</a:t>
            </a:fld>
            <a:endParaRPr lang="en-GB">
              <a:solidFill>
                <a:srgbClr val="000000"/>
              </a:solidFill>
              <a:latin typeface="Times New Roman" pitchFamily="16" charset="0"/>
            </a:endParaRPr>
          </a:p>
        </p:txBody>
      </p:sp>
      <p:sp>
        <p:nvSpPr>
          <p:cNvPr id="138243" name="Text Box 1"/>
          <p:cNvSpPr txBox="1">
            <a:spLocks noChangeArrowheads="1"/>
          </p:cNvSpPr>
          <p:nvPr/>
        </p:nvSpPr>
        <p:spPr bwMode="auto">
          <a:xfrm>
            <a:off x="1143000" y="685800"/>
            <a:ext cx="4568825"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cs typeface="Arial Unicode MS" charset="0"/>
              </a:defRPr>
            </a:lvl1pPr>
            <a:lvl2pPr marL="742950" indent="-285750" eaLnBrk="0" hangingPunct="0">
              <a:defRPr>
                <a:solidFill>
                  <a:schemeClr val="bg1"/>
                </a:solidFill>
                <a:latin typeface="Arial" charset="0"/>
                <a:cs typeface="Arial Unicode MS" charset="0"/>
              </a:defRPr>
            </a:lvl2pPr>
            <a:lvl3pPr marL="1143000" indent="-228600" eaLnBrk="0" hangingPunct="0">
              <a:defRPr>
                <a:solidFill>
                  <a:schemeClr val="bg1"/>
                </a:solidFill>
                <a:latin typeface="Arial" charset="0"/>
                <a:cs typeface="Arial Unicode MS" charset="0"/>
              </a:defRPr>
            </a:lvl3pPr>
            <a:lvl4pPr marL="1600200" indent="-228600" eaLnBrk="0" hangingPunct="0">
              <a:defRPr>
                <a:solidFill>
                  <a:schemeClr val="bg1"/>
                </a:solidFill>
                <a:latin typeface="Arial" charset="0"/>
                <a:cs typeface="Arial Unicode MS" charset="0"/>
              </a:defRPr>
            </a:lvl4pPr>
            <a:lvl5pPr marL="2057400" indent="-228600" eaLnBrk="0" hangingPunct="0">
              <a:defRPr>
                <a:solidFill>
                  <a:schemeClr val="bg1"/>
                </a:solidFill>
                <a:latin typeface="Arial" charset="0"/>
                <a:cs typeface="Arial Unicode MS" charset="0"/>
              </a:defRPr>
            </a:lvl5pPr>
            <a:lvl6pPr marL="25146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6pPr>
            <a:lvl7pPr marL="29718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7pPr>
            <a:lvl8pPr marL="34290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8pPr>
            <a:lvl9pPr marL="3886200" indent="-228600" defTabSz="449263" eaLnBrk="0" fontAlgn="base" hangingPunct="0">
              <a:lnSpc>
                <a:spcPct val="47000"/>
              </a:lnSpc>
              <a:spcBef>
                <a:spcPct val="0"/>
              </a:spcBef>
              <a:spcAft>
                <a:spcPct val="0"/>
              </a:spcAft>
              <a:buClr>
                <a:srgbClr val="FFFFFF"/>
              </a:buClr>
              <a:buSzPct val="100000"/>
              <a:buFont typeface="Arial" charset="0"/>
              <a:defRPr>
                <a:solidFill>
                  <a:schemeClr val="bg1"/>
                </a:solidFill>
                <a:latin typeface="Arial" charset="0"/>
                <a:cs typeface="Arial Unicode MS" charset="0"/>
              </a:defRPr>
            </a:lvl9pPr>
          </a:lstStyle>
          <a:p>
            <a:pPr defTabSz="449263" eaLnBrk="1" fontAlgn="base" hangingPunct="1">
              <a:lnSpc>
                <a:spcPct val="47000"/>
              </a:lnSpc>
              <a:spcBef>
                <a:spcPct val="0"/>
              </a:spcBef>
              <a:spcAft>
                <a:spcPct val="0"/>
              </a:spcAft>
              <a:buClr>
                <a:srgbClr val="FFFFFF"/>
              </a:buClr>
              <a:buSzPct val="100000"/>
              <a:buFont typeface="Arial" charset="0"/>
              <a:buNone/>
            </a:pPr>
            <a:endParaRPr lang="pl-PL">
              <a:solidFill>
                <a:prstClr val="white"/>
              </a:solidFill>
            </a:endParaRPr>
          </a:p>
        </p:txBody>
      </p:sp>
      <p:sp>
        <p:nvSpPr>
          <p:cNvPr id="138244" name="Rectangle 2"/>
          <p:cNvSpPr txBox="1">
            <a:spLocks noGrp="1" noChangeArrowheads="1"/>
          </p:cNvSpPr>
          <p:nvPr>
            <p:ph type="body"/>
          </p:nvPr>
        </p:nvSpPr>
        <p:spPr>
          <a:xfrm>
            <a:off x="685800" y="4343400"/>
            <a:ext cx="54705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l-P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A6E2ED-38DD-4C3E-B67A-BF3AFFB31E94}" type="slidenum">
              <a:rPr lang="pl-PL"/>
              <a:pPr/>
              <a:t>17</a:t>
            </a:fld>
            <a:endParaRPr lang="pl-PL"/>
          </a:p>
        </p:txBody>
      </p:sp>
      <p:sp>
        <p:nvSpPr>
          <p:cNvPr id="14131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13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pl-P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B71E8DC2-A90C-4A82-AB00-53D6275E05F2}" type="slidenum">
              <a:rPr lang="pl-PL">
                <a:solidFill>
                  <a:prstClr val="black"/>
                </a:solidFill>
              </a:rPr>
              <a:pPr/>
              <a:t>27</a:t>
            </a:fld>
            <a:endParaRPr lang="pl-PL">
              <a:solidFill>
                <a:prstClr val="black"/>
              </a:solidFill>
            </a:endParaRPr>
          </a:p>
        </p:txBody>
      </p:sp>
      <p:sp>
        <p:nvSpPr>
          <p:cNvPr id="154626" name="Rectangle 2"/>
          <p:cNvSpPr>
            <a:spLocks noChangeArrowheads="1"/>
          </p:cNvSpPr>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prstClr val="black"/>
              </a:solidFill>
              <a:latin typeface="Arial" pitchFamily="34" charset="0"/>
            </a:endParaRPr>
          </a:p>
        </p:txBody>
      </p:sp>
      <p:sp>
        <p:nvSpPr>
          <p:cNvPr id="154627" name="Rectangle 3"/>
          <p:cNvSpPr>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p>
            <a:pPr algn="r" defTabSz="914400" eaLnBrk="0" fontAlgn="base" hangingPunct="0">
              <a:spcBef>
                <a:spcPct val="0"/>
              </a:spcBef>
              <a:spcAft>
                <a:spcPct val="0"/>
              </a:spcAft>
            </a:pPr>
            <a:r>
              <a:rPr lang="zh-TW" altLang="en-US" sz="1000" i="1" smtClean="0">
                <a:solidFill>
                  <a:prstClr val="black"/>
                </a:solidFill>
                <a:latin typeface="Times New Roman" pitchFamily="18" charset="0"/>
              </a:rPr>
              <a:t>28</a:t>
            </a:r>
          </a:p>
        </p:txBody>
      </p:sp>
      <p:sp>
        <p:nvSpPr>
          <p:cNvPr id="154628" name="Rectangle 4"/>
          <p:cNvSpPr>
            <a:spLocks noChangeArrowheads="1"/>
          </p:cNvSpPr>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prstClr val="black"/>
              </a:solidFill>
              <a:latin typeface="Arial" pitchFamily="34" charset="0"/>
            </a:endParaRPr>
          </a:p>
        </p:txBody>
      </p:sp>
      <p:sp>
        <p:nvSpPr>
          <p:cNvPr id="154629" name="Rectangle 5"/>
          <p:cNvSpPr>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prstClr val="black"/>
              </a:solidFill>
              <a:latin typeface="Arial" pitchFamily="34" charset="0"/>
            </a:endParaRPr>
          </a:p>
        </p:txBody>
      </p:sp>
      <p:sp>
        <p:nvSpPr>
          <p:cNvPr id="154630" name="Rectangle 6"/>
          <p:cNvSpPr>
            <a:spLocks noGrp="1" noRot="1" noChangeAspect="1" noChangeArrowheads="1" noTextEdit="1"/>
          </p:cNvSpPr>
          <p:nvPr>
            <p:ph type="sldImg"/>
          </p:nvPr>
        </p:nvSpPr>
        <p:spPr>
          <a:xfrm>
            <a:off x="1150938" y="692150"/>
            <a:ext cx="4556125" cy="3416300"/>
          </a:xfrm>
          <a:ln w="12700" cap="flat">
            <a:solidFill>
              <a:schemeClr val="tx1"/>
            </a:solidFill>
          </a:ln>
          <a:extLst>
            <a:ext uri="{909E8E84-426E-40DD-AFC4-6F175D3DCCD1}">
              <a14:hiddenFill xmlns:a14="http://schemas.microsoft.com/office/drawing/2010/main">
                <a:noFill/>
              </a14:hiddenFill>
            </a:ext>
          </a:extLst>
        </p:spPr>
      </p:sp>
      <p:sp>
        <p:nvSpPr>
          <p:cNvPr id="154631" name="Rectangle 7"/>
          <p:cNvSpPr>
            <a:spLocks noGrp="1" noChangeArrowheads="1"/>
          </p:cNvSpPr>
          <p:nvPr>
            <p:ph type="body" idx="1"/>
          </p:nvPr>
        </p:nvSpPr>
        <p:spPr>
          <a:xfrm>
            <a:off x="914400" y="4343400"/>
            <a:ext cx="5029200" cy="4114800"/>
          </a:xfrm>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0" hangingPunct="0">
              <a:spcBef>
                <a:spcPct val="0"/>
              </a:spcBef>
            </a:pPr>
            <a:endParaRPr lang="zh-TW" altLang="en-US" sz="2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30"/>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56631" indent="0" algn="ctr">
              <a:buNone/>
              <a:defRPr>
                <a:solidFill>
                  <a:schemeClr val="tx1">
                    <a:tint val="75000"/>
                  </a:schemeClr>
                </a:solidFill>
              </a:defRPr>
            </a:lvl2pPr>
            <a:lvl3pPr marL="913264" indent="0" algn="ctr">
              <a:buNone/>
              <a:defRPr>
                <a:solidFill>
                  <a:schemeClr val="tx1">
                    <a:tint val="75000"/>
                  </a:schemeClr>
                </a:solidFill>
              </a:defRPr>
            </a:lvl3pPr>
            <a:lvl4pPr marL="1369896" indent="0" algn="ctr">
              <a:buNone/>
              <a:defRPr>
                <a:solidFill>
                  <a:schemeClr val="tx1">
                    <a:tint val="75000"/>
                  </a:schemeClr>
                </a:solidFill>
              </a:defRPr>
            </a:lvl4pPr>
            <a:lvl5pPr marL="1826526" indent="0" algn="ctr">
              <a:buNone/>
              <a:defRPr>
                <a:solidFill>
                  <a:schemeClr val="tx1">
                    <a:tint val="75000"/>
                  </a:schemeClr>
                </a:solidFill>
              </a:defRPr>
            </a:lvl5pPr>
            <a:lvl6pPr marL="2283159" indent="0" algn="ctr">
              <a:buNone/>
              <a:defRPr>
                <a:solidFill>
                  <a:schemeClr val="tx1">
                    <a:tint val="75000"/>
                  </a:schemeClr>
                </a:solidFill>
              </a:defRPr>
            </a:lvl6pPr>
            <a:lvl7pPr marL="2739790" indent="0" algn="ctr">
              <a:buNone/>
              <a:defRPr>
                <a:solidFill>
                  <a:schemeClr val="tx1">
                    <a:tint val="75000"/>
                  </a:schemeClr>
                </a:solidFill>
              </a:defRPr>
            </a:lvl7pPr>
            <a:lvl8pPr marL="3196416" indent="0" algn="ctr">
              <a:buNone/>
              <a:defRPr>
                <a:solidFill>
                  <a:schemeClr val="tx1">
                    <a:tint val="75000"/>
                  </a:schemeClr>
                </a:solidFill>
              </a:defRPr>
            </a:lvl8pPr>
            <a:lvl9pPr marL="3653052"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t>2018-10-28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63842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t>2018-10-28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214398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1" y="274652"/>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52"/>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t>2018-10-28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510870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30"/>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2"/>
            <a:ext cx="6400800" cy="1752600"/>
          </a:xfrm>
        </p:spPr>
        <p:txBody>
          <a:bodyPr/>
          <a:lstStyle>
            <a:lvl1pPr marL="0" indent="0" algn="ctr">
              <a:buNone/>
              <a:defRPr/>
            </a:lvl1pPr>
            <a:lvl2pPr marL="456631" indent="0" algn="ctr">
              <a:buNone/>
              <a:defRPr/>
            </a:lvl2pPr>
            <a:lvl3pPr marL="913264" indent="0" algn="ctr">
              <a:buNone/>
              <a:defRPr/>
            </a:lvl3pPr>
            <a:lvl4pPr marL="1369896" indent="0" algn="ctr">
              <a:buNone/>
              <a:defRPr/>
            </a:lvl4pPr>
            <a:lvl5pPr marL="1826526" indent="0" algn="ctr">
              <a:buNone/>
              <a:defRPr/>
            </a:lvl5pPr>
            <a:lvl6pPr marL="2283159" indent="0" algn="ctr">
              <a:buNone/>
              <a:defRPr/>
            </a:lvl6pPr>
            <a:lvl7pPr marL="2739790" indent="0" algn="ctr">
              <a:buNone/>
              <a:defRPr/>
            </a:lvl7pPr>
            <a:lvl8pPr marL="3196416" indent="0" algn="ctr">
              <a:buNone/>
              <a:defRPr/>
            </a:lvl8pPr>
            <a:lvl9pPr marL="3653052" indent="0" algn="ctr">
              <a:buNone/>
              <a:defRPr/>
            </a:lvl9pPr>
          </a:lstStyle>
          <a:p>
            <a:r>
              <a:rPr lang="pl-PL" smtClean="0"/>
              <a:t>Kliknij, aby edytować styl wzorca podtytułu</a:t>
            </a:r>
            <a:endParaRPr lang="pl-PL"/>
          </a:p>
        </p:txBody>
      </p:sp>
      <p:sp>
        <p:nvSpPr>
          <p:cNvPr id="4" name="Symbol zastępczy numeru slajdu 3"/>
          <p:cNvSpPr>
            <a:spLocks noGrp="1"/>
          </p:cNvSpPr>
          <p:nvPr>
            <p:ph type="sldNum" sz="quarter" idx="10"/>
          </p:nvPr>
        </p:nvSpPr>
        <p:spPr/>
        <p:txBody>
          <a:bodyPr/>
          <a:lstStyle>
            <a:lvl1pPr>
              <a:defRPr/>
            </a:lvl1pPr>
          </a:lstStyle>
          <a:p>
            <a:fld id="{81312444-0910-4530-8227-E2260328EAE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7017393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numeru slajdu 3"/>
          <p:cNvSpPr>
            <a:spLocks noGrp="1"/>
          </p:cNvSpPr>
          <p:nvPr>
            <p:ph type="sldNum" sz="quarter" idx="10"/>
          </p:nvPr>
        </p:nvSpPr>
        <p:spPr/>
        <p:txBody>
          <a:bodyPr/>
          <a:lstStyle>
            <a:lvl1pPr>
              <a:defRPr/>
            </a:lvl1pPr>
          </a:lstStyle>
          <a:p>
            <a:fld id="{C1EDB7D0-94E4-4363-9EA5-B65FADFA30D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22339216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14"/>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20"/>
            <a:ext cx="7772400" cy="1500187"/>
          </a:xfrm>
        </p:spPr>
        <p:txBody>
          <a:bodyPr anchor="b"/>
          <a:lstStyle>
            <a:lvl1pPr marL="0" indent="0">
              <a:buNone/>
              <a:defRPr sz="2000"/>
            </a:lvl1pPr>
            <a:lvl2pPr marL="456631" indent="0">
              <a:buNone/>
              <a:defRPr sz="1800"/>
            </a:lvl2pPr>
            <a:lvl3pPr marL="913264" indent="0">
              <a:buNone/>
              <a:defRPr sz="1600"/>
            </a:lvl3pPr>
            <a:lvl4pPr marL="1369896" indent="0">
              <a:buNone/>
              <a:defRPr sz="1400"/>
            </a:lvl4pPr>
            <a:lvl5pPr marL="1826526" indent="0">
              <a:buNone/>
              <a:defRPr sz="1400"/>
            </a:lvl5pPr>
            <a:lvl6pPr marL="2283159" indent="0">
              <a:buNone/>
              <a:defRPr sz="1400"/>
            </a:lvl6pPr>
            <a:lvl7pPr marL="2739790" indent="0">
              <a:buNone/>
              <a:defRPr sz="1400"/>
            </a:lvl7pPr>
            <a:lvl8pPr marL="3196416" indent="0">
              <a:buNone/>
              <a:defRPr sz="1400"/>
            </a:lvl8pPr>
            <a:lvl9pPr marL="3653052" indent="0">
              <a:buNone/>
              <a:defRPr sz="1400"/>
            </a:lvl9pPr>
          </a:lstStyle>
          <a:p>
            <a:pPr lvl="0"/>
            <a:r>
              <a:rPr lang="pl-PL" smtClean="0"/>
              <a:t>Kliknij, aby edytować style wzorca tekstu</a:t>
            </a:r>
          </a:p>
        </p:txBody>
      </p:sp>
      <p:sp>
        <p:nvSpPr>
          <p:cNvPr id="4" name="Symbol zastępczy numeru slajdu 3"/>
          <p:cNvSpPr>
            <a:spLocks noGrp="1"/>
          </p:cNvSpPr>
          <p:nvPr>
            <p:ph type="sldNum" sz="quarter" idx="10"/>
          </p:nvPr>
        </p:nvSpPr>
        <p:spPr/>
        <p:txBody>
          <a:bodyPr/>
          <a:lstStyle>
            <a:lvl1pPr>
              <a:defRPr/>
            </a:lvl1pPr>
          </a:lstStyle>
          <a:p>
            <a:fld id="{8B366540-FD98-4E92-842F-09E25383EA5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016632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numeru slajdu 4"/>
          <p:cNvSpPr>
            <a:spLocks noGrp="1"/>
          </p:cNvSpPr>
          <p:nvPr>
            <p:ph type="sldNum" sz="quarter" idx="10"/>
          </p:nvPr>
        </p:nvSpPr>
        <p:spPr/>
        <p:txBody>
          <a:bodyPr/>
          <a:lstStyle>
            <a:lvl1pPr>
              <a:defRPr/>
            </a:lvl1pPr>
          </a:lstStyle>
          <a:p>
            <a:fld id="{79A29B90-DE2C-4F38-80ED-08AB5A53D20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083244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4"/>
            <a:ext cx="4040188"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4"/>
            <a:ext cx="4041775"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numeru slajdu 6"/>
          <p:cNvSpPr>
            <a:spLocks noGrp="1"/>
          </p:cNvSpPr>
          <p:nvPr>
            <p:ph type="sldNum" sz="quarter" idx="10"/>
          </p:nvPr>
        </p:nvSpPr>
        <p:spPr/>
        <p:txBody>
          <a:bodyPr/>
          <a:lstStyle>
            <a:lvl1pPr>
              <a:defRPr/>
            </a:lvl1pPr>
          </a:lstStyle>
          <a:p>
            <a:fld id="{FB307E05-9259-4ABE-988B-63D4FBD9D80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97739412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numeru slajdu 2"/>
          <p:cNvSpPr>
            <a:spLocks noGrp="1"/>
          </p:cNvSpPr>
          <p:nvPr>
            <p:ph type="sldNum" sz="quarter" idx="10"/>
          </p:nvPr>
        </p:nvSpPr>
        <p:spPr/>
        <p:txBody>
          <a:bodyPr/>
          <a:lstStyle>
            <a:lvl1pPr>
              <a:defRPr/>
            </a:lvl1pPr>
          </a:lstStyle>
          <a:p>
            <a:fld id="{31300181-C9BA-4FD9-838C-EA7EE3FA4B5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66533264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numeru slajdu 1"/>
          <p:cNvSpPr>
            <a:spLocks noGrp="1"/>
          </p:cNvSpPr>
          <p:nvPr>
            <p:ph type="sldNum" sz="quarter" idx="10"/>
          </p:nvPr>
        </p:nvSpPr>
        <p:spPr/>
        <p:txBody>
          <a:bodyPr/>
          <a:lstStyle>
            <a:lvl1pPr>
              <a:defRPr/>
            </a:lvl1pPr>
          </a:lstStyle>
          <a:p>
            <a:fld id="{AC2D6872-DAEB-455E-A121-9B0DC076136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67825995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5"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3" y="1435104"/>
            <a:ext cx="3008313" cy="4691063"/>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numeru slajdu 4"/>
          <p:cNvSpPr>
            <a:spLocks noGrp="1"/>
          </p:cNvSpPr>
          <p:nvPr>
            <p:ph type="sldNum" sz="quarter" idx="10"/>
          </p:nvPr>
        </p:nvSpPr>
        <p:spPr/>
        <p:txBody>
          <a:bodyPr/>
          <a:lstStyle>
            <a:lvl1pPr>
              <a:defRPr/>
            </a:lvl1pPr>
          </a:lstStyle>
          <a:p>
            <a:fld id="{62E36B26-1DFE-4D84-851C-B4D9FF770AA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2917982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t>2018-10-28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21668236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6631" indent="0">
              <a:buNone/>
              <a:defRPr sz="2800"/>
            </a:lvl2pPr>
            <a:lvl3pPr marL="913264" indent="0">
              <a:buNone/>
              <a:defRPr sz="2400"/>
            </a:lvl3pPr>
            <a:lvl4pPr marL="1369896" indent="0">
              <a:buNone/>
              <a:defRPr sz="2000"/>
            </a:lvl4pPr>
            <a:lvl5pPr marL="1826526" indent="0">
              <a:buNone/>
              <a:defRPr sz="2000"/>
            </a:lvl5pPr>
            <a:lvl6pPr marL="2283159" indent="0">
              <a:buNone/>
              <a:defRPr sz="2000"/>
            </a:lvl6pPr>
            <a:lvl7pPr marL="2739790" indent="0">
              <a:buNone/>
              <a:defRPr sz="2000"/>
            </a:lvl7pPr>
            <a:lvl8pPr marL="3196416" indent="0">
              <a:buNone/>
              <a:defRPr sz="2000"/>
            </a:lvl8pPr>
            <a:lvl9pPr marL="3653052"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numeru slajdu 4"/>
          <p:cNvSpPr>
            <a:spLocks noGrp="1"/>
          </p:cNvSpPr>
          <p:nvPr>
            <p:ph type="sldNum" sz="quarter" idx="10"/>
          </p:nvPr>
        </p:nvSpPr>
        <p:spPr/>
        <p:txBody>
          <a:bodyPr/>
          <a:lstStyle>
            <a:lvl1pPr>
              <a:defRPr/>
            </a:lvl1pPr>
          </a:lstStyle>
          <a:p>
            <a:fld id="{B754CDE8-4567-4A2E-A707-61C7CB44C92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3866758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numeru slajdu 3"/>
          <p:cNvSpPr>
            <a:spLocks noGrp="1"/>
          </p:cNvSpPr>
          <p:nvPr>
            <p:ph type="sldNum" sz="quarter" idx="10"/>
          </p:nvPr>
        </p:nvSpPr>
        <p:spPr/>
        <p:txBody>
          <a:bodyPr/>
          <a:lstStyle>
            <a:lvl1pPr>
              <a:defRPr/>
            </a:lvl1pPr>
          </a:lstStyle>
          <a:p>
            <a:fld id="{9858CAE9-F3B3-48D2-9A89-C1E8FB2D4F4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77982249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515100" y="609600"/>
            <a:ext cx="1943100" cy="5486400"/>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685801" y="609600"/>
            <a:ext cx="5676900" cy="5486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numeru slajdu 3"/>
          <p:cNvSpPr>
            <a:spLocks noGrp="1"/>
          </p:cNvSpPr>
          <p:nvPr>
            <p:ph type="sldNum" sz="quarter" idx="10"/>
          </p:nvPr>
        </p:nvSpPr>
        <p:spPr/>
        <p:txBody>
          <a:bodyPr/>
          <a:lstStyle>
            <a:lvl1pPr>
              <a:defRPr/>
            </a:lvl1pPr>
          </a:lstStyle>
          <a:p>
            <a:fld id="{A1EC01DE-EAF4-4205-8255-701898F0979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7153326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30"/>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2"/>
            <a:ext cx="6400800" cy="1752600"/>
          </a:xfrm>
        </p:spPr>
        <p:txBody>
          <a:bodyPr/>
          <a:lstStyle>
            <a:lvl1pPr marL="0" indent="0" algn="ctr">
              <a:buNone/>
              <a:defRPr/>
            </a:lvl1pPr>
            <a:lvl2pPr marL="456631" indent="0" algn="ctr">
              <a:buNone/>
              <a:defRPr/>
            </a:lvl2pPr>
            <a:lvl3pPr marL="913264" indent="0" algn="ctr">
              <a:buNone/>
              <a:defRPr/>
            </a:lvl3pPr>
            <a:lvl4pPr marL="1369896" indent="0" algn="ctr">
              <a:buNone/>
              <a:defRPr/>
            </a:lvl4pPr>
            <a:lvl5pPr marL="1826526" indent="0" algn="ctr">
              <a:buNone/>
              <a:defRPr/>
            </a:lvl5pPr>
            <a:lvl6pPr marL="2283159" indent="0" algn="ctr">
              <a:buNone/>
              <a:defRPr/>
            </a:lvl6pPr>
            <a:lvl7pPr marL="2739790" indent="0" algn="ctr">
              <a:buNone/>
              <a:defRPr/>
            </a:lvl7pPr>
            <a:lvl8pPr marL="3196416" indent="0" algn="ctr">
              <a:buNone/>
              <a:defRPr/>
            </a:lvl8pPr>
            <a:lvl9pPr marL="3653052" indent="0" algn="ctr">
              <a:buNone/>
              <a:defRPr/>
            </a:lvl9pPr>
          </a:lstStyle>
          <a:p>
            <a:r>
              <a:rPr lang="pl-PL" smtClean="0"/>
              <a:t>Kliknij, aby edytować styl wzorca podtytułu</a:t>
            </a:r>
            <a:endParaRPr lang="pl-PL"/>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13F18FD1-50A2-4AA4-ADCF-8A5E9E858FF0}" type="slidenum">
              <a:rPr lang="en-GB"/>
              <a:pPr>
                <a:defRPr/>
              </a:pPr>
              <a:t>‹#›</a:t>
            </a:fld>
            <a:endParaRPr lang="en-GB"/>
          </a:p>
        </p:txBody>
      </p:sp>
    </p:spTree>
    <p:extLst>
      <p:ext uri="{BB962C8B-B14F-4D97-AF65-F5344CB8AC3E}">
        <p14:creationId xmlns:p14="http://schemas.microsoft.com/office/powerpoint/2010/main" val="4971948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77A77D38-4625-40B1-BA26-659A80225355}" type="slidenum">
              <a:rPr lang="en-GB"/>
              <a:pPr>
                <a:defRPr/>
              </a:pPr>
              <a:t>‹#›</a:t>
            </a:fld>
            <a:endParaRPr lang="en-GB"/>
          </a:p>
        </p:txBody>
      </p:sp>
    </p:spTree>
    <p:extLst>
      <p:ext uri="{BB962C8B-B14F-4D97-AF65-F5344CB8AC3E}">
        <p14:creationId xmlns:p14="http://schemas.microsoft.com/office/powerpoint/2010/main" val="28351186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14"/>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20"/>
            <a:ext cx="7772400" cy="1500187"/>
          </a:xfrm>
        </p:spPr>
        <p:txBody>
          <a:bodyPr anchor="b"/>
          <a:lstStyle>
            <a:lvl1pPr marL="0" indent="0">
              <a:buNone/>
              <a:defRPr sz="2000"/>
            </a:lvl1pPr>
            <a:lvl2pPr marL="456631" indent="0">
              <a:buNone/>
              <a:defRPr sz="1800"/>
            </a:lvl2pPr>
            <a:lvl3pPr marL="913264" indent="0">
              <a:buNone/>
              <a:defRPr sz="1600"/>
            </a:lvl3pPr>
            <a:lvl4pPr marL="1369896" indent="0">
              <a:buNone/>
              <a:defRPr sz="1400"/>
            </a:lvl4pPr>
            <a:lvl5pPr marL="1826526" indent="0">
              <a:buNone/>
              <a:defRPr sz="1400"/>
            </a:lvl5pPr>
            <a:lvl6pPr marL="2283159" indent="0">
              <a:buNone/>
              <a:defRPr sz="1400"/>
            </a:lvl6pPr>
            <a:lvl7pPr marL="2739790" indent="0">
              <a:buNone/>
              <a:defRPr sz="1400"/>
            </a:lvl7pPr>
            <a:lvl8pPr marL="3196416" indent="0">
              <a:buNone/>
              <a:defRPr sz="1400"/>
            </a:lvl8pPr>
            <a:lvl9pPr marL="3653052" indent="0">
              <a:buNone/>
              <a:defRPr sz="1400"/>
            </a:lvl9pPr>
          </a:lstStyle>
          <a:p>
            <a:pPr lvl="0"/>
            <a:r>
              <a:rPr lang="pl-PL" smtClean="0"/>
              <a:t>Kliknij, aby edytować style wzorca tekstu</a:t>
            </a:r>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4C30561C-05A5-4716-BC08-F73A0C684C42}" type="slidenum">
              <a:rPr lang="en-GB"/>
              <a:pPr>
                <a:defRPr/>
              </a:pPr>
              <a:t>‹#›</a:t>
            </a:fld>
            <a:endParaRPr lang="en-GB"/>
          </a:p>
        </p:txBody>
      </p:sp>
    </p:spTree>
    <p:extLst>
      <p:ext uri="{BB962C8B-B14F-4D97-AF65-F5344CB8AC3E}">
        <p14:creationId xmlns:p14="http://schemas.microsoft.com/office/powerpoint/2010/main" val="13973135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13" y="1600200"/>
            <a:ext cx="4029075"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38679" y="1600200"/>
            <a:ext cx="4030663"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43"/>
          <p:cNvSpPr>
            <a:spLocks noGrp="1" noChangeArrowheads="1"/>
          </p:cNvSpPr>
          <p:nvPr>
            <p:ph type="dt" idx="10"/>
          </p:nvPr>
        </p:nvSpPr>
        <p:spPr>
          <a:ln/>
        </p:spPr>
        <p:txBody>
          <a:bodyPr/>
          <a:lstStyle>
            <a:lvl1pPr>
              <a:defRPr/>
            </a:lvl1pPr>
          </a:lstStyle>
          <a:p>
            <a:pPr>
              <a:defRPr/>
            </a:pPr>
            <a:endParaRPr lang="en-GB"/>
          </a:p>
        </p:txBody>
      </p:sp>
      <p:sp>
        <p:nvSpPr>
          <p:cNvPr id="6" name="Rectangle 44"/>
          <p:cNvSpPr>
            <a:spLocks noGrp="1" noChangeArrowheads="1"/>
          </p:cNvSpPr>
          <p:nvPr>
            <p:ph type="ftr" idx="11"/>
          </p:nvPr>
        </p:nvSpPr>
        <p:spPr>
          <a:ln/>
        </p:spPr>
        <p:txBody>
          <a:bodyPr/>
          <a:lstStyle>
            <a:lvl1pPr>
              <a:defRPr/>
            </a:lvl1pPr>
          </a:lstStyle>
          <a:p>
            <a:pPr>
              <a:defRPr/>
            </a:pPr>
            <a:endParaRPr lang="en-GB"/>
          </a:p>
        </p:txBody>
      </p:sp>
      <p:sp>
        <p:nvSpPr>
          <p:cNvPr id="7" name="Rectangle 45"/>
          <p:cNvSpPr>
            <a:spLocks noGrp="1" noChangeArrowheads="1"/>
          </p:cNvSpPr>
          <p:nvPr>
            <p:ph type="sldNum" idx="12"/>
          </p:nvPr>
        </p:nvSpPr>
        <p:spPr>
          <a:ln/>
        </p:spPr>
        <p:txBody>
          <a:bodyPr/>
          <a:lstStyle>
            <a:lvl1pPr>
              <a:defRPr/>
            </a:lvl1pPr>
          </a:lstStyle>
          <a:p>
            <a:pPr>
              <a:defRPr/>
            </a:pPr>
            <a:fld id="{74EE8310-12C3-40F4-AD9F-68F9EEEFBC9C}" type="slidenum">
              <a:rPr lang="en-GB"/>
              <a:pPr>
                <a:defRPr/>
              </a:pPr>
              <a:t>‹#›</a:t>
            </a:fld>
            <a:endParaRPr lang="en-GB"/>
          </a:p>
        </p:txBody>
      </p:sp>
    </p:spTree>
    <p:extLst>
      <p:ext uri="{BB962C8B-B14F-4D97-AF65-F5344CB8AC3E}">
        <p14:creationId xmlns:p14="http://schemas.microsoft.com/office/powerpoint/2010/main" val="29695775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4"/>
            <a:ext cx="4040188"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4"/>
            <a:ext cx="4041775"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43"/>
          <p:cNvSpPr>
            <a:spLocks noGrp="1" noChangeArrowheads="1"/>
          </p:cNvSpPr>
          <p:nvPr>
            <p:ph type="dt" idx="10"/>
          </p:nvPr>
        </p:nvSpPr>
        <p:spPr>
          <a:ln/>
        </p:spPr>
        <p:txBody>
          <a:bodyPr/>
          <a:lstStyle>
            <a:lvl1pPr>
              <a:defRPr/>
            </a:lvl1pPr>
          </a:lstStyle>
          <a:p>
            <a:pPr>
              <a:defRPr/>
            </a:pPr>
            <a:endParaRPr lang="en-GB"/>
          </a:p>
        </p:txBody>
      </p:sp>
      <p:sp>
        <p:nvSpPr>
          <p:cNvPr id="8" name="Rectangle 44"/>
          <p:cNvSpPr>
            <a:spLocks noGrp="1" noChangeArrowheads="1"/>
          </p:cNvSpPr>
          <p:nvPr>
            <p:ph type="ftr" idx="11"/>
          </p:nvPr>
        </p:nvSpPr>
        <p:spPr>
          <a:ln/>
        </p:spPr>
        <p:txBody>
          <a:bodyPr/>
          <a:lstStyle>
            <a:lvl1pPr>
              <a:defRPr/>
            </a:lvl1pPr>
          </a:lstStyle>
          <a:p>
            <a:pPr>
              <a:defRPr/>
            </a:pPr>
            <a:endParaRPr lang="en-GB"/>
          </a:p>
        </p:txBody>
      </p:sp>
      <p:sp>
        <p:nvSpPr>
          <p:cNvPr id="9" name="Rectangle 45"/>
          <p:cNvSpPr>
            <a:spLocks noGrp="1" noChangeArrowheads="1"/>
          </p:cNvSpPr>
          <p:nvPr>
            <p:ph type="sldNum" idx="12"/>
          </p:nvPr>
        </p:nvSpPr>
        <p:spPr>
          <a:ln/>
        </p:spPr>
        <p:txBody>
          <a:bodyPr/>
          <a:lstStyle>
            <a:lvl1pPr>
              <a:defRPr/>
            </a:lvl1pPr>
          </a:lstStyle>
          <a:p>
            <a:pPr>
              <a:defRPr/>
            </a:pPr>
            <a:fld id="{C16D23E5-F372-4E53-862C-3B9AF6E08AD6}" type="slidenum">
              <a:rPr lang="en-GB"/>
              <a:pPr>
                <a:defRPr/>
              </a:pPr>
              <a:t>‹#›</a:t>
            </a:fld>
            <a:endParaRPr lang="en-GB"/>
          </a:p>
        </p:txBody>
      </p:sp>
    </p:spTree>
    <p:extLst>
      <p:ext uri="{BB962C8B-B14F-4D97-AF65-F5344CB8AC3E}">
        <p14:creationId xmlns:p14="http://schemas.microsoft.com/office/powerpoint/2010/main" val="291151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43"/>
          <p:cNvSpPr>
            <a:spLocks noGrp="1" noChangeArrowheads="1"/>
          </p:cNvSpPr>
          <p:nvPr>
            <p:ph type="dt" idx="10"/>
          </p:nvPr>
        </p:nvSpPr>
        <p:spPr>
          <a:ln/>
        </p:spPr>
        <p:txBody>
          <a:bodyPr/>
          <a:lstStyle>
            <a:lvl1pPr>
              <a:defRPr/>
            </a:lvl1pPr>
          </a:lstStyle>
          <a:p>
            <a:pPr>
              <a:defRPr/>
            </a:pPr>
            <a:endParaRPr lang="en-GB"/>
          </a:p>
        </p:txBody>
      </p:sp>
      <p:sp>
        <p:nvSpPr>
          <p:cNvPr id="4" name="Rectangle 44"/>
          <p:cNvSpPr>
            <a:spLocks noGrp="1" noChangeArrowheads="1"/>
          </p:cNvSpPr>
          <p:nvPr>
            <p:ph type="ftr" idx="11"/>
          </p:nvPr>
        </p:nvSpPr>
        <p:spPr>
          <a:ln/>
        </p:spPr>
        <p:txBody>
          <a:bodyPr/>
          <a:lstStyle>
            <a:lvl1pPr>
              <a:defRPr/>
            </a:lvl1pPr>
          </a:lstStyle>
          <a:p>
            <a:pPr>
              <a:defRPr/>
            </a:pPr>
            <a:endParaRPr lang="en-GB"/>
          </a:p>
        </p:txBody>
      </p:sp>
      <p:sp>
        <p:nvSpPr>
          <p:cNvPr id="5" name="Rectangle 45"/>
          <p:cNvSpPr>
            <a:spLocks noGrp="1" noChangeArrowheads="1"/>
          </p:cNvSpPr>
          <p:nvPr>
            <p:ph type="sldNum" idx="12"/>
          </p:nvPr>
        </p:nvSpPr>
        <p:spPr>
          <a:ln/>
        </p:spPr>
        <p:txBody>
          <a:bodyPr/>
          <a:lstStyle>
            <a:lvl1pPr>
              <a:defRPr/>
            </a:lvl1pPr>
          </a:lstStyle>
          <a:p>
            <a:pPr>
              <a:defRPr/>
            </a:pPr>
            <a:fld id="{07845B48-234E-4E19-9059-20124B63EE8F}" type="slidenum">
              <a:rPr lang="en-GB"/>
              <a:pPr>
                <a:defRPr/>
              </a:pPr>
              <a:t>‹#›</a:t>
            </a:fld>
            <a:endParaRPr lang="en-GB"/>
          </a:p>
        </p:txBody>
      </p:sp>
    </p:spTree>
    <p:extLst>
      <p:ext uri="{BB962C8B-B14F-4D97-AF65-F5344CB8AC3E}">
        <p14:creationId xmlns:p14="http://schemas.microsoft.com/office/powerpoint/2010/main" val="19734127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Rectangle 43"/>
          <p:cNvSpPr>
            <a:spLocks noGrp="1" noChangeArrowheads="1"/>
          </p:cNvSpPr>
          <p:nvPr>
            <p:ph type="dt" idx="10"/>
          </p:nvPr>
        </p:nvSpPr>
        <p:spPr>
          <a:ln/>
        </p:spPr>
        <p:txBody>
          <a:bodyPr/>
          <a:lstStyle>
            <a:lvl1pPr>
              <a:defRPr/>
            </a:lvl1pPr>
          </a:lstStyle>
          <a:p>
            <a:pPr>
              <a:defRPr/>
            </a:pPr>
            <a:endParaRPr lang="en-GB"/>
          </a:p>
        </p:txBody>
      </p:sp>
      <p:sp>
        <p:nvSpPr>
          <p:cNvPr id="3" name="Rectangle 44"/>
          <p:cNvSpPr>
            <a:spLocks noGrp="1" noChangeArrowheads="1"/>
          </p:cNvSpPr>
          <p:nvPr>
            <p:ph type="ftr" idx="11"/>
          </p:nvPr>
        </p:nvSpPr>
        <p:spPr>
          <a:ln/>
        </p:spPr>
        <p:txBody>
          <a:bodyPr/>
          <a:lstStyle>
            <a:lvl1pPr>
              <a:defRPr/>
            </a:lvl1pPr>
          </a:lstStyle>
          <a:p>
            <a:pPr>
              <a:defRPr/>
            </a:pPr>
            <a:endParaRPr lang="en-GB"/>
          </a:p>
        </p:txBody>
      </p:sp>
      <p:sp>
        <p:nvSpPr>
          <p:cNvPr id="4" name="Rectangle 45"/>
          <p:cNvSpPr>
            <a:spLocks noGrp="1" noChangeArrowheads="1"/>
          </p:cNvSpPr>
          <p:nvPr>
            <p:ph type="sldNum" idx="12"/>
          </p:nvPr>
        </p:nvSpPr>
        <p:spPr>
          <a:ln/>
        </p:spPr>
        <p:txBody>
          <a:bodyPr/>
          <a:lstStyle>
            <a:lvl1pPr>
              <a:defRPr/>
            </a:lvl1pPr>
          </a:lstStyle>
          <a:p>
            <a:pPr>
              <a:defRPr/>
            </a:pPr>
            <a:fld id="{E1DFC258-C849-4D47-91EE-20C518CE9884}" type="slidenum">
              <a:rPr lang="en-GB"/>
              <a:pPr>
                <a:defRPr/>
              </a:pPr>
              <a:t>‹#›</a:t>
            </a:fld>
            <a:endParaRPr lang="en-GB"/>
          </a:p>
        </p:txBody>
      </p:sp>
    </p:spTree>
    <p:extLst>
      <p:ext uri="{BB962C8B-B14F-4D97-AF65-F5344CB8AC3E}">
        <p14:creationId xmlns:p14="http://schemas.microsoft.com/office/powerpoint/2010/main" val="2897575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14"/>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20"/>
            <a:ext cx="7772400" cy="1500187"/>
          </a:xfrm>
        </p:spPr>
        <p:txBody>
          <a:bodyPr anchor="b"/>
          <a:lstStyle>
            <a:lvl1pPr marL="0" indent="0">
              <a:buNone/>
              <a:defRPr sz="2000">
                <a:solidFill>
                  <a:schemeClr val="tx1">
                    <a:tint val="75000"/>
                  </a:schemeClr>
                </a:solidFill>
              </a:defRPr>
            </a:lvl1pPr>
            <a:lvl2pPr marL="456631" indent="0">
              <a:buNone/>
              <a:defRPr sz="1800">
                <a:solidFill>
                  <a:schemeClr val="tx1">
                    <a:tint val="75000"/>
                  </a:schemeClr>
                </a:solidFill>
              </a:defRPr>
            </a:lvl2pPr>
            <a:lvl3pPr marL="913264" indent="0">
              <a:buNone/>
              <a:defRPr sz="1600">
                <a:solidFill>
                  <a:schemeClr val="tx1">
                    <a:tint val="75000"/>
                  </a:schemeClr>
                </a:solidFill>
              </a:defRPr>
            </a:lvl3pPr>
            <a:lvl4pPr marL="1369896" indent="0">
              <a:buNone/>
              <a:defRPr sz="1400">
                <a:solidFill>
                  <a:schemeClr val="tx1">
                    <a:tint val="75000"/>
                  </a:schemeClr>
                </a:solidFill>
              </a:defRPr>
            </a:lvl4pPr>
            <a:lvl5pPr marL="1826526" indent="0">
              <a:buNone/>
              <a:defRPr sz="1400">
                <a:solidFill>
                  <a:schemeClr val="tx1">
                    <a:tint val="75000"/>
                  </a:schemeClr>
                </a:solidFill>
              </a:defRPr>
            </a:lvl5pPr>
            <a:lvl6pPr marL="2283159" indent="0">
              <a:buNone/>
              <a:defRPr sz="1400">
                <a:solidFill>
                  <a:schemeClr val="tx1">
                    <a:tint val="75000"/>
                  </a:schemeClr>
                </a:solidFill>
              </a:defRPr>
            </a:lvl6pPr>
            <a:lvl7pPr marL="2739790" indent="0">
              <a:buNone/>
              <a:defRPr sz="1400">
                <a:solidFill>
                  <a:schemeClr val="tx1">
                    <a:tint val="75000"/>
                  </a:schemeClr>
                </a:solidFill>
              </a:defRPr>
            </a:lvl7pPr>
            <a:lvl8pPr marL="3196416" indent="0">
              <a:buNone/>
              <a:defRPr sz="1400">
                <a:solidFill>
                  <a:schemeClr val="tx1">
                    <a:tint val="75000"/>
                  </a:schemeClr>
                </a:solidFill>
              </a:defRPr>
            </a:lvl8pPr>
            <a:lvl9pPr marL="3653052"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551765F9-7F88-475A-88A6-A49C9821D688}" type="datetimeFigureOut">
              <a:rPr lang="pl-PL" smtClean="0"/>
              <a:t>2018-10-28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37911185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5"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3" y="1435104"/>
            <a:ext cx="3008313" cy="4691063"/>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Rectangle 43"/>
          <p:cNvSpPr>
            <a:spLocks noGrp="1" noChangeArrowheads="1"/>
          </p:cNvSpPr>
          <p:nvPr>
            <p:ph type="dt" idx="10"/>
          </p:nvPr>
        </p:nvSpPr>
        <p:spPr>
          <a:ln/>
        </p:spPr>
        <p:txBody>
          <a:bodyPr/>
          <a:lstStyle>
            <a:lvl1pPr>
              <a:defRPr/>
            </a:lvl1pPr>
          </a:lstStyle>
          <a:p>
            <a:pPr>
              <a:defRPr/>
            </a:pPr>
            <a:endParaRPr lang="en-GB"/>
          </a:p>
        </p:txBody>
      </p:sp>
      <p:sp>
        <p:nvSpPr>
          <p:cNvPr id="6" name="Rectangle 44"/>
          <p:cNvSpPr>
            <a:spLocks noGrp="1" noChangeArrowheads="1"/>
          </p:cNvSpPr>
          <p:nvPr>
            <p:ph type="ftr" idx="11"/>
          </p:nvPr>
        </p:nvSpPr>
        <p:spPr>
          <a:ln/>
        </p:spPr>
        <p:txBody>
          <a:bodyPr/>
          <a:lstStyle>
            <a:lvl1pPr>
              <a:defRPr/>
            </a:lvl1pPr>
          </a:lstStyle>
          <a:p>
            <a:pPr>
              <a:defRPr/>
            </a:pPr>
            <a:endParaRPr lang="en-GB"/>
          </a:p>
        </p:txBody>
      </p:sp>
      <p:sp>
        <p:nvSpPr>
          <p:cNvPr id="7" name="Rectangle 45"/>
          <p:cNvSpPr>
            <a:spLocks noGrp="1" noChangeArrowheads="1"/>
          </p:cNvSpPr>
          <p:nvPr>
            <p:ph type="sldNum" idx="12"/>
          </p:nvPr>
        </p:nvSpPr>
        <p:spPr>
          <a:ln/>
        </p:spPr>
        <p:txBody>
          <a:bodyPr/>
          <a:lstStyle>
            <a:lvl1pPr>
              <a:defRPr/>
            </a:lvl1pPr>
          </a:lstStyle>
          <a:p>
            <a:pPr>
              <a:defRPr/>
            </a:pPr>
            <a:fld id="{ECB69AA9-37C3-4287-8CDC-C6DB9A807E8C}" type="slidenum">
              <a:rPr lang="en-GB"/>
              <a:pPr>
                <a:defRPr/>
              </a:pPr>
              <a:t>‹#›</a:t>
            </a:fld>
            <a:endParaRPr lang="en-GB"/>
          </a:p>
        </p:txBody>
      </p:sp>
    </p:spTree>
    <p:extLst>
      <p:ext uri="{BB962C8B-B14F-4D97-AF65-F5344CB8AC3E}">
        <p14:creationId xmlns:p14="http://schemas.microsoft.com/office/powerpoint/2010/main" val="12272027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6631" indent="0">
              <a:buNone/>
              <a:defRPr sz="2800"/>
            </a:lvl2pPr>
            <a:lvl3pPr marL="913264" indent="0">
              <a:buNone/>
              <a:defRPr sz="2400"/>
            </a:lvl3pPr>
            <a:lvl4pPr marL="1369896" indent="0">
              <a:buNone/>
              <a:defRPr sz="2000"/>
            </a:lvl4pPr>
            <a:lvl5pPr marL="1826526" indent="0">
              <a:buNone/>
              <a:defRPr sz="2000"/>
            </a:lvl5pPr>
            <a:lvl6pPr marL="2283159" indent="0">
              <a:buNone/>
              <a:defRPr sz="2000"/>
            </a:lvl6pPr>
            <a:lvl7pPr marL="2739790" indent="0">
              <a:buNone/>
              <a:defRPr sz="2000"/>
            </a:lvl7pPr>
            <a:lvl8pPr marL="3196416" indent="0">
              <a:buNone/>
              <a:defRPr sz="2000"/>
            </a:lvl8pPr>
            <a:lvl9pPr marL="3653052"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Rectangle 43"/>
          <p:cNvSpPr>
            <a:spLocks noGrp="1" noChangeArrowheads="1"/>
          </p:cNvSpPr>
          <p:nvPr>
            <p:ph type="dt" idx="10"/>
          </p:nvPr>
        </p:nvSpPr>
        <p:spPr>
          <a:ln/>
        </p:spPr>
        <p:txBody>
          <a:bodyPr/>
          <a:lstStyle>
            <a:lvl1pPr>
              <a:defRPr/>
            </a:lvl1pPr>
          </a:lstStyle>
          <a:p>
            <a:pPr>
              <a:defRPr/>
            </a:pPr>
            <a:endParaRPr lang="en-GB"/>
          </a:p>
        </p:txBody>
      </p:sp>
      <p:sp>
        <p:nvSpPr>
          <p:cNvPr id="6" name="Rectangle 44"/>
          <p:cNvSpPr>
            <a:spLocks noGrp="1" noChangeArrowheads="1"/>
          </p:cNvSpPr>
          <p:nvPr>
            <p:ph type="ftr" idx="11"/>
          </p:nvPr>
        </p:nvSpPr>
        <p:spPr>
          <a:ln/>
        </p:spPr>
        <p:txBody>
          <a:bodyPr/>
          <a:lstStyle>
            <a:lvl1pPr>
              <a:defRPr/>
            </a:lvl1pPr>
          </a:lstStyle>
          <a:p>
            <a:pPr>
              <a:defRPr/>
            </a:pPr>
            <a:endParaRPr lang="en-GB"/>
          </a:p>
        </p:txBody>
      </p:sp>
      <p:sp>
        <p:nvSpPr>
          <p:cNvPr id="7" name="Rectangle 45"/>
          <p:cNvSpPr>
            <a:spLocks noGrp="1" noChangeArrowheads="1"/>
          </p:cNvSpPr>
          <p:nvPr>
            <p:ph type="sldNum" idx="12"/>
          </p:nvPr>
        </p:nvSpPr>
        <p:spPr>
          <a:ln/>
        </p:spPr>
        <p:txBody>
          <a:bodyPr/>
          <a:lstStyle>
            <a:lvl1pPr>
              <a:defRPr/>
            </a:lvl1pPr>
          </a:lstStyle>
          <a:p>
            <a:pPr>
              <a:defRPr/>
            </a:pPr>
            <a:fld id="{57667895-8F53-468A-93A6-623ECB578949}" type="slidenum">
              <a:rPr lang="en-GB"/>
              <a:pPr>
                <a:defRPr/>
              </a:pPr>
              <a:t>‹#›</a:t>
            </a:fld>
            <a:endParaRPr lang="en-GB"/>
          </a:p>
        </p:txBody>
      </p:sp>
    </p:spTree>
    <p:extLst>
      <p:ext uri="{BB962C8B-B14F-4D97-AF65-F5344CB8AC3E}">
        <p14:creationId xmlns:p14="http://schemas.microsoft.com/office/powerpoint/2010/main" val="8894541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A152630E-9C7D-4B47-BDD2-537E644CC23B}" type="slidenum">
              <a:rPr lang="en-GB"/>
              <a:pPr>
                <a:defRPr/>
              </a:pPr>
              <a:t>‹#›</a:t>
            </a:fld>
            <a:endParaRPr lang="en-GB"/>
          </a:p>
        </p:txBody>
      </p:sp>
    </p:spTree>
    <p:extLst>
      <p:ext uri="{BB962C8B-B14F-4D97-AF65-F5344CB8AC3E}">
        <p14:creationId xmlns:p14="http://schemas.microsoft.com/office/powerpoint/2010/main" val="29555520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16700" y="131777"/>
            <a:ext cx="2052638" cy="5995987"/>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131777"/>
            <a:ext cx="6007100" cy="5995987"/>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C345118C-DB9E-424D-95CA-D5F2330A0C9F}" type="slidenum">
              <a:rPr lang="en-GB"/>
              <a:pPr>
                <a:defRPr/>
              </a:pPr>
              <a:t>‹#›</a:t>
            </a:fld>
            <a:endParaRPr lang="en-GB"/>
          </a:p>
        </p:txBody>
      </p:sp>
    </p:spTree>
    <p:extLst>
      <p:ext uri="{BB962C8B-B14F-4D97-AF65-F5344CB8AC3E}">
        <p14:creationId xmlns:p14="http://schemas.microsoft.com/office/powerpoint/2010/main" val="916678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bl" preserve="1">
  <p:cSld name="Tytuł i tabela">
    <p:spTree>
      <p:nvGrpSpPr>
        <p:cNvPr id="1" name=""/>
        <p:cNvGrpSpPr/>
        <p:nvPr/>
      </p:nvGrpSpPr>
      <p:grpSpPr>
        <a:xfrm>
          <a:off x="0" y="0"/>
          <a:ext cx="0" cy="0"/>
          <a:chOff x="0" y="0"/>
          <a:chExt cx="0" cy="0"/>
        </a:xfrm>
      </p:grpSpPr>
      <p:sp>
        <p:nvSpPr>
          <p:cNvPr id="2" name="Tytuł 1"/>
          <p:cNvSpPr>
            <a:spLocks noGrp="1"/>
          </p:cNvSpPr>
          <p:nvPr>
            <p:ph type="title"/>
          </p:nvPr>
        </p:nvSpPr>
        <p:spPr>
          <a:xfrm>
            <a:off x="457200" y="131766"/>
            <a:ext cx="8212138" cy="1431925"/>
          </a:xfrm>
        </p:spPr>
        <p:txBody>
          <a:bodyPr/>
          <a:lstStyle/>
          <a:p>
            <a:r>
              <a:rPr lang="pl-PL" smtClean="0"/>
              <a:t>Kliknij, aby edytować styl</a:t>
            </a:r>
            <a:endParaRPr lang="pl-PL"/>
          </a:p>
        </p:txBody>
      </p:sp>
      <p:sp>
        <p:nvSpPr>
          <p:cNvPr id="3" name="Symbol zastępczy tabeli 2"/>
          <p:cNvSpPr>
            <a:spLocks noGrp="1"/>
          </p:cNvSpPr>
          <p:nvPr>
            <p:ph type="tbl" idx="1"/>
          </p:nvPr>
        </p:nvSpPr>
        <p:spPr>
          <a:xfrm>
            <a:off x="457200" y="1600200"/>
            <a:ext cx="8212138" cy="4527550"/>
          </a:xfrm>
        </p:spPr>
        <p:txBody>
          <a:bodyPr/>
          <a:lstStyle/>
          <a:p>
            <a:pPr lvl="0"/>
            <a:endParaRPr lang="pl-PL" noProof="0" smtClean="0"/>
          </a:p>
        </p:txBody>
      </p:sp>
      <p:sp>
        <p:nvSpPr>
          <p:cNvPr id="4" name="Rectangle 43"/>
          <p:cNvSpPr>
            <a:spLocks noGrp="1" noChangeArrowheads="1"/>
          </p:cNvSpPr>
          <p:nvPr>
            <p:ph type="dt" idx="10"/>
          </p:nvPr>
        </p:nvSpPr>
        <p:spPr>
          <a:ln/>
        </p:spPr>
        <p:txBody>
          <a:bodyPr/>
          <a:lstStyle>
            <a:lvl1pPr>
              <a:defRPr/>
            </a:lvl1pPr>
          </a:lstStyle>
          <a:p>
            <a:pPr>
              <a:defRPr/>
            </a:pPr>
            <a:endParaRPr lang="en-GB"/>
          </a:p>
        </p:txBody>
      </p:sp>
      <p:sp>
        <p:nvSpPr>
          <p:cNvPr id="5" name="Rectangle 44"/>
          <p:cNvSpPr>
            <a:spLocks noGrp="1" noChangeArrowheads="1"/>
          </p:cNvSpPr>
          <p:nvPr>
            <p:ph type="ftr" idx="11"/>
          </p:nvPr>
        </p:nvSpPr>
        <p:spPr>
          <a:ln/>
        </p:spPr>
        <p:txBody>
          <a:bodyPr/>
          <a:lstStyle>
            <a:lvl1pPr>
              <a:defRPr/>
            </a:lvl1pPr>
          </a:lstStyle>
          <a:p>
            <a:pPr>
              <a:defRPr/>
            </a:pPr>
            <a:endParaRPr lang="en-GB"/>
          </a:p>
        </p:txBody>
      </p:sp>
      <p:sp>
        <p:nvSpPr>
          <p:cNvPr id="6" name="Rectangle 45"/>
          <p:cNvSpPr>
            <a:spLocks noGrp="1" noChangeArrowheads="1"/>
          </p:cNvSpPr>
          <p:nvPr>
            <p:ph type="sldNum" idx="12"/>
          </p:nvPr>
        </p:nvSpPr>
        <p:spPr>
          <a:ln/>
        </p:spPr>
        <p:txBody>
          <a:bodyPr/>
          <a:lstStyle>
            <a:lvl1pPr>
              <a:defRPr/>
            </a:lvl1pPr>
          </a:lstStyle>
          <a:p>
            <a:pPr>
              <a:defRPr/>
            </a:pPr>
            <a:fld id="{2D8C7513-D3EA-4DD7-ACA5-C9EF64FF1864}" type="slidenum">
              <a:rPr lang="en-GB"/>
              <a:pPr>
                <a:defRPr/>
              </a:pPr>
              <a:t>‹#›</a:t>
            </a:fld>
            <a:endParaRPr lang="en-GB"/>
          </a:p>
        </p:txBody>
      </p:sp>
    </p:spTree>
    <p:extLst>
      <p:ext uri="{BB962C8B-B14F-4D97-AF65-F5344CB8AC3E}">
        <p14:creationId xmlns:p14="http://schemas.microsoft.com/office/powerpoint/2010/main" val="37739460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30"/>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2"/>
            <a:ext cx="6400800" cy="1752600"/>
          </a:xfrm>
        </p:spPr>
        <p:txBody>
          <a:bodyPr/>
          <a:lstStyle>
            <a:lvl1pPr marL="0" indent="0" algn="ctr">
              <a:buNone/>
              <a:defRPr/>
            </a:lvl1pPr>
            <a:lvl2pPr marL="456631" indent="0" algn="ctr">
              <a:buNone/>
              <a:defRPr/>
            </a:lvl2pPr>
            <a:lvl3pPr marL="913264" indent="0" algn="ctr">
              <a:buNone/>
              <a:defRPr/>
            </a:lvl3pPr>
            <a:lvl4pPr marL="1369896" indent="0" algn="ctr">
              <a:buNone/>
              <a:defRPr/>
            </a:lvl4pPr>
            <a:lvl5pPr marL="1826526" indent="0" algn="ctr">
              <a:buNone/>
              <a:defRPr/>
            </a:lvl5pPr>
            <a:lvl6pPr marL="2283159" indent="0" algn="ctr">
              <a:buNone/>
              <a:defRPr/>
            </a:lvl6pPr>
            <a:lvl7pPr marL="2739790" indent="0" algn="ctr">
              <a:buNone/>
              <a:defRPr/>
            </a:lvl7pPr>
            <a:lvl8pPr marL="3196416" indent="0" algn="ctr">
              <a:buNone/>
              <a:defRPr/>
            </a:lvl8pPr>
            <a:lvl9pPr marL="3653052" indent="0" algn="ctr">
              <a:buNone/>
              <a:defRPr/>
            </a:lvl9pPr>
          </a:lstStyle>
          <a:p>
            <a:r>
              <a:rPr lang="pl-PL" smtClean="0"/>
              <a:t>Kliknij, aby edytować styl wzorca podtytułu</a:t>
            </a:r>
            <a:endParaRPr lang="pl-PL"/>
          </a:p>
        </p:txBody>
      </p:sp>
      <p:sp>
        <p:nvSpPr>
          <p:cNvPr id="4" name="Rectangle 42"/>
          <p:cNvSpPr>
            <a:spLocks noGrp="1" noChangeArrowheads="1"/>
          </p:cNvSpPr>
          <p:nvPr>
            <p:ph type="dt" idx="10"/>
          </p:nvPr>
        </p:nvSpPr>
        <p:spPr>
          <a:ln/>
        </p:spPr>
        <p:txBody>
          <a:bodyPr/>
          <a:lstStyle>
            <a:lvl1pPr>
              <a:defRPr/>
            </a:lvl1pPr>
          </a:lstStyle>
          <a:p>
            <a:pPr>
              <a:defRPr/>
            </a:pPr>
            <a:endParaRPr lang="en-GB"/>
          </a:p>
        </p:txBody>
      </p:sp>
      <p:sp>
        <p:nvSpPr>
          <p:cNvPr id="5" name="Rectangle 43"/>
          <p:cNvSpPr>
            <a:spLocks noGrp="1" noChangeArrowheads="1"/>
          </p:cNvSpPr>
          <p:nvPr>
            <p:ph type="ftr" idx="11"/>
          </p:nvPr>
        </p:nvSpPr>
        <p:spPr>
          <a:ln/>
        </p:spPr>
        <p:txBody>
          <a:bodyPr/>
          <a:lstStyle>
            <a:lvl1pPr>
              <a:defRPr/>
            </a:lvl1pPr>
          </a:lstStyle>
          <a:p>
            <a:pPr>
              <a:defRPr/>
            </a:pPr>
            <a:endParaRPr lang="en-GB"/>
          </a:p>
        </p:txBody>
      </p:sp>
      <p:sp>
        <p:nvSpPr>
          <p:cNvPr id="6" name="Rectangle 44"/>
          <p:cNvSpPr>
            <a:spLocks noGrp="1" noChangeArrowheads="1"/>
          </p:cNvSpPr>
          <p:nvPr>
            <p:ph type="sldNum" idx="12"/>
          </p:nvPr>
        </p:nvSpPr>
        <p:spPr>
          <a:ln/>
        </p:spPr>
        <p:txBody>
          <a:bodyPr/>
          <a:lstStyle>
            <a:lvl1pPr>
              <a:defRPr/>
            </a:lvl1pPr>
          </a:lstStyle>
          <a:p>
            <a:pPr>
              <a:defRPr/>
            </a:pPr>
            <a:fld id="{81994E18-2B11-4F2A-81A5-E63BB7488FAB}" type="slidenum">
              <a:rPr lang="en-GB"/>
              <a:pPr>
                <a:defRPr/>
              </a:pPr>
              <a:t>‹#›</a:t>
            </a:fld>
            <a:endParaRPr lang="en-GB"/>
          </a:p>
        </p:txBody>
      </p:sp>
    </p:spTree>
    <p:extLst>
      <p:ext uri="{BB962C8B-B14F-4D97-AF65-F5344CB8AC3E}">
        <p14:creationId xmlns:p14="http://schemas.microsoft.com/office/powerpoint/2010/main" val="1167831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2"/>
          <p:cNvSpPr>
            <a:spLocks noGrp="1" noChangeArrowheads="1"/>
          </p:cNvSpPr>
          <p:nvPr>
            <p:ph type="dt" idx="10"/>
          </p:nvPr>
        </p:nvSpPr>
        <p:spPr>
          <a:ln/>
        </p:spPr>
        <p:txBody>
          <a:bodyPr/>
          <a:lstStyle>
            <a:lvl1pPr>
              <a:defRPr/>
            </a:lvl1pPr>
          </a:lstStyle>
          <a:p>
            <a:pPr>
              <a:defRPr/>
            </a:pPr>
            <a:endParaRPr lang="en-GB"/>
          </a:p>
        </p:txBody>
      </p:sp>
      <p:sp>
        <p:nvSpPr>
          <p:cNvPr id="5" name="Rectangle 43"/>
          <p:cNvSpPr>
            <a:spLocks noGrp="1" noChangeArrowheads="1"/>
          </p:cNvSpPr>
          <p:nvPr>
            <p:ph type="ftr" idx="11"/>
          </p:nvPr>
        </p:nvSpPr>
        <p:spPr>
          <a:ln/>
        </p:spPr>
        <p:txBody>
          <a:bodyPr/>
          <a:lstStyle>
            <a:lvl1pPr>
              <a:defRPr/>
            </a:lvl1pPr>
          </a:lstStyle>
          <a:p>
            <a:pPr>
              <a:defRPr/>
            </a:pPr>
            <a:endParaRPr lang="en-GB"/>
          </a:p>
        </p:txBody>
      </p:sp>
      <p:sp>
        <p:nvSpPr>
          <p:cNvPr id="6" name="Rectangle 44"/>
          <p:cNvSpPr>
            <a:spLocks noGrp="1" noChangeArrowheads="1"/>
          </p:cNvSpPr>
          <p:nvPr>
            <p:ph type="sldNum" idx="12"/>
          </p:nvPr>
        </p:nvSpPr>
        <p:spPr>
          <a:ln/>
        </p:spPr>
        <p:txBody>
          <a:bodyPr/>
          <a:lstStyle>
            <a:lvl1pPr>
              <a:defRPr/>
            </a:lvl1pPr>
          </a:lstStyle>
          <a:p>
            <a:pPr>
              <a:defRPr/>
            </a:pPr>
            <a:fld id="{FC0B2C0F-4E12-40DF-8F2D-0B458277F95F}" type="slidenum">
              <a:rPr lang="en-GB"/>
              <a:pPr>
                <a:defRPr/>
              </a:pPr>
              <a:t>‹#›</a:t>
            </a:fld>
            <a:endParaRPr lang="en-GB"/>
          </a:p>
        </p:txBody>
      </p:sp>
    </p:spTree>
    <p:extLst>
      <p:ext uri="{BB962C8B-B14F-4D97-AF65-F5344CB8AC3E}">
        <p14:creationId xmlns:p14="http://schemas.microsoft.com/office/powerpoint/2010/main" val="33418700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14"/>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20"/>
            <a:ext cx="7772400" cy="1500187"/>
          </a:xfrm>
        </p:spPr>
        <p:txBody>
          <a:bodyPr anchor="b"/>
          <a:lstStyle>
            <a:lvl1pPr marL="0" indent="0">
              <a:buNone/>
              <a:defRPr sz="2000"/>
            </a:lvl1pPr>
            <a:lvl2pPr marL="456631" indent="0">
              <a:buNone/>
              <a:defRPr sz="1800"/>
            </a:lvl2pPr>
            <a:lvl3pPr marL="913264" indent="0">
              <a:buNone/>
              <a:defRPr sz="1600"/>
            </a:lvl3pPr>
            <a:lvl4pPr marL="1369896" indent="0">
              <a:buNone/>
              <a:defRPr sz="1400"/>
            </a:lvl4pPr>
            <a:lvl5pPr marL="1826526" indent="0">
              <a:buNone/>
              <a:defRPr sz="1400"/>
            </a:lvl5pPr>
            <a:lvl6pPr marL="2283159" indent="0">
              <a:buNone/>
              <a:defRPr sz="1400"/>
            </a:lvl6pPr>
            <a:lvl7pPr marL="2739790" indent="0">
              <a:buNone/>
              <a:defRPr sz="1400"/>
            </a:lvl7pPr>
            <a:lvl8pPr marL="3196416" indent="0">
              <a:buNone/>
              <a:defRPr sz="1400"/>
            </a:lvl8pPr>
            <a:lvl9pPr marL="3653052" indent="0">
              <a:buNone/>
              <a:defRPr sz="1400"/>
            </a:lvl9pPr>
          </a:lstStyle>
          <a:p>
            <a:pPr lvl="0"/>
            <a:r>
              <a:rPr lang="pl-PL" smtClean="0"/>
              <a:t>Kliknij, aby edytować style wzorca tekstu</a:t>
            </a:r>
          </a:p>
        </p:txBody>
      </p:sp>
      <p:sp>
        <p:nvSpPr>
          <p:cNvPr id="4" name="Rectangle 42"/>
          <p:cNvSpPr>
            <a:spLocks noGrp="1" noChangeArrowheads="1"/>
          </p:cNvSpPr>
          <p:nvPr>
            <p:ph type="dt" idx="10"/>
          </p:nvPr>
        </p:nvSpPr>
        <p:spPr>
          <a:ln/>
        </p:spPr>
        <p:txBody>
          <a:bodyPr/>
          <a:lstStyle>
            <a:lvl1pPr>
              <a:defRPr/>
            </a:lvl1pPr>
          </a:lstStyle>
          <a:p>
            <a:pPr>
              <a:defRPr/>
            </a:pPr>
            <a:endParaRPr lang="en-GB"/>
          </a:p>
        </p:txBody>
      </p:sp>
      <p:sp>
        <p:nvSpPr>
          <p:cNvPr id="5" name="Rectangle 43"/>
          <p:cNvSpPr>
            <a:spLocks noGrp="1" noChangeArrowheads="1"/>
          </p:cNvSpPr>
          <p:nvPr>
            <p:ph type="ftr" idx="11"/>
          </p:nvPr>
        </p:nvSpPr>
        <p:spPr>
          <a:ln/>
        </p:spPr>
        <p:txBody>
          <a:bodyPr/>
          <a:lstStyle>
            <a:lvl1pPr>
              <a:defRPr/>
            </a:lvl1pPr>
          </a:lstStyle>
          <a:p>
            <a:pPr>
              <a:defRPr/>
            </a:pPr>
            <a:endParaRPr lang="en-GB"/>
          </a:p>
        </p:txBody>
      </p:sp>
      <p:sp>
        <p:nvSpPr>
          <p:cNvPr id="6" name="Rectangle 44"/>
          <p:cNvSpPr>
            <a:spLocks noGrp="1" noChangeArrowheads="1"/>
          </p:cNvSpPr>
          <p:nvPr>
            <p:ph type="sldNum" idx="12"/>
          </p:nvPr>
        </p:nvSpPr>
        <p:spPr>
          <a:ln/>
        </p:spPr>
        <p:txBody>
          <a:bodyPr/>
          <a:lstStyle>
            <a:lvl1pPr>
              <a:defRPr/>
            </a:lvl1pPr>
          </a:lstStyle>
          <a:p>
            <a:pPr>
              <a:defRPr/>
            </a:pPr>
            <a:fld id="{BFA11C38-6ECB-4C9B-8799-6303CF0523E3}" type="slidenum">
              <a:rPr lang="en-GB"/>
              <a:pPr>
                <a:defRPr/>
              </a:pPr>
              <a:t>‹#›</a:t>
            </a:fld>
            <a:endParaRPr lang="en-GB"/>
          </a:p>
        </p:txBody>
      </p:sp>
    </p:spTree>
    <p:extLst>
      <p:ext uri="{BB962C8B-B14F-4D97-AF65-F5344CB8AC3E}">
        <p14:creationId xmlns:p14="http://schemas.microsoft.com/office/powerpoint/2010/main" val="36201235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13" y="1604965"/>
            <a:ext cx="402907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38679" y="1604965"/>
            <a:ext cx="403066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42"/>
          <p:cNvSpPr>
            <a:spLocks noGrp="1" noChangeArrowheads="1"/>
          </p:cNvSpPr>
          <p:nvPr>
            <p:ph type="dt" idx="10"/>
          </p:nvPr>
        </p:nvSpPr>
        <p:spPr>
          <a:ln/>
        </p:spPr>
        <p:txBody>
          <a:bodyPr/>
          <a:lstStyle>
            <a:lvl1pPr>
              <a:defRPr/>
            </a:lvl1pPr>
          </a:lstStyle>
          <a:p>
            <a:pPr>
              <a:defRPr/>
            </a:pPr>
            <a:endParaRPr lang="en-GB"/>
          </a:p>
        </p:txBody>
      </p:sp>
      <p:sp>
        <p:nvSpPr>
          <p:cNvPr id="6" name="Rectangle 43"/>
          <p:cNvSpPr>
            <a:spLocks noGrp="1" noChangeArrowheads="1"/>
          </p:cNvSpPr>
          <p:nvPr>
            <p:ph type="ftr" idx="11"/>
          </p:nvPr>
        </p:nvSpPr>
        <p:spPr>
          <a:ln/>
        </p:spPr>
        <p:txBody>
          <a:bodyPr/>
          <a:lstStyle>
            <a:lvl1pPr>
              <a:defRPr/>
            </a:lvl1pPr>
          </a:lstStyle>
          <a:p>
            <a:pPr>
              <a:defRPr/>
            </a:pPr>
            <a:endParaRPr lang="en-GB"/>
          </a:p>
        </p:txBody>
      </p:sp>
      <p:sp>
        <p:nvSpPr>
          <p:cNvPr id="7" name="Rectangle 44"/>
          <p:cNvSpPr>
            <a:spLocks noGrp="1" noChangeArrowheads="1"/>
          </p:cNvSpPr>
          <p:nvPr>
            <p:ph type="sldNum" idx="12"/>
          </p:nvPr>
        </p:nvSpPr>
        <p:spPr>
          <a:ln/>
        </p:spPr>
        <p:txBody>
          <a:bodyPr/>
          <a:lstStyle>
            <a:lvl1pPr>
              <a:defRPr/>
            </a:lvl1pPr>
          </a:lstStyle>
          <a:p>
            <a:pPr>
              <a:defRPr/>
            </a:pPr>
            <a:fld id="{1A558958-3B05-4719-917D-5135688E0334}" type="slidenum">
              <a:rPr lang="en-GB"/>
              <a:pPr>
                <a:defRPr/>
              </a:pPr>
              <a:t>‹#›</a:t>
            </a:fld>
            <a:endParaRPr lang="en-GB"/>
          </a:p>
        </p:txBody>
      </p:sp>
    </p:spTree>
    <p:extLst>
      <p:ext uri="{BB962C8B-B14F-4D97-AF65-F5344CB8AC3E}">
        <p14:creationId xmlns:p14="http://schemas.microsoft.com/office/powerpoint/2010/main" val="12466298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4"/>
            <a:ext cx="4040188"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4"/>
            <a:ext cx="4041775"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42"/>
          <p:cNvSpPr>
            <a:spLocks noGrp="1" noChangeArrowheads="1"/>
          </p:cNvSpPr>
          <p:nvPr>
            <p:ph type="dt" idx="10"/>
          </p:nvPr>
        </p:nvSpPr>
        <p:spPr>
          <a:ln/>
        </p:spPr>
        <p:txBody>
          <a:bodyPr/>
          <a:lstStyle>
            <a:lvl1pPr>
              <a:defRPr/>
            </a:lvl1pPr>
          </a:lstStyle>
          <a:p>
            <a:pPr>
              <a:defRPr/>
            </a:pPr>
            <a:endParaRPr lang="en-GB"/>
          </a:p>
        </p:txBody>
      </p:sp>
      <p:sp>
        <p:nvSpPr>
          <p:cNvPr id="8" name="Rectangle 43"/>
          <p:cNvSpPr>
            <a:spLocks noGrp="1" noChangeArrowheads="1"/>
          </p:cNvSpPr>
          <p:nvPr>
            <p:ph type="ftr" idx="11"/>
          </p:nvPr>
        </p:nvSpPr>
        <p:spPr>
          <a:ln/>
        </p:spPr>
        <p:txBody>
          <a:bodyPr/>
          <a:lstStyle>
            <a:lvl1pPr>
              <a:defRPr/>
            </a:lvl1pPr>
          </a:lstStyle>
          <a:p>
            <a:pPr>
              <a:defRPr/>
            </a:pPr>
            <a:endParaRPr lang="en-GB"/>
          </a:p>
        </p:txBody>
      </p:sp>
      <p:sp>
        <p:nvSpPr>
          <p:cNvPr id="9" name="Rectangle 44"/>
          <p:cNvSpPr>
            <a:spLocks noGrp="1" noChangeArrowheads="1"/>
          </p:cNvSpPr>
          <p:nvPr>
            <p:ph type="sldNum" idx="12"/>
          </p:nvPr>
        </p:nvSpPr>
        <p:spPr>
          <a:ln/>
        </p:spPr>
        <p:txBody>
          <a:bodyPr/>
          <a:lstStyle>
            <a:lvl1pPr>
              <a:defRPr/>
            </a:lvl1pPr>
          </a:lstStyle>
          <a:p>
            <a:pPr>
              <a:defRPr/>
            </a:pPr>
            <a:fld id="{645AE7FC-AB11-40D3-8BB3-3D34CC91FF15}" type="slidenum">
              <a:rPr lang="en-GB"/>
              <a:pPr>
                <a:defRPr/>
              </a:pPr>
              <a:t>‹#›</a:t>
            </a:fld>
            <a:endParaRPr lang="en-GB"/>
          </a:p>
        </p:txBody>
      </p:sp>
    </p:spTree>
    <p:extLst>
      <p:ext uri="{BB962C8B-B14F-4D97-AF65-F5344CB8AC3E}">
        <p14:creationId xmlns:p14="http://schemas.microsoft.com/office/powerpoint/2010/main" val="1486001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551765F9-7F88-475A-88A6-A49C9821D688}" type="datetimeFigureOut">
              <a:rPr lang="pl-PL" smtClean="0"/>
              <a:t>2018-10-28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4648518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42"/>
          <p:cNvSpPr>
            <a:spLocks noGrp="1" noChangeArrowheads="1"/>
          </p:cNvSpPr>
          <p:nvPr>
            <p:ph type="dt" idx="10"/>
          </p:nvPr>
        </p:nvSpPr>
        <p:spPr>
          <a:ln/>
        </p:spPr>
        <p:txBody>
          <a:bodyPr/>
          <a:lstStyle>
            <a:lvl1pPr>
              <a:defRPr/>
            </a:lvl1pPr>
          </a:lstStyle>
          <a:p>
            <a:pPr>
              <a:defRPr/>
            </a:pPr>
            <a:endParaRPr lang="en-GB"/>
          </a:p>
        </p:txBody>
      </p:sp>
      <p:sp>
        <p:nvSpPr>
          <p:cNvPr id="4" name="Rectangle 43"/>
          <p:cNvSpPr>
            <a:spLocks noGrp="1" noChangeArrowheads="1"/>
          </p:cNvSpPr>
          <p:nvPr>
            <p:ph type="ftr" idx="11"/>
          </p:nvPr>
        </p:nvSpPr>
        <p:spPr>
          <a:ln/>
        </p:spPr>
        <p:txBody>
          <a:bodyPr/>
          <a:lstStyle>
            <a:lvl1pPr>
              <a:defRPr/>
            </a:lvl1pPr>
          </a:lstStyle>
          <a:p>
            <a:pPr>
              <a:defRPr/>
            </a:pPr>
            <a:endParaRPr lang="en-GB"/>
          </a:p>
        </p:txBody>
      </p:sp>
      <p:sp>
        <p:nvSpPr>
          <p:cNvPr id="5" name="Rectangle 44"/>
          <p:cNvSpPr>
            <a:spLocks noGrp="1" noChangeArrowheads="1"/>
          </p:cNvSpPr>
          <p:nvPr>
            <p:ph type="sldNum" idx="12"/>
          </p:nvPr>
        </p:nvSpPr>
        <p:spPr>
          <a:ln/>
        </p:spPr>
        <p:txBody>
          <a:bodyPr/>
          <a:lstStyle>
            <a:lvl1pPr>
              <a:defRPr/>
            </a:lvl1pPr>
          </a:lstStyle>
          <a:p>
            <a:pPr>
              <a:defRPr/>
            </a:pPr>
            <a:fld id="{139C4464-30AA-4BEB-A614-E660B63B2874}" type="slidenum">
              <a:rPr lang="en-GB"/>
              <a:pPr>
                <a:defRPr/>
              </a:pPr>
              <a:t>‹#›</a:t>
            </a:fld>
            <a:endParaRPr lang="en-GB"/>
          </a:p>
        </p:txBody>
      </p:sp>
    </p:spTree>
    <p:extLst>
      <p:ext uri="{BB962C8B-B14F-4D97-AF65-F5344CB8AC3E}">
        <p14:creationId xmlns:p14="http://schemas.microsoft.com/office/powerpoint/2010/main" val="11855670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Rectangle 42"/>
          <p:cNvSpPr>
            <a:spLocks noGrp="1" noChangeArrowheads="1"/>
          </p:cNvSpPr>
          <p:nvPr>
            <p:ph type="dt" idx="10"/>
          </p:nvPr>
        </p:nvSpPr>
        <p:spPr>
          <a:ln/>
        </p:spPr>
        <p:txBody>
          <a:bodyPr/>
          <a:lstStyle>
            <a:lvl1pPr>
              <a:defRPr/>
            </a:lvl1pPr>
          </a:lstStyle>
          <a:p>
            <a:pPr>
              <a:defRPr/>
            </a:pPr>
            <a:endParaRPr lang="en-GB"/>
          </a:p>
        </p:txBody>
      </p:sp>
      <p:sp>
        <p:nvSpPr>
          <p:cNvPr id="3" name="Rectangle 43"/>
          <p:cNvSpPr>
            <a:spLocks noGrp="1" noChangeArrowheads="1"/>
          </p:cNvSpPr>
          <p:nvPr>
            <p:ph type="ftr" idx="11"/>
          </p:nvPr>
        </p:nvSpPr>
        <p:spPr>
          <a:ln/>
        </p:spPr>
        <p:txBody>
          <a:bodyPr/>
          <a:lstStyle>
            <a:lvl1pPr>
              <a:defRPr/>
            </a:lvl1pPr>
          </a:lstStyle>
          <a:p>
            <a:pPr>
              <a:defRPr/>
            </a:pPr>
            <a:endParaRPr lang="en-GB"/>
          </a:p>
        </p:txBody>
      </p:sp>
      <p:sp>
        <p:nvSpPr>
          <p:cNvPr id="4" name="Rectangle 44"/>
          <p:cNvSpPr>
            <a:spLocks noGrp="1" noChangeArrowheads="1"/>
          </p:cNvSpPr>
          <p:nvPr>
            <p:ph type="sldNum" idx="12"/>
          </p:nvPr>
        </p:nvSpPr>
        <p:spPr>
          <a:ln/>
        </p:spPr>
        <p:txBody>
          <a:bodyPr/>
          <a:lstStyle>
            <a:lvl1pPr>
              <a:defRPr/>
            </a:lvl1pPr>
          </a:lstStyle>
          <a:p>
            <a:pPr>
              <a:defRPr/>
            </a:pPr>
            <a:fld id="{2A09CB0C-9267-4948-BCB1-B11E3107DE28}" type="slidenum">
              <a:rPr lang="en-GB"/>
              <a:pPr>
                <a:defRPr/>
              </a:pPr>
              <a:t>‹#›</a:t>
            </a:fld>
            <a:endParaRPr lang="en-GB"/>
          </a:p>
        </p:txBody>
      </p:sp>
    </p:spTree>
    <p:extLst>
      <p:ext uri="{BB962C8B-B14F-4D97-AF65-F5344CB8AC3E}">
        <p14:creationId xmlns:p14="http://schemas.microsoft.com/office/powerpoint/2010/main" val="1331599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5"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3" y="1435104"/>
            <a:ext cx="3008313" cy="4691063"/>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Rectangle 42"/>
          <p:cNvSpPr>
            <a:spLocks noGrp="1" noChangeArrowheads="1"/>
          </p:cNvSpPr>
          <p:nvPr>
            <p:ph type="dt" idx="10"/>
          </p:nvPr>
        </p:nvSpPr>
        <p:spPr>
          <a:ln/>
        </p:spPr>
        <p:txBody>
          <a:bodyPr/>
          <a:lstStyle>
            <a:lvl1pPr>
              <a:defRPr/>
            </a:lvl1pPr>
          </a:lstStyle>
          <a:p>
            <a:pPr>
              <a:defRPr/>
            </a:pPr>
            <a:endParaRPr lang="en-GB"/>
          </a:p>
        </p:txBody>
      </p:sp>
      <p:sp>
        <p:nvSpPr>
          <p:cNvPr id="6" name="Rectangle 43"/>
          <p:cNvSpPr>
            <a:spLocks noGrp="1" noChangeArrowheads="1"/>
          </p:cNvSpPr>
          <p:nvPr>
            <p:ph type="ftr" idx="11"/>
          </p:nvPr>
        </p:nvSpPr>
        <p:spPr>
          <a:ln/>
        </p:spPr>
        <p:txBody>
          <a:bodyPr/>
          <a:lstStyle>
            <a:lvl1pPr>
              <a:defRPr/>
            </a:lvl1pPr>
          </a:lstStyle>
          <a:p>
            <a:pPr>
              <a:defRPr/>
            </a:pPr>
            <a:endParaRPr lang="en-GB"/>
          </a:p>
        </p:txBody>
      </p:sp>
      <p:sp>
        <p:nvSpPr>
          <p:cNvPr id="7" name="Rectangle 44"/>
          <p:cNvSpPr>
            <a:spLocks noGrp="1" noChangeArrowheads="1"/>
          </p:cNvSpPr>
          <p:nvPr>
            <p:ph type="sldNum" idx="12"/>
          </p:nvPr>
        </p:nvSpPr>
        <p:spPr>
          <a:ln/>
        </p:spPr>
        <p:txBody>
          <a:bodyPr/>
          <a:lstStyle>
            <a:lvl1pPr>
              <a:defRPr/>
            </a:lvl1pPr>
          </a:lstStyle>
          <a:p>
            <a:pPr>
              <a:defRPr/>
            </a:pPr>
            <a:fld id="{ABA32950-0B74-4E95-8F31-7AEC5F970C44}" type="slidenum">
              <a:rPr lang="en-GB"/>
              <a:pPr>
                <a:defRPr/>
              </a:pPr>
              <a:t>‹#›</a:t>
            </a:fld>
            <a:endParaRPr lang="en-GB"/>
          </a:p>
        </p:txBody>
      </p:sp>
    </p:spTree>
    <p:extLst>
      <p:ext uri="{BB962C8B-B14F-4D97-AF65-F5344CB8AC3E}">
        <p14:creationId xmlns:p14="http://schemas.microsoft.com/office/powerpoint/2010/main" val="39304648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6631" indent="0">
              <a:buNone/>
              <a:defRPr sz="2800"/>
            </a:lvl2pPr>
            <a:lvl3pPr marL="913264" indent="0">
              <a:buNone/>
              <a:defRPr sz="2400"/>
            </a:lvl3pPr>
            <a:lvl4pPr marL="1369896" indent="0">
              <a:buNone/>
              <a:defRPr sz="2000"/>
            </a:lvl4pPr>
            <a:lvl5pPr marL="1826526" indent="0">
              <a:buNone/>
              <a:defRPr sz="2000"/>
            </a:lvl5pPr>
            <a:lvl6pPr marL="2283159" indent="0">
              <a:buNone/>
              <a:defRPr sz="2000"/>
            </a:lvl6pPr>
            <a:lvl7pPr marL="2739790" indent="0">
              <a:buNone/>
              <a:defRPr sz="2000"/>
            </a:lvl7pPr>
            <a:lvl8pPr marL="3196416" indent="0">
              <a:buNone/>
              <a:defRPr sz="2000"/>
            </a:lvl8pPr>
            <a:lvl9pPr marL="3653052"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Rectangle 42"/>
          <p:cNvSpPr>
            <a:spLocks noGrp="1" noChangeArrowheads="1"/>
          </p:cNvSpPr>
          <p:nvPr>
            <p:ph type="dt" idx="10"/>
          </p:nvPr>
        </p:nvSpPr>
        <p:spPr>
          <a:ln/>
        </p:spPr>
        <p:txBody>
          <a:bodyPr/>
          <a:lstStyle>
            <a:lvl1pPr>
              <a:defRPr/>
            </a:lvl1pPr>
          </a:lstStyle>
          <a:p>
            <a:pPr>
              <a:defRPr/>
            </a:pPr>
            <a:endParaRPr lang="en-GB"/>
          </a:p>
        </p:txBody>
      </p:sp>
      <p:sp>
        <p:nvSpPr>
          <p:cNvPr id="6" name="Rectangle 43"/>
          <p:cNvSpPr>
            <a:spLocks noGrp="1" noChangeArrowheads="1"/>
          </p:cNvSpPr>
          <p:nvPr>
            <p:ph type="ftr" idx="11"/>
          </p:nvPr>
        </p:nvSpPr>
        <p:spPr>
          <a:ln/>
        </p:spPr>
        <p:txBody>
          <a:bodyPr/>
          <a:lstStyle>
            <a:lvl1pPr>
              <a:defRPr/>
            </a:lvl1pPr>
          </a:lstStyle>
          <a:p>
            <a:pPr>
              <a:defRPr/>
            </a:pPr>
            <a:endParaRPr lang="en-GB"/>
          </a:p>
        </p:txBody>
      </p:sp>
      <p:sp>
        <p:nvSpPr>
          <p:cNvPr id="7" name="Rectangle 44"/>
          <p:cNvSpPr>
            <a:spLocks noGrp="1" noChangeArrowheads="1"/>
          </p:cNvSpPr>
          <p:nvPr>
            <p:ph type="sldNum" idx="12"/>
          </p:nvPr>
        </p:nvSpPr>
        <p:spPr>
          <a:ln/>
        </p:spPr>
        <p:txBody>
          <a:bodyPr/>
          <a:lstStyle>
            <a:lvl1pPr>
              <a:defRPr/>
            </a:lvl1pPr>
          </a:lstStyle>
          <a:p>
            <a:pPr>
              <a:defRPr/>
            </a:pPr>
            <a:fld id="{3C59B104-33D3-4D93-AA4F-913D309C9D0D}" type="slidenum">
              <a:rPr lang="en-GB"/>
              <a:pPr>
                <a:defRPr/>
              </a:pPr>
              <a:t>‹#›</a:t>
            </a:fld>
            <a:endParaRPr lang="en-GB"/>
          </a:p>
        </p:txBody>
      </p:sp>
    </p:spTree>
    <p:extLst>
      <p:ext uri="{BB962C8B-B14F-4D97-AF65-F5344CB8AC3E}">
        <p14:creationId xmlns:p14="http://schemas.microsoft.com/office/powerpoint/2010/main" val="13531959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2"/>
          <p:cNvSpPr>
            <a:spLocks noGrp="1" noChangeArrowheads="1"/>
          </p:cNvSpPr>
          <p:nvPr>
            <p:ph type="dt" idx="10"/>
          </p:nvPr>
        </p:nvSpPr>
        <p:spPr>
          <a:ln/>
        </p:spPr>
        <p:txBody>
          <a:bodyPr/>
          <a:lstStyle>
            <a:lvl1pPr>
              <a:defRPr/>
            </a:lvl1pPr>
          </a:lstStyle>
          <a:p>
            <a:pPr>
              <a:defRPr/>
            </a:pPr>
            <a:endParaRPr lang="en-GB"/>
          </a:p>
        </p:txBody>
      </p:sp>
      <p:sp>
        <p:nvSpPr>
          <p:cNvPr id="5" name="Rectangle 43"/>
          <p:cNvSpPr>
            <a:spLocks noGrp="1" noChangeArrowheads="1"/>
          </p:cNvSpPr>
          <p:nvPr>
            <p:ph type="ftr" idx="11"/>
          </p:nvPr>
        </p:nvSpPr>
        <p:spPr>
          <a:ln/>
        </p:spPr>
        <p:txBody>
          <a:bodyPr/>
          <a:lstStyle>
            <a:lvl1pPr>
              <a:defRPr/>
            </a:lvl1pPr>
          </a:lstStyle>
          <a:p>
            <a:pPr>
              <a:defRPr/>
            </a:pPr>
            <a:endParaRPr lang="en-GB"/>
          </a:p>
        </p:txBody>
      </p:sp>
      <p:sp>
        <p:nvSpPr>
          <p:cNvPr id="6" name="Rectangle 44"/>
          <p:cNvSpPr>
            <a:spLocks noGrp="1" noChangeArrowheads="1"/>
          </p:cNvSpPr>
          <p:nvPr>
            <p:ph type="sldNum" idx="12"/>
          </p:nvPr>
        </p:nvSpPr>
        <p:spPr>
          <a:ln/>
        </p:spPr>
        <p:txBody>
          <a:bodyPr/>
          <a:lstStyle>
            <a:lvl1pPr>
              <a:defRPr/>
            </a:lvl1pPr>
          </a:lstStyle>
          <a:p>
            <a:pPr>
              <a:defRPr/>
            </a:pPr>
            <a:fld id="{138DCF41-AF91-48B1-92E8-3F18E7F23CD1}" type="slidenum">
              <a:rPr lang="en-GB"/>
              <a:pPr>
                <a:defRPr/>
              </a:pPr>
              <a:t>‹#›</a:t>
            </a:fld>
            <a:endParaRPr lang="en-GB"/>
          </a:p>
        </p:txBody>
      </p:sp>
    </p:spTree>
    <p:extLst>
      <p:ext uri="{BB962C8B-B14F-4D97-AF65-F5344CB8AC3E}">
        <p14:creationId xmlns:p14="http://schemas.microsoft.com/office/powerpoint/2010/main" val="26667356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16700" y="1600200"/>
            <a:ext cx="2052638" cy="4529138"/>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1600200"/>
            <a:ext cx="6007100" cy="4529138"/>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2"/>
          <p:cNvSpPr>
            <a:spLocks noGrp="1" noChangeArrowheads="1"/>
          </p:cNvSpPr>
          <p:nvPr>
            <p:ph type="dt" idx="10"/>
          </p:nvPr>
        </p:nvSpPr>
        <p:spPr>
          <a:ln/>
        </p:spPr>
        <p:txBody>
          <a:bodyPr/>
          <a:lstStyle>
            <a:lvl1pPr>
              <a:defRPr/>
            </a:lvl1pPr>
          </a:lstStyle>
          <a:p>
            <a:pPr>
              <a:defRPr/>
            </a:pPr>
            <a:endParaRPr lang="en-GB"/>
          </a:p>
        </p:txBody>
      </p:sp>
      <p:sp>
        <p:nvSpPr>
          <p:cNvPr id="5" name="Rectangle 43"/>
          <p:cNvSpPr>
            <a:spLocks noGrp="1" noChangeArrowheads="1"/>
          </p:cNvSpPr>
          <p:nvPr>
            <p:ph type="ftr" idx="11"/>
          </p:nvPr>
        </p:nvSpPr>
        <p:spPr>
          <a:ln/>
        </p:spPr>
        <p:txBody>
          <a:bodyPr/>
          <a:lstStyle>
            <a:lvl1pPr>
              <a:defRPr/>
            </a:lvl1pPr>
          </a:lstStyle>
          <a:p>
            <a:pPr>
              <a:defRPr/>
            </a:pPr>
            <a:endParaRPr lang="en-GB"/>
          </a:p>
        </p:txBody>
      </p:sp>
      <p:sp>
        <p:nvSpPr>
          <p:cNvPr id="6" name="Rectangle 44"/>
          <p:cNvSpPr>
            <a:spLocks noGrp="1" noChangeArrowheads="1"/>
          </p:cNvSpPr>
          <p:nvPr>
            <p:ph type="sldNum" idx="12"/>
          </p:nvPr>
        </p:nvSpPr>
        <p:spPr>
          <a:ln/>
        </p:spPr>
        <p:txBody>
          <a:bodyPr/>
          <a:lstStyle>
            <a:lvl1pPr>
              <a:defRPr/>
            </a:lvl1pPr>
          </a:lstStyle>
          <a:p>
            <a:pPr>
              <a:defRPr/>
            </a:pPr>
            <a:fld id="{FBCA3F29-D738-406F-A898-445EDD5C2F8B}" type="slidenum">
              <a:rPr lang="en-GB"/>
              <a:pPr>
                <a:defRPr/>
              </a:pPr>
              <a:t>‹#›</a:t>
            </a:fld>
            <a:endParaRPr lang="en-GB"/>
          </a:p>
        </p:txBody>
      </p:sp>
    </p:spTree>
    <p:extLst>
      <p:ext uri="{BB962C8B-B14F-4D97-AF65-F5344CB8AC3E}">
        <p14:creationId xmlns:p14="http://schemas.microsoft.com/office/powerpoint/2010/main" val="3534598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Układ niestandardowy">
    <p:spTree>
      <p:nvGrpSpPr>
        <p:cNvPr id="1" name=""/>
        <p:cNvGrpSpPr/>
        <p:nvPr/>
      </p:nvGrpSpPr>
      <p:grpSpPr>
        <a:xfrm>
          <a:off x="0" y="0"/>
          <a:ext cx="0" cy="0"/>
          <a:chOff x="0" y="0"/>
          <a:chExt cx="0" cy="0"/>
        </a:xfrm>
      </p:grpSpPr>
      <p:sp>
        <p:nvSpPr>
          <p:cNvPr id="2" name="Tytuł 1"/>
          <p:cNvSpPr>
            <a:spLocks noGrp="1"/>
          </p:cNvSpPr>
          <p:nvPr>
            <p:ph type="title"/>
          </p:nvPr>
        </p:nvSpPr>
        <p:spPr>
          <a:xfrm>
            <a:off x="457200" y="1600205"/>
            <a:ext cx="8212138" cy="1827213"/>
          </a:xfrm>
        </p:spPr>
        <p:txBody>
          <a:bodyPr/>
          <a:lstStyle/>
          <a:p>
            <a:r>
              <a:rPr lang="pl-PL" smtClean="0"/>
              <a:t>Kliknij, aby edytować styl</a:t>
            </a:r>
            <a:endParaRPr lang="pl-PL"/>
          </a:p>
        </p:txBody>
      </p:sp>
      <p:sp>
        <p:nvSpPr>
          <p:cNvPr id="3" name="Rectangle 42"/>
          <p:cNvSpPr>
            <a:spLocks noGrp="1" noChangeArrowheads="1"/>
          </p:cNvSpPr>
          <p:nvPr>
            <p:ph type="dt" idx="10"/>
          </p:nvPr>
        </p:nvSpPr>
        <p:spPr>
          <a:ln/>
        </p:spPr>
        <p:txBody>
          <a:bodyPr/>
          <a:lstStyle>
            <a:lvl1pPr>
              <a:defRPr/>
            </a:lvl1pPr>
          </a:lstStyle>
          <a:p>
            <a:pPr>
              <a:defRPr/>
            </a:pPr>
            <a:endParaRPr lang="en-GB"/>
          </a:p>
        </p:txBody>
      </p:sp>
      <p:sp>
        <p:nvSpPr>
          <p:cNvPr id="4" name="Rectangle 43"/>
          <p:cNvSpPr>
            <a:spLocks noGrp="1" noChangeArrowheads="1"/>
          </p:cNvSpPr>
          <p:nvPr>
            <p:ph type="ftr" idx="11"/>
          </p:nvPr>
        </p:nvSpPr>
        <p:spPr>
          <a:ln/>
        </p:spPr>
        <p:txBody>
          <a:bodyPr/>
          <a:lstStyle>
            <a:lvl1pPr>
              <a:defRPr/>
            </a:lvl1pPr>
          </a:lstStyle>
          <a:p>
            <a:pPr>
              <a:defRPr/>
            </a:pPr>
            <a:endParaRPr lang="en-GB"/>
          </a:p>
        </p:txBody>
      </p:sp>
      <p:sp>
        <p:nvSpPr>
          <p:cNvPr id="5" name="Rectangle 44"/>
          <p:cNvSpPr>
            <a:spLocks noGrp="1" noChangeArrowheads="1"/>
          </p:cNvSpPr>
          <p:nvPr>
            <p:ph type="sldNum" idx="12"/>
          </p:nvPr>
        </p:nvSpPr>
        <p:spPr>
          <a:ln/>
        </p:spPr>
        <p:txBody>
          <a:bodyPr/>
          <a:lstStyle>
            <a:lvl1pPr>
              <a:defRPr/>
            </a:lvl1pPr>
          </a:lstStyle>
          <a:p>
            <a:pPr>
              <a:defRPr/>
            </a:pPr>
            <a:fld id="{B0835D89-30A2-4C3F-92C1-9F63CE9DF0DA}" type="slidenum">
              <a:rPr lang="en-GB"/>
              <a:pPr>
                <a:defRPr/>
              </a:pPr>
              <a:t>‹#›</a:t>
            </a:fld>
            <a:endParaRPr lang="en-GB"/>
          </a:p>
        </p:txBody>
      </p:sp>
    </p:spTree>
    <p:extLst>
      <p:ext uri="{BB962C8B-B14F-4D97-AF65-F5344CB8AC3E}">
        <p14:creationId xmlns:p14="http://schemas.microsoft.com/office/powerpoint/2010/main" val="9790058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30"/>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56631" indent="0" algn="ctr">
              <a:buNone/>
              <a:defRPr>
                <a:solidFill>
                  <a:schemeClr val="tx1">
                    <a:tint val="75000"/>
                  </a:schemeClr>
                </a:solidFill>
              </a:defRPr>
            </a:lvl2pPr>
            <a:lvl3pPr marL="913264" indent="0" algn="ctr">
              <a:buNone/>
              <a:defRPr>
                <a:solidFill>
                  <a:schemeClr val="tx1">
                    <a:tint val="75000"/>
                  </a:schemeClr>
                </a:solidFill>
              </a:defRPr>
            </a:lvl3pPr>
            <a:lvl4pPr marL="1369896" indent="0" algn="ctr">
              <a:buNone/>
              <a:defRPr>
                <a:solidFill>
                  <a:schemeClr val="tx1">
                    <a:tint val="75000"/>
                  </a:schemeClr>
                </a:solidFill>
              </a:defRPr>
            </a:lvl4pPr>
            <a:lvl5pPr marL="1826526" indent="0" algn="ctr">
              <a:buNone/>
              <a:defRPr>
                <a:solidFill>
                  <a:schemeClr val="tx1">
                    <a:tint val="75000"/>
                  </a:schemeClr>
                </a:solidFill>
              </a:defRPr>
            </a:lvl5pPr>
            <a:lvl6pPr marL="2283159" indent="0" algn="ctr">
              <a:buNone/>
              <a:defRPr>
                <a:solidFill>
                  <a:schemeClr val="tx1">
                    <a:tint val="75000"/>
                  </a:schemeClr>
                </a:solidFill>
              </a:defRPr>
            </a:lvl6pPr>
            <a:lvl7pPr marL="2739790" indent="0" algn="ctr">
              <a:buNone/>
              <a:defRPr>
                <a:solidFill>
                  <a:schemeClr val="tx1">
                    <a:tint val="75000"/>
                  </a:schemeClr>
                </a:solidFill>
              </a:defRPr>
            </a:lvl7pPr>
            <a:lvl8pPr marL="3196416" indent="0" algn="ctr">
              <a:buNone/>
              <a:defRPr>
                <a:solidFill>
                  <a:schemeClr val="tx1">
                    <a:tint val="75000"/>
                  </a:schemeClr>
                </a:solidFill>
              </a:defRPr>
            </a:lvl8pPr>
            <a:lvl9pPr marL="3653052"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16963292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33773442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14"/>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20"/>
            <a:ext cx="7772400" cy="1500187"/>
          </a:xfrm>
        </p:spPr>
        <p:txBody>
          <a:bodyPr anchor="b"/>
          <a:lstStyle>
            <a:lvl1pPr marL="0" indent="0">
              <a:buNone/>
              <a:defRPr sz="2000">
                <a:solidFill>
                  <a:schemeClr val="tx1">
                    <a:tint val="75000"/>
                  </a:schemeClr>
                </a:solidFill>
              </a:defRPr>
            </a:lvl1pPr>
            <a:lvl2pPr marL="456631" indent="0">
              <a:buNone/>
              <a:defRPr sz="1800">
                <a:solidFill>
                  <a:schemeClr val="tx1">
                    <a:tint val="75000"/>
                  </a:schemeClr>
                </a:solidFill>
              </a:defRPr>
            </a:lvl2pPr>
            <a:lvl3pPr marL="913264" indent="0">
              <a:buNone/>
              <a:defRPr sz="1600">
                <a:solidFill>
                  <a:schemeClr val="tx1">
                    <a:tint val="75000"/>
                  </a:schemeClr>
                </a:solidFill>
              </a:defRPr>
            </a:lvl3pPr>
            <a:lvl4pPr marL="1369896" indent="0">
              <a:buNone/>
              <a:defRPr sz="1400">
                <a:solidFill>
                  <a:schemeClr val="tx1">
                    <a:tint val="75000"/>
                  </a:schemeClr>
                </a:solidFill>
              </a:defRPr>
            </a:lvl4pPr>
            <a:lvl5pPr marL="1826526" indent="0">
              <a:buNone/>
              <a:defRPr sz="1400">
                <a:solidFill>
                  <a:schemeClr val="tx1">
                    <a:tint val="75000"/>
                  </a:schemeClr>
                </a:solidFill>
              </a:defRPr>
            </a:lvl5pPr>
            <a:lvl6pPr marL="2283159" indent="0">
              <a:buNone/>
              <a:defRPr sz="1400">
                <a:solidFill>
                  <a:schemeClr val="tx1">
                    <a:tint val="75000"/>
                  </a:schemeClr>
                </a:solidFill>
              </a:defRPr>
            </a:lvl6pPr>
            <a:lvl7pPr marL="2739790" indent="0">
              <a:buNone/>
              <a:defRPr sz="1400">
                <a:solidFill>
                  <a:schemeClr val="tx1">
                    <a:tint val="75000"/>
                  </a:schemeClr>
                </a:solidFill>
              </a:defRPr>
            </a:lvl7pPr>
            <a:lvl8pPr marL="3196416" indent="0">
              <a:buNone/>
              <a:defRPr sz="1400">
                <a:solidFill>
                  <a:schemeClr val="tx1">
                    <a:tint val="75000"/>
                  </a:schemeClr>
                </a:solidFill>
              </a:defRPr>
            </a:lvl8pPr>
            <a:lvl9pPr marL="3653052"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3201938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4"/>
            <a:ext cx="4040188"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4"/>
            <a:ext cx="4041775"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551765F9-7F88-475A-88A6-A49C9821D688}" type="datetimeFigureOut">
              <a:rPr lang="pl-PL" smtClean="0"/>
              <a:t>2018-10-28</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3398167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5668623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4"/>
            <a:ext cx="4040188"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4"/>
            <a:ext cx="4041775" cy="639762"/>
          </a:xfrm>
        </p:spPr>
        <p:txBody>
          <a:bodyPr anchor="b"/>
          <a:lstStyle>
            <a:lvl1pPr marL="0" indent="0">
              <a:buNone/>
              <a:defRPr sz="2400" b="1"/>
            </a:lvl1pPr>
            <a:lvl2pPr marL="456631" indent="0">
              <a:buNone/>
              <a:defRPr sz="2000" b="1"/>
            </a:lvl2pPr>
            <a:lvl3pPr marL="913264" indent="0">
              <a:buNone/>
              <a:defRPr sz="1800" b="1"/>
            </a:lvl3pPr>
            <a:lvl4pPr marL="1369896" indent="0">
              <a:buNone/>
              <a:defRPr sz="1600" b="1"/>
            </a:lvl4pPr>
            <a:lvl5pPr marL="1826526" indent="0">
              <a:buNone/>
              <a:defRPr sz="1600" b="1"/>
            </a:lvl5pPr>
            <a:lvl6pPr marL="2283159" indent="0">
              <a:buNone/>
              <a:defRPr sz="1600" b="1"/>
            </a:lvl6pPr>
            <a:lvl7pPr marL="2739790" indent="0">
              <a:buNone/>
              <a:defRPr sz="1600" b="1"/>
            </a:lvl7pPr>
            <a:lvl8pPr marL="3196416" indent="0">
              <a:buNone/>
              <a:defRPr sz="1600" b="1"/>
            </a:lvl8pPr>
            <a:lvl9pPr marL="3653052"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12308424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22972371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36660821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5"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3" y="1435104"/>
            <a:ext cx="3008313" cy="4691063"/>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4578547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6631" indent="0">
              <a:buNone/>
              <a:defRPr sz="2800"/>
            </a:lvl2pPr>
            <a:lvl3pPr marL="913264" indent="0">
              <a:buNone/>
              <a:defRPr sz="2400"/>
            </a:lvl3pPr>
            <a:lvl4pPr marL="1369896" indent="0">
              <a:buNone/>
              <a:defRPr sz="2000"/>
            </a:lvl4pPr>
            <a:lvl5pPr marL="1826526" indent="0">
              <a:buNone/>
              <a:defRPr sz="2000"/>
            </a:lvl5pPr>
            <a:lvl6pPr marL="2283159" indent="0">
              <a:buNone/>
              <a:defRPr sz="2000"/>
            </a:lvl6pPr>
            <a:lvl7pPr marL="2739790" indent="0">
              <a:buNone/>
              <a:defRPr sz="2000"/>
            </a:lvl7pPr>
            <a:lvl8pPr marL="3196416" indent="0">
              <a:buNone/>
              <a:defRPr sz="2000"/>
            </a:lvl8pPr>
            <a:lvl9pPr marL="3653052"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9035812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23562118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1" y="274652"/>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52"/>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15311137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cSld name="Układ niestandardowy">
    <p:spTree>
      <p:nvGrpSpPr>
        <p:cNvPr id="1" name=""/>
        <p:cNvGrpSpPr/>
        <p:nvPr/>
      </p:nvGrpSpPr>
      <p:grpSpPr>
        <a:xfrm>
          <a:off x="0" y="0"/>
          <a:ext cx="0" cy="0"/>
          <a:chOff x="0" y="0"/>
          <a:chExt cx="0" cy="0"/>
        </a:xfrm>
      </p:grpSpPr>
      <p:sp>
        <p:nvSpPr>
          <p:cNvPr id="2" name="Tytuł 1"/>
          <p:cNvSpPr>
            <a:spLocks noGrp="1"/>
          </p:cNvSpPr>
          <p:nvPr>
            <p:ph type="title"/>
          </p:nvPr>
        </p:nvSpPr>
        <p:spPr>
          <a:xfrm>
            <a:off x="457200" y="1600205"/>
            <a:ext cx="8212138" cy="1827213"/>
          </a:xfrm>
        </p:spPr>
        <p:txBody>
          <a:bodyPr/>
          <a:lstStyle/>
          <a:p>
            <a:r>
              <a:rPr lang="pl-PL" smtClean="0"/>
              <a:t>Kliknij, aby edytować styl</a:t>
            </a:r>
            <a:endParaRPr lang="pl-PL"/>
          </a:p>
        </p:txBody>
      </p:sp>
      <p:sp>
        <p:nvSpPr>
          <p:cNvPr id="3" name="Rectangle 42"/>
          <p:cNvSpPr>
            <a:spLocks noGrp="1" noChangeArrowheads="1"/>
          </p:cNvSpPr>
          <p:nvPr>
            <p:ph type="dt" idx="10"/>
          </p:nvPr>
        </p:nvSpPr>
        <p:spPr>
          <a:ln/>
        </p:spPr>
        <p:txBody>
          <a:bodyPr/>
          <a:lstStyle>
            <a:lvl1pPr>
              <a:defRPr/>
            </a:lvl1pPr>
          </a:lstStyle>
          <a:p>
            <a:pPr>
              <a:defRPr/>
            </a:pPr>
            <a:endParaRPr lang="en-GB">
              <a:solidFill>
                <a:prstClr val="black">
                  <a:tint val="75000"/>
                </a:prstClr>
              </a:solidFill>
            </a:endParaRPr>
          </a:p>
        </p:txBody>
      </p:sp>
      <p:sp>
        <p:nvSpPr>
          <p:cNvPr id="4" name="Rectangle 43"/>
          <p:cNvSpPr>
            <a:spLocks noGrp="1" noChangeArrowheads="1"/>
          </p:cNvSpPr>
          <p:nvPr>
            <p:ph type="ftr" idx="11"/>
          </p:nvPr>
        </p:nvSpPr>
        <p:spPr>
          <a:ln/>
        </p:spPr>
        <p:txBody>
          <a:bodyPr/>
          <a:lstStyle>
            <a:lvl1pPr>
              <a:defRPr/>
            </a:lvl1pPr>
          </a:lstStyle>
          <a:p>
            <a:pPr>
              <a:defRPr/>
            </a:pPr>
            <a:endParaRPr lang="en-GB">
              <a:solidFill>
                <a:prstClr val="black">
                  <a:tint val="75000"/>
                </a:prstClr>
              </a:solidFill>
            </a:endParaRPr>
          </a:p>
        </p:txBody>
      </p:sp>
      <p:sp>
        <p:nvSpPr>
          <p:cNvPr id="5" name="Rectangle 44"/>
          <p:cNvSpPr>
            <a:spLocks noGrp="1" noChangeArrowheads="1"/>
          </p:cNvSpPr>
          <p:nvPr>
            <p:ph type="sldNum" idx="12"/>
          </p:nvPr>
        </p:nvSpPr>
        <p:spPr>
          <a:ln/>
        </p:spPr>
        <p:txBody>
          <a:bodyPr/>
          <a:lstStyle>
            <a:lvl1pPr>
              <a:defRPr/>
            </a:lvl1pPr>
          </a:lstStyle>
          <a:p>
            <a:pPr>
              <a:defRPr/>
            </a:pPr>
            <a:fld id="{B0835D89-30A2-4C3F-92C1-9F63CE9DF0DA}" type="slidenum">
              <a:rPr lang="en-GB">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3847542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7"/>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l-PL" smtClean="0"/>
              <a:t>Kliknij, aby edytować styl wzorca podtytułu</a:t>
            </a:r>
            <a:endParaRPr lang="pl-PL"/>
          </a:p>
        </p:txBody>
      </p:sp>
    </p:spTree>
    <p:extLst>
      <p:ext uri="{BB962C8B-B14F-4D97-AF65-F5344CB8AC3E}">
        <p14:creationId xmlns:p14="http://schemas.microsoft.com/office/powerpoint/2010/main" val="3925101612"/>
      </p:ext>
    </p:extLst>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551765F9-7F88-475A-88A6-A49C9821D688}" type="datetimeFigureOut">
              <a:rPr lang="pl-PL" smtClean="0"/>
              <a:t>2018-10-28</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014468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extLst>
      <p:ext uri="{BB962C8B-B14F-4D97-AF65-F5344CB8AC3E}">
        <p14:creationId xmlns:p14="http://schemas.microsoft.com/office/powerpoint/2010/main" val="3424393955"/>
      </p:ext>
    </p:extLst>
  </p:cSld>
  <p:clrMapOvr>
    <a:masterClrMapping/>
  </p:clrMapOvr>
  <p:transition spd="med">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2"/>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Tree>
    <p:extLst>
      <p:ext uri="{BB962C8B-B14F-4D97-AF65-F5344CB8AC3E}">
        <p14:creationId xmlns:p14="http://schemas.microsoft.com/office/powerpoint/2010/main" val="1082243657"/>
      </p:ext>
    </p:extLst>
  </p:cSld>
  <p:clrMapOvr>
    <a:masterClrMapping/>
  </p:clrMapOvr>
  <p:transition spd="med">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extLst>
      <p:ext uri="{BB962C8B-B14F-4D97-AF65-F5344CB8AC3E}">
        <p14:creationId xmlns:p14="http://schemas.microsoft.com/office/powerpoint/2010/main" val="1881948741"/>
      </p:ext>
    </p:extLst>
  </p:cSld>
  <p:clrMapOvr>
    <a:masterClrMapping/>
  </p:clrMapOvr>
  <p:transition spd="med">
    <p:split orient="ver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extLst>
      <p:ext uri="{BB962C8B-B14F-4D97-AF65-F5344CB8AC3E}">
        <p14:creationId xmlns:p14="http://schemas.microsoft.com/office/powerpoint/2010/main" val="2661337907"/>
      </p:ext>
    </p:extLst>
  </p:cSld>
  <p:clrMapOvr>
    <a:masterClrMapping/>
  </p:clrMapOvr>
  <p:transition spd="med">
    <p:split orient="ver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Tree>
    <p:extLst>
      <p:ext uri="{BB962C8B-B14F-4D97-AF65-F5344CB8AC3E}">
        <p14:creationId xmlns:p14="http://schemas.microsoft.com/office/powerpoint/2010/main" val="4247168614"/>
      </p:ext>
    </p:extLst>
  </p:cSld>
  <p:clrMapOvr>
    <a:masterClrMapping/>
  </p:clrMapOvr>
  <p:transition spd="med">
    <p:split orient="ver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383105"/>
      </p:ext>
    </p:extLst>
  </p:cSld>
  <p:clrMapOvr>
    <a:masterClrMapping/>
  </p:clrMapOvr>
  <p:transition spd="med">
    <p:split orient="ver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1"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Tree>
    <p:extLst>
      <p:ext uri="{BB962C8B-B14F-4D97-AF65-F5344CB8AC3E}">
        <p14:creationId xmlns:p14="http://schemas.microsoft.com/office/powerpoint/2010/main" val="2487733660"/>
      </p:ext>
    </p:extLst>
  </p:cSld>
  <p:clrMapOvr>
    <a:masterClrMapping/>
  </p:clrMapOvr>
  <p:transition spd="med">
    <p:split orient="ver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Tree>
    <p:extLst>
      <p:ext uri="{BB962C8B-B14F-4D97-AF65-F5344CB8AC3E}">
        <p14:creationId xmlns:p14="http://schemas.microsoft.com/office/powerpoint/2010/main" val="2178583728"/>
      </p:ext>
    </p:extLst>
  </p:cSld>
  <p:clrMapOvr>
    <a:masterClrMapping/>
  </p:clrMapOvr>
  <p:transition spd="med">
    <p:split orient="ver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extLst>
      <p:ext uri="{BB962C8B-B14F-4D97-AF65-F5344CB8AC3E}">
        <p14:creationId xmlns:p14="http://schemas.microsoft.com/office/powerpoint/2010/main" val="1248513419"/>
      </p:ext>
    </p:extLst>
  </p:cSld>
  <p:clrMapOvr>
    <a:masterClrMapping/>
  </p:clrMapOvr>
  <p:transition spd="med">
    <p:split orient="ver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515100" y="609600"/>
            <a:ext cx="1943100" cy="5486400"/>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685801" y="609600"/>
            <a:ext cx="5676900" cy="5486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extLst>
      <p:ext uri="{BB962C8B-B14F-4D97-AF65-F5344CB8AC3E}">
        <p14:creationId xmlns:p14="http://schemas.microsoft.com/office/powerpoint/2010/main" val="1302028212"/>
      </p:ext>
    </p:extLst>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551765F9-7F88-475A-88A6-A49C9821D688}" type="datetimeFigureOut">
              <a:rPr lang="pl-PL" smtClean="0"/>
              <a:t>2018-10-28</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7148470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bl" preserve="1">
  <p:cSld name="Tytuł i tabela">
    <p:spTree>
      <p:nvGrpSpPr>
        <p:cNvPr id="1" name=""/>
        <p:cNvGrpSpPr/>
        <p:nvPr/>
      </p:nvGrpSpPr>
      <p:grpSpPr>
        <a:xfrm>
          <a:off x="0" y="0"/>
          <a:ext cx="0" cy="0"/>
          <a:chOff x="0" y="0"/>
          <a:chExt cx="0" cy="0"/>
        </a:xfrm>
      </p:grpSpPr>
      <p:sp>
        <p:nvSpPr>
          <p:cNvPr id="2" name="Tytuł 1"/>
          <p:cNvSpPr>
            <a:spLocks noGrp="1"/>
          </p:cNvSpPr>
          <p:nvPr>
            <p:ph type="title"/>
          </p:nvPr>
        </p:nvSpPr>
        <p:spPr>
          <a:xfrm>
            <a:off x="685800" y="609600"/>
            <a:ext cx="7772400" cy="1143000"/>
          </a:xfrm>
        </p:spPr>
        <p:txBody>
          <a:bodyPr/>
          <a:lstStyle/>
          <a:p>
            <a:r>
              <a:rPr lang="pl-PL" smtClean="0"/>
              <a:t>Kliknij, aby edytować styl</a:t>
            </a:r>
            <a:endParaRPr lang="pl-PL"/>
          </a:p>
        </p:txBody>
      </p:sp>
      <p:sp>
        <p:nvSpPr>
          <p:cNvPr id="3" name="Symbol zastępczy tabeli 2"/>
          <p:cNvSpPr>
            <a:spLocks noGrp="1"/>
          </p:cNvSpPr>
          <p:nvPr>
            <p:ph type="tbl" idx="1"/>
          </p:nvPr>
        </p:nvSpPr>
        <p:spPr>
          <a:xfrm>
            <a:off x="685800" y="1981200"/>
            <a:ext cx="7772400" cy="4114800"/>
          </a:xfrm>
        </p:spPr>
        <p:txBody>
          <a:bodyPr/>
          <a:lstStyle/>
          <a:p>
            <a:endParaRPr lang="pl-PL"/>
          </a:p>
        </p:txBody>
      </p:sp>
    </p:spTree>
    <p:extLst>
      <p:ext uri="{BB962C8B-B14F-4D97-AF65-F5344CB8AC3E}">
        <p14:creationId xmlns:p14="http://schemas.microsoft.com/office/powerpoint/2010/main" val="3136895214"/>
      </p:ext>
    </p:extLst>
  </p:cSld>
  <p:clrMapOvr>
    <a:masterClrMapping/>
  </p:clrMapOvr>
  <p:transition spd="med">
    <p:split orient="ver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6"/>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000000"/>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000000"/>
              </a:solidFill>
            </a:endParaRPr>
          </a:p>
        </p:txBody>
      </p:sp>
      <p:sp>
        <p:nvSpPr>
          <p:cNvPr id="6" name="Symbol zastępczy numeru slajdu 5"/>
          <p:cNvSpPr>
            <a:spLocks noGrp="1"/>
          </p:cNvSpPr>
          <p:nvPr>
            <p:ph type="sldNum" sz="quarter" idx="12"/>
          </p:nvPr>
        </p:nvSpPr>
        <p:spPr/>
        <p:txBody>
          <a:bodyPr/>
          <a:lstStyle>
            <a:lvl1pPr>
              <a:defRPr/>
            </a:lvl1pPr>
          </a:lstStyle>
          <a:p>
            <a:fld id="{191DA6AA-14DE-45A3-8E24-078E314ED854}"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3608306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000000"/>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000000"/>
              </a:solidFill>
            </a:endParaRPr>
          </a:p>
        </p:txBody>
      </p:sp>
      <p:sp>
        <p:nvSpPr>
          <p:cNvPr id="6" name="Symbol zastępczy numeru slajdu 5"/>
          <p:cNvSpPr>
            <a:spLocks noGrp="1"/>
          </p:cNvSpPr>
          <p:nvPr>
            <p:ph type="sldNum" sz="quarter" idx="12"/>
          </p:nvPr>
        </p:nvSpPr>
        <p:spPr/>
        <p:txBody>
          <a:bodyPr/>
          <a:lstStyle>
            <a:lvl1pPr>
              <a:defRPr/>
            </a:lvl1pPr>
          </a:lstStyle>
          <a:p>
            <a:fld id="{5A79813B-D237-40BB-BC15-97992AEF3980}"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19372780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489" y="4406901"/>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489"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a:defRPr/>
            </a:lvl1pPr>
          </a:lstStyle>
          <a:p>
            <a:endParaRPr lang="pl-PL">
              <a:solidFill>
                <a:srgbClr val="000000"/>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000000"/>
              </a:solidFill>
            </a:endParaRPr>
          </a:p>
        </p:txBody>
      </p:sp>
      <p:sp>
        <p:nvSpPr>
          <p:cNvPr id="6" name="Symbol zastępczy numeru slajdu 5"/>
          <p:cNvSpPr>
            <a:spLocks noGrp="1"/>
          </p:cNvSpPr>
          <p:nvPr>
            <p:ph type="sldNum" sz="quarter" idx="12"/>
          </p:nvPr>
        </p:nvSpPr>
        <p:spPr/>
        <p:txBody>
          <a:bodyPr/>
          <a:lstStyle>
            <a:lvl1pPr>
              <a:defRPr/>
            </a:lvl1pPr>
          </a:lstStyle>
          <a:p>
            <a:fld id="{AAE1F405-4D07-45BB-98B8-B6CCFE82F2B9}"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17269491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1"/>
            <a:ext cx="404706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39733" y="1600201"/>
            <a:ext cx="404706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a:defRPr/>
            </a:lvl1pPr>
          </a:lstStyle>
          <a:p>
            <a:endParaRPr lang="pl-PL">
              <a:solidFill>
                <a:srgbClr val="000000"/>
              </a:solidFill>
            </a:endParaRPr>
          </a:p>
        </p:txBody>
      </p:sp>
      <p:sp>
        <p:nvSpPr>
          <p:cNvPr id="6" name="Symbol zastępczy stopki 5"/>
          <p:cNvSpPr>
            <a:spLocks noGrp="1"/>
          </p:cNvSpPr>
          <p:nvPr>
            <p:ph type="ftr" sz="quarter" idx="11"/>
          </p:nvPr>
        </p:nvSpPr>
        <p:spPr/>
        <p:txBody>
          <a:bodyPr/>
          <a:lstStyle>
            <a:lvl1pPr>
              <a:defRPr/>
            </a:lvl1pPr>
          </a:lstStyle>
          <a:p>
            <a:endParaRPr lang="pl-PL">
              <a:solidFill>
                <a:srgbClr val="000000"/>
              </a:solidFill>
            </a:endParaRPr>
          </a:p>
        </p:txBody>
      </p:sp>
      <p:sp>
        <p:nvSpPr>
          <p:cNvPr id="7" name="Symbol zastępczy numeru slajdu 6"/>
          <p:cNvSpPr>
            <a:spLocks noGrp="1"/>
          </p:cNvSpPr>
          <p:nvPr>
            <p:ph type="sldNum" sz="quarter" idx="12"/>
          </p:nvPr>
        </p:nvSpPr>
        <p:spPr/>
        <p:txBody>
          <a:bodyPr/>
          <a:lstStyle>
            <a:lvl1pPr>
              <a:defRPr/>
            </a:lvl1pPr>
          </a:lstStyle>
          <a:p>
            <a:fld id="{C7DF13CF-1EE5-4D56-A40B-4C4C74FFB39C}"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40491349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0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0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378" y="1535113"/>
            <a:ext cx="404142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378" y="2174875"/>
            <a:ext cx="40414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lvl1pPr>
              <a:defRPr/>
            </a:lvl1pPr>
          </a:lstStyle>
          <a:p>
            <a:endParaRPr lang="pl-PL">
              <a:solidFill>
                <a:srgbClr val="000000"/>
              </a:solidFill>
            </a:endParaRPr>
          </a:p>
        </p:txBody>
      </p:sp>
      <p:sp>
        <p:nvSpPr>
          <p:cNvPr id="8" name="Symbol zastępczy stopki 7"/>
          <p:cNvSpPr>
            <a:spLocks noGrp="1"/>
          </p:cNvSpPr>
          <p:nvPr>
            <p:ph type="ftr" sz="quarter" idx="11"/>
          </p:nvPr>
        </p:nvSpPr>
        <p:spPr/>
        <p:txBody>
          <a:bodyPr/>
          <a:lstStyle>
            <a:lvl1pPr>
              <a:defRPr/>
            </a:lvl1pPr>
          </a:lstStyle>
          <a:p>
            <a:endParaRPr lang="pl-PL">
              <a:solidFill>
                <a:srgbClr val="000000"/>
              </a:solidFill>
            </a:endParaRPr>
          </a:p>
        </p:txBody>
      </p:sp>
      <p:sp>
        <p:nvSpPr>
          <p:cNvPr id="9" name="Symbol zastępczy numeru slajdu 8"/>
          <p:cNvSpPr>
            <a:spLocks noGrp="1"/>
          </p:cNvSpPr>
          <p:nvPr>
            <p:ph type="sldNum" sz="quarter" idx="12"/>
          </p:nvPr>
        </p:nvSpPr>
        <p:spPr/>
        <p:txBody>
          <a:bodyPr/>
          <a:lstStyle>
            <a:lvl1pPr>
              <a:defRPr/>
            </a:lvl1pPr>
          </a:lstStyle>
          <a:p>
            <a:fld id="{BA47CF5C-CC54-4A9C-9A84-13A940221BAE}"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27754228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lvl1pPr>
              <a:defRPr/>
            </a:lvl1pPr>
          </a:lstStyle>
          <a:p>
            <a:endParaRPr lang="pl-PL">
              <a:solidFill>
                <a:srgbClr val="000000"/>
              </a:solidFill>
            </a:endParaRPr>
          </a:p>
        </p:txBody>
      </p:sp>
      <p:sp>
        <p:nvSpPr>
          <p:cNvPr id="4" name="Symbol zastępczy stopki 3"/>
          <p:cNvSpPr>
            <a:spLocks noGrp="1"/>
          </p:cNvSpPr>
          <p:nvPr>
            <p:ph type="ftr" sz="quarter" idx="11"/>
          </p:nvPr>
        </p:nvSpPr>
        <p:spPr/>
        <p:txBody>
          <a:bodyPr/>
          <a:lstStyle>
            <a:lvl1pPr>
              <a:defRPr/>
            </a:lvl1pPr>
          </a:lstStyle>
          <a:p>
            <a:endParaRPr lang="pl-PL">
              <a:solidFill>
                <a:srgbClr val="000000"/>
              </a:solidFill>
            </a:endParaRPr>
          </a:p>
        </p:txBody>
      </p:sp>
      <p:sp>
        <p:nvSpPr>
          <p:cNvPr id="5" name="Symbol zastępczy numeru slajdu 4"/>
          <p:cNvSpPr>
            <a:spLocks noGrp="1"/>
          </p:cNvSpPr>
          <p:nvPr>
            <p:ph type="sldNum" sz="quarter" idx="12"/>
          </p:nvPr>
        </p:nvSpPr>
        <p:spPr/>
        <p:txBody>
          <a:bodyPr/>
          <a:lstStyle>
            <a:lvl1pPr>
              <a:defRPr/>
            </a:lvl1pPr>
          </a:lstStyle>
          <a:p>
            <a:fld id="{F1EFC2A5-5F57-4C1B-ACD9-7D6984A0E8FD}"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2071891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lvl1pPr>
          </a:lstStyle>
          <a:p>
            <a:endParaRPr lang="pl-PL">
              <a:solidFill>
                <a:srgbClr val="000000"/>
              </a:solidFill>
            </a:endParaRPr>
          </a:p>
        </p:txBody>
      </p:sp>
      <p:sp>
        <p:nvSpPr>
          <p:cNvPr id="3" name="Symbol zastępczy stopki 2"/>
          <p:cNvSpPr>
            <a:spLocks noGrp="1"/>
          </p:cNvSpPr>
          <p:nvPr>
            <p:ph type="ftr" sz="quarter" idx="11"/>
          </p:nvPr>
        </p:nvSpPr>
        <p:spPr/>
        <p:txBody>
          <a:bodyPr/>
          <a:lstStyle>
            <a:lvl1pPr>
              <a:defRPr/>
            </a:lvl1pPr>
          </a:lstStyle>
          <a:p>
            <a:endParaRPr lang="pl-PL">
              <a:solidFill>
                <a:srgbClr val="000000"/>
              </a:solidFill>
            </a:endParaRPr>
          </a:p>
        </p:txBody>
      </p:sp>
      <p:sp>
        <p:nvSpPr>
          <p:cNvPr id="4" name="Symbol zastępczy numeru slajdu 3"/>
          <p:cNvSpPr>
            <a:spLocks noGrp="1"/>
          </p:cNvSpPr>
          <p:nvPr>
            <p:ph type="sldNum" sz="quarter" idx="12"/>
          </p:nvPr>
        </p:nvSpPr>
        <p:spPr/>
        <p:txBody>
          <a:bodyPr/>
          <a:lstStyle>
            <a:lvl1pPr>
              <a:defRPr/>
            </a:lvl1pPr>
          </a:lstStyle>
          <a:p>
            <a:fld id="{44F97753-E7C3-4230-9B38-8C3166A09374}"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33615178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489"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756" y="273051"/>
            <a:ext cx="511104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1"/>
            <a:ext cx="300848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solidFill>
                <a:srgbClr val="000000"/>
              </a:solidFill>
            </a:endParaRPr>
          </a:p>
        </p:txBody>
      </p:sp>
      <p:sp>
        <p:nvSpPr>
          <p:cNvPr id="6" name="Symbol zastępczy stopki 5"/>
          <p:cNvSpPr>
            <a:spLocks noGrp="1"/>
          </p:cNvSpPr>
          <p:nvPr>
            <p:ph type="ftr" sz="quarter" idx="11"/>
          </p:nvPr>
        </p:nvSpPr>
        <p:spPr/>
        <p:txBody>
          <a:bodyPr/>
          <a:lstStyle>
            <a:lvl1pPr>
              <a:defRPr/>
            </a:lvl1pPr>
          </a:lstStyle>
          <a:p>
            <a:endParaRPr lang="pl-PL">
              <a:solidFill>
                <a:srgbClr val="000000"/>
              </a:solidFill>
            </a:endParaRPr>
          </a:p>
        </p:txBody>
      </p:sp>
      <p:sp>
        <p:nvSpPr>
          <p:cNvPr id="7" name="Symbol zastępczy numeru slajdu 6"/>
          <p:cNvSpPr>
            <a:spLocks noGrp="1"/>
          </p:cNvSpPr>
          <p:nvPr>
            <p:ph type="sldNum" sz="quarter" idx="12"/>
          </p:nvPr>
        </p:nvSpPr>
        <p:spPr/>
        <p:txBody>
          <a:bodyPr/>
          <a:lstStyle>
            <a:lvl1pPr>
              <a:defRPr/>
            </a:lvl1pPr>
          </a:lstStyle>
          <a:p>
            <a:fld id="{4F1C76AE-BEB4-4DA4-BAD7-5910C72835FC}"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13489467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111"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111"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111"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solidFill>
                <a:srgbClr val="000000"/>
              </a:solidFill>
            </a:endParaRPr>
          </a:p>
        </p:txBody>
      </p:sp>
      <p:sp>
        <p:nvSpPr>
          <p:cNvPr id="6" name="Symbol zastępczy stopki 5"/>
          <p:cNvSpPr>
            <a:spLocks noGrp="1"/>
          </p:cNvSpPr>
          <p:nvPr>
            <p:ph type="ftr" sz="quarter" idx="11"/>
          </p:nvPr>
        </p:nvSpPr>
        <p:spPr/>
        <p:txBody>
          <a:bodyPr/>
          <a:lstStyle>
            <a:lvl1pPr>
              <a:defRPr/>
            </a:lvl1pPr>
          </a:lstStyle>
          <a:p>
            <a:endParaRPr lang="pl-PL">
              <a:solidFill>
                <a:srgbClr val="000000"/>
              </a:solidFill>
            </a:endParaRPr>
          </a:p>
        </p:txBody>
      </p:sp>
      <p:sp>
        <p:nvSpPr>
          <p:cNvPr id="7" name="Symbol zastępczy numeru slajdu 6"/>
          <p:cNvSpPr>
            <a:spLocks noGrp="1"/>
          </p:cNvSpPr>
          <p:nvPr>
            <p:ph type="sldNum" sz="quarter" idx="12"/>
          </p:nvPr>
        </p:nvSpPr>
        <p:spPr/>
        <p:txBody>
          <a:bodyPr/>
          <a:lstStyle>
            <a:lvl1pPr>
              <a:defRPr/>
            </a:lvl1pPr>
          </a:lstStyle>
          <a:p>
            <a:fld id="{CE1BF803-1DEF-41AB-9E74-9CB3DF8446D0}"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3653883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5"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3" y="1435104"/>
            <a:ext cx="3008313" cy="4691063"/>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51765F9-7F88-475A-88A6-A49C9821D688}" type="datetimeFigureOut">
              <a:rPr lang="pl-PL" smtClean="0"/>
              <a:t>2018-10-28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78251858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000000"/>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000000"/>
              </a:solidFill>
            </a:endParaRPr>
          </a:p>
        </p:txBody>
      </p:sp>
      <p:sp>
        <p:nvSpPr>
          <p:cNvPr id="6" name="Symbol zastępczy numeru slajdu 5"/>
          <p:cNvSpPr>
            <a:spLocks noGrp="1"/>
          </p:cNvSpPr>
          <p:nvPr>
            <p:ph type="sldNum" sz="quarter" idx="12"/>
          </p:nvPr>
        </p:nvSpPr>
        <p:spPr/>
        <p:txBody>
          <a:bodyPr/>
          <a:lstStyle>
            <a:lvl1pPr>
              <a:defRPr/>
            </a:lvl1pPr>
          </a:lstStyle>
          <a:p>
            <a:fld id="{B3168311-ED85-4813-A909-D4AE18FCDB6F}"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36917776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9"/>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1" y="274639"/>
            <a:ext cx="6036733"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000000"/>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000000"/>
              </a:solidFill>
            </a:endParaRPr>
          </a:p>
        </p:txBody>
      </p:sp>
      <p:sp>
        <p:nvSpPr>
          <p:cNvPr id="6" name="Symbol zastępczy numeru slajdu 5"/>
          <p:cNvSpPr>
            <a:spLocks noGrp="1"/>
          </p:cNvSpPr>
          <p:nvPr>
            <p:ph type="sldNum" sz="quarter" idx="12"/>
          </p:nvPr>
        </p:nvSpPr>
        <p:spPr/>
        <p:txBody>
          <a:bodyPr/>
          <a:lstStyle>
            <a:lvl1pPr>
              <a:defRPr/>
            </a:lvl1pPr>
          </a:lstStyle>
          <a:p>
            <a:fld id="{27092476-FD85-4922-BED0-43C74E496A24}" type="slidenum">
              <a:rPr lang="pl-PL">
                <a:solidFill>
                  <a:srgbClr val="000000"/>
                </a:solidFill>
              </a:rPr>
              <a:pPr/>
              <a:t>‹#›</a:t>
            </a:fld>
            <a:endParaRPr lang="pl-PL">
              <a:solidFill>
                <a:srgbClr val="000000"/>
              </a:solidFill>
            </a:endParaRPr>
          </a:p>
        </p:txBody>
      </p:sp>
    </p:spTree>
    <p:extLst>
      <p:ext uri="{BB962C8B-B14F-4D97-AF65-F5344CB8AC3E}">
        <p14:creationId xmlns:p14="http://schemas.microsoft.com/office/powerpoint/2010/main" val="739073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6631" indent="0">
              <a:buNone/>
              <a:defRPr sz="2800"/>
            </a:lvl2pPr>
            <a:lvl3pPr marL="913264" indent="0">
              <a:buNone/>
              <a:defRPr sz="2400"/>
            </a:lvl3pPr>
            <a:lvl4pPr marL="1369896" indent="0">
              <a:buNone/>
              <a:defRPr sz="2000"/>
            </a:lvl4pPr>
            <a:lvl5pPr marL="1826526" indent="0">
              <a:buNone/>
              <a:defRPr sz="2000"/>
            </a:lvl5pPr>
            <a:lvl6pPr marL="2283159" indent="0">
              <a:buNone/>
              <a:defRPr sz="2000"/>
            </a:lvl6pPr>
            <a:lvl7pPr marL="2739790" indent="0">
              <a:buNone/>
              <a:defRPr sz="2000"/>
            </a:lvl7pPr>
            <a:lvl8pPr marL="3196416" indent="0">
              <a:buNone/>
              <a:defRPr sz="2000"/>
            </a:lvl8pPr>
            <a:lvl9pPr marL="3653052"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6631" indent="0">
              <a:buNone/>
              <a:defRPr sz="1200"/>
            </a:lvl2pPr>
            <a:lvl3pPr marL="913264" indent="0">
              <a:buNone/>
              <a:defRPr sz="1000"/>
            </a:lvl3pPr>
            <a:lvl4pPr marL="1369896" indent="0">
              <a:buNone/>
              <a:defRPr sz="900"/>
            </a:lvl4pPr>
            <a:lvl5pPr marL="1826526" indent="0">
              <a:buNone/>
              <a:defRPr sz="900"/>
            </a:lvl5pPr>
            <a:lvl6pPr marL="2283159" indent="0">
              <a:buNone/>
              <a:defRPr sz="900"/>
            </a:lvl6pPr>
            <a:lvl7pPr marL="2739790" indent="0">
              <a:buNone/>
              <a:defRPr sz="900"/>
            </a:lvl7pPr>
            <a:lvl8pPr marL="3196416" indent="0">
              <a:buNone/>
              <a:defRPr sz="900"/>
            </a:lvl8pPr>
            <a:lvl9pPr marL="3653052"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51765F9-7F88-475A-88A6-A49C9821D688}" type="datetimeFigureOut">
              <a:rPr lang="pl-PL" smtClean="0"/>
              <a:t>2018-10-28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3F8A315E-2008-484F-9405-751BDB5C5B57}" type="slidenum">
              <a:rPr lang="pl-PL" smtClean="0"/>
              <a:t>‹#›</a:t>
            </a:fld>
            <a:endParaRPr lang="pl-PL"/>
          </a:p>
        </p:txBody>
      </p:sp>
    </p:spTree>
    <p:extLst>
      <p:ext uri="{BB962C8B-B14F-4D97-AF65-F5344CB8AC3E}">
        <p14:creationId xmlns:p14="http://schemas.microsoft.com/office/powerpoint/2010/main" val="1554549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3.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2.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6" Type="http://schemas.openxmlformats.org/officeDocument/2006/relationships/image" Target="../media/image3.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2.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320" tIns="45663" rIns="91320" bIns="45663"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5"/>
            <a:ext cx="8229600" cy="4525963"/>
          </a:xfrm>
          <a:prstGeom prst="rect">
            <a:avLst/>
          </a:prstGeom>
        </p:spPr>
        <p:txBody>
          <a:bodyPr vert="horz" lIns="91320" tIns="45663" rIns="91320" bIns="45663"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64"/>
            <a:ext cx="2133600" cy="365125"/>
          </a:xfrm>
          <a:prstGeom prst="rect">
            <a:avLst/>
          </a:prstGeom>
        </p:spPr>
        <p:txBody>
          <a:bodyPr vert="horz" lIns="91320" tIns="45663" rIns="91320" bIns="45663" rtlCol="0" anchor="ctr"/>
          <a:lstStyle>
            <a:lvl1pPr algn="l">
              <a:defRPr sz="1200">
                <a:solidFill>
                  <a:schemeClr val="tx1">
                    <a:tint val="75000"/>
                  </a:schemeClr>
                </a:solidFill>
              </a:defRPr>
            </a:lvl1pPr>
          </a:lstStyle>
          <a:p>
            <a:fld id="{551765F9-7F88-475A-88A6-A49C9821D688}" type="datetimeFigureOut">
              <a:rPr lang="pl-PL" smtClean="0"/>
              <a:t>2018-10-28</a:t>
            </a:fld>
            <a:endParaRPr lang="pl-PL"/>
          </a:p>
        </p:txBody>
      </p:sp>
      <p:sp>
        <p:nvSpPr>
          <p:cNvPr id="5" name="Symbol zastępczy stopki 4"/>
          <p:cNvSpPr>
            <a:spLocks noGrp="1"/>
          </p:cNvSpPr>
          <p:nvPr>
            <p:ph type="ftr" sz="quarter" idx="3"/>
          </p:nvPr>
        </p:nvSpPr>
        <p:spPr>
          <a:xfrm>
            <a:off x="3124200" y="6356364"/>
            <a:ext cx="2895600" cy="365125"/>
          </a:xfrm>
          <a:prstGeom prst="rect">
            <a:avLst/>
          </a:prstGeom>
        </p:spPr>
        <p:txBody>
          <a:bodyPr vert="horz" lIns="91320" tIns="45663" rIns="91320" bIns="45663"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64"/>
            <a:ext cx="2133600" cy="365125"/>
          </a:xfrm>
          <a:prstGeom prst="rect">
            <a:avLst/>
          </a:prstGeom>
        </p:spPr>
        <p:txBody>
          <a:bodyPr vert="horz" lIns="91320" tIns="45663" rIns="91320" bIns="45663" rtlCol="0" anchor="ctr"/>
          <a:lstStyle>
            <a:lvl1pPr algn="r">
              <a:defRPr sz="1200">
                <a:solidFill>
                  <a:schemeClr val="tx1">
                    <a:tint val="75000"/>
                  </a:schemeClr>
                </a:solidFill>
              </a:defRPr>
            </a:lvl1pPr>
          </a:lstStyle>
          <a:p>
            <a:fld id="{3F8A315E-2008-484F-9405-751BDB5C5B57}" type="slidenum">
              <a:rPr lang="pl-PL" smtClean="0"/>
              <a:t>‹#›</a:t>
            </a:fld>
            <a:endParaRPr lang="pl-PL"/>
          </a:p>
        </p:txBody>
      </p:sp>
    </p:spTree>
    <p:extLst>
      <p:ext uri="{BB962C8B-B14F-4D97-AF65-F5344CB8AC3E}">
        <p14:creationId xmlns:p14="http://schemas.microsoft.com/office/powerpoint/2010/main" val="206391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264" rtl="0" eaLnBrk="1" latinLnBrk="0" hangingPunct="1">
        <a:spcBef>
          <a:spcPct val="0"/>
        </a:spcBef>
        <a:buNone/>
        <a:defRPr sz="4400" kern="1200">
          <a:solidFill>
            <a:schemeClr val="tx1"/>
          </a:solidFill>
          <a:latin typeface="+mj-lt"/>
          <a:ea typeface="+mj-ea"/>
          <a:cs typeface="+mj-cs"/>
        </a:defRPr>
      </a:lvl1pPr>
    </p:titleStyle>
    <p:bodyStyle>
      <a:lvl1pPr marL="342474" indent="-342474" algn="l" defTabSz="913264"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026" indent="-285395" algn="l" defTabSz="913264"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1581" indent="-228316" algn="l" defTabSz="913264"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210"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4843"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1474"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106"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4738"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1368"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20" tIns="45663" rIns="91320" bIns="45663" numCol="1" anchor="ctr" anchorCtr="0" compatLnSpc="1">
            <a:prstTxWarp prst="textNoShape">
              <a:avLst/>
            </a:prstTxWarp>
          </a:bodyPr>
          <a:lstStyle/>
          <a:p>
            <a:pPr lvl="0"/>
            <a:r>
              <a:rPr 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20" tIns="45663" rIns="91320" bIns="45663"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47" name="Rectangle 23"/>
          <p:cNvSpPr>
            <a:spLocks noGrp="1" noChangeArrowheads="1"/>
          </p:cNvSpPr>
          <p:nvPr>
            <p:ph type="sldNum" sz="quarter" idx="4"/>
          </p:nvPr>
        </p:nvSpPr>
        <p:spPr bwMode="auto">
          <a:xfrm>
            <a:off x="7239000" y="64087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55" tIns="45980" rIns="91955" bIns="45980" numCol="1" anchor="t" anchorCtr="0" compatLnSpc="1">
            <a:prstTxWarp prst="textNoShape">
              <a:avLst/>
            </a:prstTxWarp>
          </a:bodyPr>
          <a:lstStyle>
            <a:lvl1pPr algn="r">
              <a:defRPr sz="1000" i="1">
                <a:latin typeface="Arial" pitchFamily="34" charset="0"/>
              </a:defRPr>
            </a:lvl1pPr>
          </a:lstStyle>
          <a:p>
            <a:pPr eaLnBrk="0" fontAlgn="base" hangingPunct="0">
              <a:spcBef>
                <a:spcPct val="0"/>
              </a:spcBef>
              <a:spcAft>
                <a:spcPct val="0"/>
              </a:spcAft>
            </a:pPr>
            <a:fld id="{56B0BC42-E85D-4AA8-9FE7-AA62FD716491}" type="slidenum">
              <a:rPr lang="en-US" b="1" smtClean="0">
                <a:solidFill>
                  <a:srgbClr val="FFFFFF"/>
                </a:solidFill>
              </a:rPr>
              <a:pPr eaLnBrk="0" fontAlgn="base" hangingPunct="0">
                <a:spcBef>
                  <a:spcPct val="0"/>
                </a:spcBef>
                <a:spcAft>
                  <a:spcPct val="0"/>
                </a:spcAft>
              </a:pPr>
              <a:t>‹#›</a:t>
            </a:fld>
            <a:endParaRPr lang="en-US" b="1" smtClean="0">
              <a:solidFill>
                <a:srgbClr val="FFFFFF"/>
              </a:solidFill>
            </a:endParaRPr>
          </a:p>
        </p:txBody>
      </p:sp>
    </p:spTree>
    <p:extLst>
      <p:ext uri="{BB962C8B-B14F-4D97-AF65-F5344CB8AC3E}">
        <p14:creationId xmlns:p14="http://schemas.microsoft.com/office/powerpoint/2010/main" val="3284024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par>
    </p:tnLst>
  </p:timing>
  <p:hf hdr="0" ftr="0" dt="0"/>
  <p:txStyles>
    <p:titleStyle>
      <a:lvl1pPr algn="ctr" rtl="0" fontAlgn="base">
        <a:spcBef>
          <a:spcPct val="0"/>
        </a:spcBef>
        <a:spcAft>
          <a:spcPct val="0"/>
        </a:spcAft>
        <a:defRPr sz="2800">
          <a:solidFill>
            <a:srgbClr val="FFFF00"/>
          </a:solidFill>
          <a:latin typeface="+mj-lt"/>
          <a:ea typeface="+mj-ea"/>
          <a:cs typeface="+mj-cs"/>
        </a:defRPr>
      </a:lvl1pPr>
      <a:lvl2pPr algn="ctr" rtl="0" fontAlgn="base">
        <a:spcBef>
          <a:spcPct val="0"/>
        </a:spcBef>
        <a:spcAft>
          <a:spcPct val="0"/>
        </a:spcAft>
        <a:defRPr sz="2800">
          <a:solidFill>
            <a:srgbClr val="FFFF00"/>
          </a:solidFill>
          <a:latin typeface="MetaPlusBlack" pitchFamily="2" charset="0"/>
        </a:defRPr>
      </a:lvl2pPr>
      <a:lvl3pPr algn="ctr" rtl="0" fontAlgn="base">
        <a:spcBef>
          <a:spcPct val="0"/>
        </a:spcBef>
        <a:spcAft>
          <a:spcPct val="0"/>
        </a:spcAft>
        <a:defRPr sz="2800">
          <a:solidFill>
            <a:srgbClr val="FFFF00"/>
          </a:solidFill>
          <a:latin typeface="MetaPlusBlack" pitchFamily="2" charset="0"/>
        </a:defRPr>
      </a:lvl3pPr>
      <a:lvl4pPr algn="ctr" rtl="0" fontAlgn="base">
        <a:spcBef>
          <a:spcPct val="0"/>
        </a:spcBef>
        <a:spcAft>
          <a:spcPct val="0"/>
        </a:spcAft>
        <a:defRPr sz="2800">
          <a:solidFill>
            <a:srgbClr val="FFFF00"/>
          </a:solidFill>
          <a:latin typeface="MetaPlusBlack" pitchFamily="2" charset="0"/>
        </a:defRPr>
      </a:lvl4pPr>
      <a:lvl5pPr algn="ctr" rtl="0" fontAlgn="base">
        <a:spcBef>
          <a:spcPct val="0"/>
        </a:spcBef>
        <a:spcAft>
          <a:spcPct val="0"/>
        </a:spcAft>
        <a:defRPr sz="2800">
          <a:solidFill>
            <a:srgbClr val="FFFF00"/>
          </a:solidFill>
          <a:latin typeface="MetaPlusBlack" pitchFamily="2" charset="0"/>
        </a:defRPr>
      </a:lvl5pPr>
      <a:lvl6pPr marL="456631" algn="ctr" rtl="0" fontAlgn="base">
        <a:spcBef>
          <a:spcPct val="0"/>
        </a:spcBef>
        <a:spcAft>
          <a:spcPct val="0"/>
        </a:spcAft>
        <a:defRPr sz="2800">
          <a:solidFill>
            <a:srgbClr val="FFFF00"/>
          </a:solidFill>
          <a:latin typeface="MetaPlusBlack" pitchFamily="2" charset="0"/>
        </a:defRPr>
      </a:lvl6pPr>
      <a:lvl7pPr marL="913264" algn="ctr" rtl="0" fontAlgn="base">
        <a:spcBef>
          <a:spcPct val="0"/>
        </a:spcBef>
        <a:spcAft>
          <a:spcPct val="0"/>
        </a:spcAft>
        <a:defRPr sz="2800">
          <a:solidFill>
            <a:srgbClr val="FFFF00"/>
          </a:solidFill>
          <a:latin typeface="MetaPlusBlack" pitchFamily="2" charset="0"/>
        </a:defRPr>
      </a:lvl7pPr>
      <a:lvl8pPr marL="1369896" algn="ctr" rtl="0" fontAlgn="base">
        <a:spcBef>
          <a:spcPct val="0"/>
        </a:spcBef>
        <a:spcAft>
          <a:spcPct val="0"/>
        </a:spcAft>
        <a:defRPr sz="2800">
          <a:solidFill>
            <a:srgbClr val="FFFF00"/>
          </a:solidFill>
          <a:latin typeface="MetaPlusBlack" pitchFamily="2" charset="0"/>
        </a:defRPr>
      </a:lvl8pPr>
      <a:lvl9pPr marL="1826526" algn="ctr" rtl="0" fontAlgn="base">
        <a:spcBef>
          <a:spcPct val="0"/>
        </a:spcBef>
        <a:spcAft>
          <a:spcPct val="0"/>
        </a:spcAft>
        <a:defRPr sz="2800">
          <a:solidFill>
            <a:srgbClr val="FFFF00"/>
          </a:solidFill>
          <a:latin typeface="MetaPlusBlack" pitchFamily="2" charset="0"/>
        </a:defRPr>
      </a:lvl9pPr>
    </p:titleStyle>
    <p:bodyStyle>
      <a:lvl1pPr marL="342474" indent="-342474" algn="l" rtl="0" fontAlgn="base">
        <a:spcBef>
          <a:spcPct val="20000"/>
        </a:spcBef>
        <a:spcAft>
          <a:spcPct val="0"/>
        </a:spcAft>
        <a:buChar char="•"/>
        <a:defRPr>
          <a:solidFill>
            <a:schemeClr val="bg1"/>
          </a:solidFill>
          <a:latin typeface="+mn-lt"/>
          <a:ea typeface="+mn-ea"/>
          <a:cs typeface="+mn-cs"/>
        </a:defRPr>
      </a:lvl1pPr>
      <a:lvl2pPr marL="742026" indent="-285395" algn="l" rtl="0" fontAlgn="base">
        <a:spcBef>
          <a:spcPct val="20000"/>
        </a:spcBef>
        <a:spcAft>
          <a:spcPct val="0"/>
        </a:spcAft>
        <a:buChar char="–"/>
        <a:defRPr sz="1600">
          <a:solidFill>
            <a:schemeClr val="bg1"/>
          </a:solidFill>
          <a:latin typeface="MetaPlusNormal" pitchFamily="2" charset="0"/>
        </a:defRPr>
      </a:lvl2pPr>
      <a:lvl3pPr marL="1141581" indent="-228316" algn="l" rtl="0" fontAlgn="base">
        <a:spcBef>
          <a:spcPct val="20000"/>
        </a:spcBef>
        <a:spcAft>
          <a:spcPct val="0"/>
        </a:spcAft>
        <a:buChar char="•"/>
        <a:defRPr sz="1600">
          <a:solidFill>
            <a:schemeClr val="bg1"/>
          </a:solidFill>
          <a:latin typeface="MetaPlusNormal" pitchFamily="2" charset="0"/>
        </a:defRPr>
      </a:lvl3pPr>
      <a:lvl4pPr marL="1598210" indent="-228316" algn="l" rtl="0" fontAlgn="base">
        <a:spcBef>
          <a:spcPct val="20000"/>
        </a:spcBef>
        <a:spcAft>
          <a:spcPct val="0"/>
        </a:spcAft>
        <a:buChar char="–"/>
        <a:defRPr sz="1600">
          <a:solidFill>
            <a:schemeClr val="bg1"/>
          </a:solidFill>
          <a:latin typeface="MetaPlusNormal" pitchFamily="2" charset="0"/>
        </a:defRPr>
      </a:lvl4pPr>
      <a:lvl5pPr marL="2054843" indent="-228316" algn="l" rtl="0" fontAlgn="base">
        <a:spcBef>
          <a:spcPct val="20000"/>
        </a:spcBef>
        <a:spcAft>
          <a:spcPct val="0"/>
        </a:spcAft>
        <a:buChar char="»"/>
        <a:defRPr sz="1600">
          <a:solidFill>
            <a:schemeClr val="bg1"/>
          </a:solidFill>
          <a:latin typeface="MetaPlusNormal" pitchFamily="2" charset="0"/>
        </a:defRPr>
      </a:lvl5pPr>
      <a:lvl6pPr marL="2511474" indent="-228316" algn="l" rtl="0" fontAlgn="base">
        <a:spcBef>
          <a:spcPct val="20000"/>
        </a:spcBef>
        <a:spcAft>
          <a:spcPct val="0"/>
        </a:spcAft>
        <a:buChar char="»"/>
        <a:defRPr sz="1600">
          <a:solidFill>
            <a:schemeClr val="bg1"/>
          </a:solidFill>
          <a:latin typeface="MetaPlusNormal" pitchFamily="2" charset="0"/>
        </a:defRPr>
      </a:lvl6pPr>
      <a:lvl7pPr marL="2968106" indent="-228316" algn="l" rtl="0" fontAlgn="base">
        <a:spcBef>
          <a:spcPct val="20000"/>
        </a:spcBef>
        <a:spcAft>
          <a:spcPct val="0"/>
        </a:spcAft>
        <a:buChar char="»"/>
        <a:defRPr sz="1600">
          <a:solidFill>
            <a:schemeClr val="bg1"/>
          </a:solidFill>
          <a:latin typeface="MetaPlusNormal" pitchFamily="2" charset="0"/>
        </a:defRPr>
      </a:lvl7pPr>
      <a:lvl8pPr marL="3424738" indent="-228316" algn="l" rtl="0" fontAlgn="base">
        <a:spcBef>
          <a:spcPct val="20000"/>
        </a:spcBef>
        <a:spcAft>
          <a:spcPct val="0"/>
        </a:spcAft>
        <a:buChar char="»"/>
        <a:defRPr sz="1600">
          <a:solidFill>
            <a:schemeClr val="bg1"/>
          </a:solidFill>
          <a:latin typeface="MetaPlusNormal" pitchFamily="2" charset="0"/>
        </a:defRPr>
      </a:lvl8pPr>
      <a:lvl9pPr marL="3881368" indent="-228316" algn="l" rtl="0" fontAlgn="base">
        <a:spcBef>
          <a:spcPct val="20000"/>
        </a:spcBef>
        <a:spcAft>
          <a:spcPct val="0"/>
        </a:spcAft>
        <a:buChar char="»"/>
        <a:defRPr sz="1600">
          <a:solidFill>
            <a:schemeClr val="bg1"/>
          </a:solidFill>
          <a:latin typeface="MetaPlusNormal" pitchFamily="2" charset="0"/>
        </a:defRPr>
      </a:lvl9pPr>
    </p:bodyStyle>
    <p:other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grpSp>
        <p:nvGrpSpPr>
          <p:cNvPr id="2050" name="Group 1"/>
          <p:cNvGrpSpPr>
            <a:grpSpLocks/>
          </p:cNvGrpSpPr>
          <p:nvPr/>
        </p:nvGrpSpPr>
        <p:grpSpPr bwMode="auto">
          <a:xfrm>
            <a:off x="13" y="14"/>
            <a:ext cx="9142413" cy="6854825"/>
            <a:chOff x="0" y="0"/>
            <a:chExt cx="5759" cy="4318"/>
          </a:xfrm>
        </p:grpSpPr>
        <p:sp>
          <p:nvSpPr>
            <p:cNvPr id="1026" name="Freeform 2"/>
            <p:cNvSpPr>
              <a:spLocks noChangeArrowheads="1"/>
            </p:cNvSpPr>
            <p:nvPr/>
          </p:nvSpPr>
          <p:spPr bwMode="auto">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rgbClr val="000080"/>
                </a:gs>
                <a:gs pos="100000">
                  <a:srgbClr val="000051"/>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27" name="Freeform 3"/>
            <p:cNvSpPr>
              <a:spLocks noChangeArrowheads="1"/>
            </p:cNvSpPr>
            <p:nvPr/>
          </p:nvSpPr>
          <p:spPr bwMode="auto">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rgbClr val="000099"/>
                </a:gs>
                <a:gs pos="100000">
                  <a:srgbClr val="00005C"/>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28" name="Freeform 4"/>
            <p:cNvSpPr>
              <a:spLocks noChangeArrowheads="1"/>
            </p:cNvSpPr>
            <p:nvPr/>
          </p:nvSpPr>
          <p:spPr bwMode="auto">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rgbClr val="000080"/>
                </a:gs>
                <a:gs pos="100000">
                  <a:srgbClr val="00006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29" name="Freeform 5"/>
            <p:cNvSpPr>
              <a:spLocks noChangeArrowheads="1"/>
            </p:cNvSpPr>
            <p:nvPr/>
          </p:nvSpPr>
          <p:spPr bwMode="auto">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rgbClr val="000099"/>
                </a:gs>
                <a:gs pos="100000">
                  <a:srgbClr val="00008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0" name="Freeform 6"/>
            <p:cNvSpPr>
              <a:spLocks noChangeArrowheads="1"/>
            </p:cNvSpPr>
            <p:nvPr/>
          </p:nvSpPr>
          <p:spPr bwMode="auto">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rgbClr val="000099"/>
                </a:gs>
                <a:gs pos="100000">
                  <a:srgbClr val="00007C"/>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1" name="Freeform 7"/>
            <p:cNvSpPr>
              <a:spLocks noChangeArrowheads="1"/>
            </p:cNvSpPr>
            <p:nvPr/>
          </p:nvSpPr>
          <p:spPr bwMode="auto">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2" name="Freeform 8"/>
            <p:cNvSpPr>
              <a:spLocks noChangeArrowheads="1"/>
            </p:cNvSpPr>
            <p:nvPr/>
          </p:nvSpPr>
          <p:spPr bwMode="auto">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3" name="Freeform 9"/>
            <p:cNvSpPr>
              <a:spLocks noChangeArrowheads="1"/>
            </p:cNvSpPr>
            <p:nvPr/>
          </p:nvSpPr>
          <p:spPr bwMode="auto">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rgbClr val="000099"/>
                </a:gs>
                <a:gs pos="100000">
                  <a:srgbClr val="00006E"/>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4" name="Freeform 10"/>
            <p:cNvSpPr>
              <a:spLocks noChangeArrowheads="1"/>
            </p:cNvSpPr>
            <p:nvPr/>
          </p:nvSpPr>
          <p:spPr bwMode="auto">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5" name="Freeform 11"/>
            <p:cNvSpPr>
              <a:spLocks noChangeArrowheads="1"/>
            </p:cNvSpPr>
            <p:nvPr/>
          </p:nvSpPr>
          <p:spPr bwMode="auto">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rgbClr val="07079B"/>
                </a:gs>
                <a:gs pos="100000">
                  <a:srgbClr val="000099"/>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6" name="Freeform 12"/>
            <p:cNvSpPr>
              <a:spLocks noChangeArrowheads="1"/>
            </p:cNvSpPr>
            <p:nvPr/>
          </p:nvSpPr>
          <p:spPr bwMode="auto">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7" name="Freeform 13"/>
            <p:cNvSpPr>
              <a:spLocks noChangeArrowheads="1"/>
            </p:cNvSpPr>
            <p:nvPr/>
          </p:nvSpPr>
          <p:spPr bwMode="auto">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rgbClr val="000099"/>
                </a:gs>
                <a:gs pos="100000">
                  <a:srgbClr val="000053"/>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8" name="Freeform 14"/>
            <p:cNvSpPr>
              <a:spLocks noChangeArrowheads="1"/>
            </p:cNvSpPr>
            <p:nvPr/>
          </p:nvSpPr>
          <p:spPr bwMode="auto">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rgbClr val="000099"/>
                </a:gs>
                <a:gs pos="100000">
                  <a:srgbClr val="00008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39" name="Freeform 15"/>
            <p:cNvSpPr>
              <a:spLocks noChangeArrowheads="1"/>
            </p:cNvSpPr>
            <p:nvPr/>
          </p:nvSpPr>
          <p:spPr bwMode="auto">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rgbClr val="000080"/>
                </a:gs>
                <a:gs pos="100000">
                  <a:srgbClr val="000055"/>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0" name="Freeform 16"/>
            <p:cNvSpPr>
              <a:spLocks noChangeArrowheads="1"/>
            </p:cNvSpPr>
            <p:nvPr/>
          </p:nvSpPr>
          <p:spPr bwMode="auto">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rgbClr val="000099"/>
                </a:gs>
                <a:gs pos="100000">
                  <a:srgbClr val="00006A"/>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1" name="Freeform 17"/>
            <p:cNvSpPr>
              <a:spLocks noChangeArrowheads="1"/>
            </p:cNvSpPr>
            <p:nvPr/>
          </p:nvSpPr>
          <p:spPr bwMode="auto">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rgbClr val="0E0E9E"/>
                </a:gs>
                <a:gs pos="100000">
                  <a:srgbClr val="000099"/>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2" name="Freeform 18"/>
            <p:cNvSpPr>
              <a:spLocks noChangeArrowheads="1"/>
            </p:cNvSpPr>
            <p:nvPr/>
          </p:nvSpPr>
          <p:spPr bwMode="auto">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3" name="Freeform 19"/>
            <p:cNvSpPr>
              <a:spLocks noChangeArrowheads="1"/>
            </p:cNvSpPr>
            <p:nvPr/>
          </p:nvSpPr>
          <p:spPr bwMode="auto">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rgbClr val="000099"/>
                </a:gs>
                <a:gs pos="100000">
                  <a:srgbClr val="000046"/>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4" name="Freeform 20"/>
            <p:cNvSpPr>
              <a:spLocks noChangeArrowheads="1"/>
            </p:cNvSpPr>
            <p:nvPr/>
          </p:nvSpPr>
          <p:spPr bwMode="auto">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5" name="Freeform 21"/>
            <p:cNvSpPr>
              <a:spLocks noChangeArrowheads="1"/>
            </p:cNvSpPr>
            <p:nvPr/>
          </p:nvSpPr>
          <p:spPr bwMode="auto">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rgbClr val="000099"/>
                </a:gs>
                <a:gs pos="100000">
                  <a:srgbClr val="00004E"/>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6" name="Freeform 22"/>
            <p:cNvSpPr>
              <a:spLocks noChangeArrowheads="1"/>
            </p:cNvSpPr>
            <p:nvPr/>
          </p:nvSpPr>
          <p:spPr bwMode="auto">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rgbClr val="000064"/>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7" name="Freeform 23"/>
            <p:cNvSpPr>
              <a:spLocks noChangeArrowheads="1"/>
            </p:cNvSpPr>
            <p:nvPr/>
          </p:nvSpPr>
          <p:spPr bwMode="auto">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rgbClr val="1616A1"/>
                </a:gs>
                <a:gs pos="100000">
                  <a:srgbClr val="000099"/>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8" name="Freeform 24"/>
            <p:cNvSpPr>
              <a:spLocks noChangeArrowheads="1"/>
            </p:cNvSpPr>
            <p:nvPr/>
          </p:nvSpPr>
          <p:spPr bwMode="auto">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rgbClr val="00008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49" name="Freeform 25"/>
            <p:cNvSpPr>
              <a:spLocks noChangeArrowheads="1"/>
            </p:cNvSpPr>
            <p:nvPr/>
          </p:nvSpPr>
          <p:spPr bwMode="auto">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rgbClr val="000055"/>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0" name="Freeform 26"/>
            <p:cNvSpPr>
              <a:spLocks noChangeArrowheads="1"/>
            </p:cNvSpPr>
            <p:nvPr/>
          </p:nvSpPr>
          <p:spPr bwMode="auto">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rgbClr val="000059"/>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1" name="Freeform 27"/>
            <p:cNvSpPr>
              <a:spLocks noChangeArrowheads="1"/>
            </p:cNvSpPr>
            <p:nvPr/>
          </p:nvSpPr>
          <p:spPr bwMode="auto">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rgbClr val="00008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2" name="Freeform 28"/>
            <p:cNvSpPr>
              <a:spLocks noChangeArrowheads="1"/>
            </p:cNvSpPr>
            <p:nvPr/>
          </p:nvSpPr>
          <p:spPr bwMode="auto">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rgbClr val="000099"/>
                </a:gs>
                <a:gs pos="100000">
                  <a:srgbClr val="000060"/>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3" name="Freeform 29"/>
            <p:cNvSpPr>
              <a:spLocks noChangeArrowheads="1"/>
            </p:cNvSpPr>
            <p:nvPr/>
          </p:nvSpPr>
          <p:spPr bwMode="auto">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4" name="Freeform 30"/>
            <p:cNvSpPr>
              <a:spLocks noChangeArrowheads="1"/>
            </p:cNvSpPr>
            <p:nvPr/>
          </p:nvSpPr>
          <p:spPr bwMode="auto">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rgbClr val="000099"/>
                </a:gs>
                <a:gs pos="100000">
                  <a:srgbClr val="00005C"/>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5" name="Freeform 31"/>
            <p:cNvSpPr>
              <a:spLocks noChangeArrowheads="1"/>
            </p:cNvSpPr>
            <p:nvPr/>
          </p:nvSpPr>
          <p:spPr bwMode="auto">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rgbClr val="000099"/>
                </a:gs>
                <a:gs pos="100000">
                  <a:srgbClr val="000081"/>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6" name="Freeform 32"/>
            <p:cNvSpPr>
              <a:spLocks noChangeArrowheads="1"/>
            </p:cNvSpPr>
            <p:nvPr/>
          </p:nvSpPr>
          <p:spPr bwMode="auto">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rgbClr val="000099"/>
                </a:gs>
                <a:gs pos="100000">
                  <a:srgbClr val="00004A"/>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7" name="Freeform 33"/>
            <p:cNvSpPr>
              <a:spLocks noChangeArrowheads="1"/>
            </p:cNvSpPr>
            <p:nvPr/>
          </p:nvSpPr>
          <p:spPr bwMode="auto">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rgbClr val="000099"/>
                </a:gs>
                <a:gs pos="100000">
                  <a:srgbClr val="000081"/>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8" name="Freeform 34"/>
            <p:cNvSpPr>
              <a:spLocks noChangeArrowheads="1"/>
            </p:cNvSpPr>
            <p:nvPr/>
          </p:nvSpPr>
          <p:spPr bwMode="auto">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rgbClr val="000064"/>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59" name="Freeform 35"/>
            <p:cNvSpPr>
              <a:spLocks noChangeArrowheads="1"/>
            </p:cNvSpPr>
            <p:nvPr/>
          </p:nvSpPr>
          <p:spPr bwMode="auto">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rgbClr val="000099"/>
                </a:gs>
                <a:gs pos="100000">
                  <a:srgbClr val="000057"/>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60" name="Freeform 36"/>
            <p:cNvSpPr>
              <a:spLocks noChangeArrowheads="1"/>
            </p:cNvSpPr>
            <p:nvPr/>
          </p:nvSpPr>
          <p:spPr bwMode="auto">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rgbClr val="000099"/>
                </a:gs>
                <a:gs pos="100000">
                  <a:srgbClr val="00006E"/>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61" name="Freeform 37"/>
            <p:cNvSpPr>
              <a:spLocks noChangeArrowheads="1"/>
            </p:cNvSpPr>
            <p:nvPr/>
          </p:nvSpPr>
          <p:spPr bwMode="auto">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rgbClr val="000099"/>
                </a:gs>
                <a:gs pos="100000">
                  <a:srgbClr val="000078"/>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grpSp>
          <p:nvGrpSpPr>
            <p:cNvPr id="2092" name="Group 38"/>
            <p:cNvGrpSpPr>
              <a:grpSpLocks/>
            </p:cNvGrpSpPr>
            <p:nvPr/>
          </p:nvGrpSpPr>
          <p:grpSpPr bwMode="auto">
            <a:xfrm>
              <a:off x="0" y="1632"/>
              <a:ext cx="5757" cy="1857"/>
              <a:chOff x="0" y="1632"/>
              <a:chExt cx="5757" cy="1857"/>
            </a:xfrm>
          </p:grpSpPr>
          <p:sp>
            <p:nvSpPr>
              <p:cNvPr id="1063" name="Freeform 39"/>
              <p:cNvSpPr>
                <a:spLocks noChangeArrowheads="1"/>
              </p:cNvSpPr>
              <p:nvPr/>
            </p:nvSpPr>
            <p:spPr bwMode="auto">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rgbClr val="000099"/>
                  </a:gs>
                  <a:gs pos="100000">
                    <a:srgbClr val="00006E"/>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1064" name="Freeform 40"/>
              <p:cNvSpPr>
                <a:spLocks noChangeArrowheads="1"/>
              </p:cNvSpPr>
              <p:nvPr/>
            </p:nvSpPr>
            <p:spPr bwMode="auto">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rgbClr val="1616A1"/>
                  </a:gs>
                  <a:gs pos="100000">
                    <a:srgbClr val="000099"/>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grpSp>
      </p:grpSp>
      <p:sp>
        <p:nvSpPr>
          <p:cNvPr id="1065" name="Rectangle 41"/>
          <p:cNvSpPr>
            <a:spLocks noGrp="1" noChangeArrowheads="1"/>
          </p:cNvSpPr>
          <p:nvPr>
            <p:ph type="title"/>
          </p:nvPr>
        </p:nvSpPr>
        <p:spPr bwMode="auto">
          <a:xfrm>
            <a:off x="457200" y="131766"/>
            <a:ext cx="8212138" cy="1431925"/>
          </a:xfrm>
          <a:prstGeom prst="rect">
            <a:avLst/>
          </a:prstGeom>
          <a:noFill/>
          <a:ln w="9525">
            <a:noFill/>
            <a:round/>
            <a:headEnd/>
            <a:tailEnd/>
          </a:ln>
          <a:effectLst/>
        </p:spPr>
        <p:txBody>
          <a:bodyPr vert="horz" wrap="square" lIns="89885" tIns="46741" rIns="89885" bIns="46741" numCol="1" anchor="ctr" anchorCtr="0" compatLnSpc="1">
            <a:prstTxWarp prst="textNoShape">
              <a:avLst/>
            </a:prstTxWarp>
          </a:bodyPr>
          <a:lstStyle/>
          <a:p>
            <a:pPr lvl="0"/>
            <a:r>
              <a:rPr lang="en-GB" smtClean="0"/>
              <a:t>Kliknij, aby edytować format tekstu tytułu</a:t>
            </a:r>
          </a:p>
        </p:txBody>
      </p:sp>
      <p:sp>
        <p:nvSpPr>
          <p:cNvPr id="1066" name="Rectangle 42"/>
          <p:cNvSpPr>
            <a:spLocks noGrp="1" noChangeArrowheads="1"/>
          </p:cNvSpPr>
          <p:nvPr>
            <p:ph type="body" idx="1"/>
          </p:nvPr>
        </p:nvSpPr>
        <p:spPr bwMode="auto">
          <a:xfrm>
            <a:off x="457200" y="1600200"/>
            <a:ext cx="8212138" cy="4527550"/>
          </a:xfrm>
          <a:prstGeom prst="rect">
            <a:avLst/>
          </a:prstGeom>
          <a:noFill/>
          <a:ln w="9525">
            <a:noFill/>
            <a:round/>
            <a:headEnd/>
            <a:tailEnd/>
          </a:ln>
          <a:effectLst/>
        </p:spPr>
        <p:txBody>
          <a:bodyPr vert="horz" wrap="square" lIns="89885" tIns="46741" rIns="89885" bIns="46741" numCol="1" anchor="t" anchorCtr="0" compatLnSpc="1">
            <a:prstTxWarp prst="textNoShape">
              <a:avLst/>
            </a:prstTxWarp>
          </a:bodyPr>
          <a:lstStyle/>
          <a:p>
            <a:pPr lvl="0"/>
            <a:r>
              <a:rPr lang="en-GB" smtClean="0"/>
              <a:t>Kliknij, aby edytować format tekstu konspektu</a:t>
            </a:r>
          </a:p>
          <a:p>
            <a:pPr lvl="1"/>
            <a:r>
              <a:rPr lang="en-GB" smtClean="0"/>
              <a:t>Drugi poziom konspektu</a:t>
            </a:r>
          </a:p>
          <a:p>
            <a:pPr lvl="2"/>
            <a:r>
              <a:rPr lang="en-GB" smtClean="0"/>
              <a:t>Trzeci poziom konspektu</a:t>
            </a:r>
          </a:p>
          <a:p>
            <a:pPr lvl="3"/>
            <a:r>
              <a:rPr lang="en-GB" smtClean="0"/>
              <a:t>Czwarty poziom konspektu</a:t>
            </a:r>
          </a:p>
          <a:p>
            <a:pPr lvl="4"/>
            <a:r>
              <a:rPr lang="en-GB" smtClean="0"/>
              <a:t>Piąty poziom konspektu</a:t>
            </a:r>
          </a:p>
          <a:p>
            <a:pPr lvl="4"/>
            <a:r>
              <a:rPr lang="en-GB" smtClean="0"/>
              <a:t>Szósty poziom konspektu</a:t>
            </a:r>
          </a:p>
          <a:p>
            <a:pPr lvl="4"/>
            <a:r>
              <a:rPr lang="en-GB" smtClean="0"/>
              <a:t>Siódmy poziom konspektu</a:t>
            </a:r>
          </a:p>
          <a:p>
            <a:pPr lvl="4"/>
            <a:r>
              <a:rPr lang="en-GB" smtClean="0"/>
              <a:t>Ósmy poziom konspektu</a:t>
            </a:r>
          </a:p>
          <a:p>
            <a:pPr lvl="4"/>
            <a:r>
              <a:rPr lang="en-GB" smtClean="0"/>
              <a:t>Dziewiąty poziom konspektu</a:t>
            </a:r>
          </a:p>
        </p:txBody>
      </p:sp>
      <p:sp>
        <p:nvSpPr>
          <p:cNvPr id="1067" name="Rectangle 43"/>
          <p:cNvSpPr>
            <a:spLocks noGrp="1" noChangeArrowheads="1"/>
          </p:cNvSpPr>
          <p:nvPr>
            <p:ph type="dt"/>
          </p:nvPr>
        </p:nvSpPr>
        <p:spPr bwMode="auto">
          <a:xfrm>
            <a:off x="457200" y="6243638"/>
            <a:ext cx="2116138" cy="455612"/>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nSpc>
                <a:spcPct val="100000"/>
              </a:lnSpc>
              <a:buClr>
                <a:srgbClr val="FE0500"/>
              </a:buClr>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sz="1200" smtClean="0">
                <a:solidFill>
                  <a:srgbClr val="FFFFFF"/>
                </a:solidFill>
                <a:effectLst>
                  <a:outerShdw blurRad="38100" dist="38100" dir="2700000" algn="tl">
                    <a:srgbClr val="000000"/>
                  </a:outerShdw>
                </a:effectLst>
              </a:defRPr>
            </a:lvl1pPr>
          </a:lstStyle>
          <a:p>
            <a:pPr defTabSz="448705" fontAlgn="base">
              <a:spcBef>
                <a:spcPct val="0"/>
              </a:spcBef>
              <a:spcAft>
                <a:spcPct val="0"/>
              </a:spcAft>
              <a:buSzPct val="100000"/>
              <a:defRPr/>
            </a:pPr>
            <a:endParaRPr lang="en-GB"/>
          </a:p>
        </p:txBody>
      </p:sp>
      <p:sp>
        <p:nvSpPr>
          <p:cNvPr id="1068" name="Rectangle 44"/>
          <p:cNvSpPr>
            <a:spLocks noGrp="1" noChangeArrowheads="1"/>
          </p:cNvSpPr>
          <p:nvPr>
            <p:ph type="ftr"/>
          </p:nvPr>
        </p:nvSpPr>
        <p:spPr bwMode="auto">
          <a:xfrm>
            <a:off x="3124204" y="6248400"/>
            <a:ext cx="2878138" cy="439738"/>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gn="ctr">
              <a:lnSpc>
                <a:spcPct val="100000"/>
              </a:lnSpc>
              <a:buClr>
                <a:srgbClr val="FE0500"/>
              </a:buClr>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sz="1200" smtClean="0">
                <a:solidFill>
                  <a:srgbClr val="FFFFFF"/>
                </a:solidFill>
                <a:effectLst>
                  <a:outerShdw blurRad="38100" dist="38100" dir="2700000" algn="tl">
                    <a:srgbClr val="000000"/>
                  </a:outerShdw>
                </a:effectLst>
              </a:defRPr>
            </a:lvl1pPr>
          </a:lstStyle>
          <a:p>
            <a:pPr defTabSz="448705" fontAlgn="base">
              <a:spcBef>
                <a:spcPct val="0"/>
              </a:spcBef>
              <a:spcAft>
                <a:spcPct val="0"/>
              </a:spcAft>
              <a:buSzPct val="100000"/>
              <a:defRPr/>
            </a:pPr>
            <a:endParaRPr lang="en-GB"/>
          </a:p>
        </p:txBody>
      </p:sp>
      <p:sp>
        <p:nvSpPr>
          <p:cNvPr id="1069" name="Rectangle 45"/>
          <p:cNvSpPr>
            <a:spLocks noGrp="1" noChangeArrowheads="1"/>
          </p:cNvSpPr>
          <p:nvPr>
            <p:ph type="sldNum"/>
          </p:nvPr>
        </p:nvSpPr>
        <p:spPr bwMode="auto">
          <a:xfrm>
            <a:off x="6553200" y="6243638"/>
            <a:ext cx="2116138" cy="455612"/>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gn="r">
              <a:lnSpc>
                <a:spcPct val="100000"/>
              </a:lnSpc>
              <a:buClr>
                <a:srgbClr val="FE0500"/>
              </a:buClr>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sz="1200" smtClean="0">
                <a:solidFill>
                  <a:srgbClr val="FFFFFF"/>
                </a:solidFill>
                <a:effectLst>
                  <a:outerShdw blurRad="38100" dist="38100" dir="2700000" algn="tl">
                    <a:srgbClr val="000000"/>
                  </a:outerShdw>
                </a:effectLst>
              </a:defRPr>
            </a:lvl1pPr>
          </a:lstStyle>
          <a:p>
            <a:pPr defTabSz="448705" fontAlgn="base">
              <a:spcBef>
                <a:spcPct val="0"/>
              </a:spcBef>
              <a:spcAft>
                <a:spcPct val="0"/>
              </a:spcAft>
              <a:buSzPct val="100000"/>
              <a:defRPr/>
            </a:pPr>
            <a:fld id="{303A318C-078E-441C-9993-6AE3AED82F58}" type="slidenum">
              <a:rPr lang="en-GB" smtClean="0"/>
              <a:pPr defTabSz="448705" fontAlgn="base">
                <a:spcBef>
                  <a:spcPct val="0"/>
                </a:spcBef>
                <a:spcAft>
                  <a:spcPct val="0"/>
                </a:spcAft>
                <a:buSzPct val="100000"/>
                <a:defRPr/>
              </a:pPr>
              <a:t>‹#›</a:t>
            </a:fld>
            <a:endParaRPr lang="en-GB"/>
          </a:p>
        </p:txBody>
      </p:sp>
    </p:spTree>
    <p:extLst>
      <p:ext uri="{BB962C8B-B14F-4D97-AF65-F5344CB8AC3E}">
        <p14:creationId xmlns:p14="http://schemas.microsoft.com/office/powerpoint/2010/main" val="21872426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mj-lt"/>
          <a:ea typeface="+mj-ea"/>
          <a:cs typeface="+mj-cs"/>
        </a:defRPr>
      </a:lvl1pPr>
      <a:lvl2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2pPr>
      <a:lvl3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3pPr>
      <a:lvl4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4pPr>
      <a:lvl5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5pPr>
      <a:lvl6pPr marL="456631"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6pPr>
      <a:lvl7pPr marL="913264"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7pPr>
      <a:lvl8pPr marL="1369896"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8pPr>
      <a:lvl9pPr marL="1826526"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9pPr>
    </p:titleStyle>
    <p:bodyStyle>
      <a:lvl1pPr marL="325031" indent="-325031" algn="l" defTabSz="448705" rtl="0" eaLnBrk="0" fontAlgn="base" hangingPunct="0">
        <a:lnSpc>
          <a:spcPct val="47000"/>
        </a:lnSpc>
        <a:spcBef>
          <a:spcPts val="800"/>
        </a:spcBef>
        <a:spcAft>
          <a:spcPct val="0"/>
        </a:spcAft>
        <a:buClr>
          <a:srgbClr val="86D1EC"/>
        </a:buClr>
        <a:buSzPct val="90000"/>
        <a:buFont typeface="Wingdings" charset="2"/>
        <a:buBlip>
          <a:blip r:embed="rId14"/>
        </a:buBlip>
        <a:defRPr sz="3200">
          <a:solidFill>
            <a:srgbClr val="FFFFFF"/>
          </a:solidFill>
          <a:effectLst>
            <a:outerShdw blurRad="38100" dist="38100" dir="2700000" algn="tl">
              <a:srgbClr val="000000"/>
            </a:outerShdw>
          </a:effectLst>
          <a:latin typeface="+mn-lt"/>
          <a:ea typeface="+mn-ea"/>
          <a:cs typeface="+mn-cs"/>
        </a:defRPr>
      </a:lvl1pPr>
      <a:lvl2pPr marL="724587" indent="-267953" algn="l" defTabSz="448705" rtl="0" eaLnBrk="0" fontAlgn="base" hangingPunct="0">
        <a:lnSpc>
          <a:spcPct val="47000"/>
        </a:lnSpc>
        <a:spcBef>
          <a:spcPts val="700"/>
        </a:spcBef>
        <a:spcAft>
          <a:spcPct val="0"/>
        </a:spcAft>
        <a:buClr>
          <a:srgbClr val="FFFFFF"/>
        </a:buClr>
        <a:buSzPct val="100000"/>
        <a:buFont typeface="Arial" charset="0"/>
        <a:buChar char="–"/>
        <a:defRPr sz="2800">
          <a:solidFill>
            <a:srgbClr val="FFFFFF"/>
          </a:solidFill>
          <a:effectLst>
            <a:outerShdw blurRad="38100" dist="38100" dir="2700000" algn="tl">
              <a:srgbClr val="000000"/>
            </a:outerShdw>
          </a:effectLst>
          <a:latin typeface="+mn-lt"/>
          <a:cs typeface="+mn-cs"/>
        </a:defRPr>
      </a:lvl2pPr>
      <a:lvl3pPr marL="1141581" indent="-228316" algn="l" defTabSz="448705" rtl="0" eaLnBrk="0" fontAlgn="base" hangingPunct="0">
        <a:lnSpc>
          <a:spcPct val="47000"/>
        </a:lnSpc>
        <a:spcBef>
          <a:spcPts val="600"/>
        </a:spcBef>
        <a:spcAft>
          <a:spcPct val="0"/>
        </a:spcAft>
        <a:buClr>
          <a:srgbClr val="7B46D0"/>
        </a:buClr>
        <a:buSzPct val="90000"/>
        <a:buFont typeface="Wingdings" charset="2"/>
        <a:buBlip>
          <a:blip r:embed="rId15"/>
        </a:buBlip>
        <a:defRPr sz="2400">
          <a:solidFill>
            <a:srgbClr val="FFFFFF"/>
          </a:solidFill>
          <a:effectLst>
            <a:outerShdw blurRad="38100" dist="38100" dir="2700000" algn="tl">
              <a:srgbClr val="000000"/>
            </a:outerShdw>
          </a:effectLst>
          <a:latin typeface="+mn-lt"/>
          <a:cs typeface="+mn-cs"/>
        </a:defRPr>
      </a:lvl3pPr>
      <a:lvl4pPr marL="1598210" indent="-228316" algn="l" defTabSz="448705" rtl="0" eaLnBrk="0" fontAlgn="base" hangingPunct="0">
        <a:lnSpc>
          <a:spcPct val="47000"/>
        </a:lnSpc>
        <a:spcBef>
          <a:spcPts val="500"/>
        </a:spcBef>
        <a:spcAft>
          <a:spcPct val="0"/>
        </a:spcAft>
        <a:buClr>
          <a:srgbClr val="FFFFFF"/>
        </a:buClr>
        <a:buSzPct val="100000"/>
        <a:buFont typeface="Arial" charset="0"/>
        <a:buChar char="–"/>
        <a:defRPr sz="2000">
          <a:solidFill>
            <a:srgbClr val="FFFFFF"/>
          </a:solidFill>
          <a:effectLst>
            <a:outerShdw blurRad="38100" dist="38100" dir="2700000" algn="tl">
              <a:srgbClr val="000000"/>
            </a:outerShdw>
          </a:effectLst>
          <a:latin typeface="+mn-lt"/>
          <a:cs typeface="+mn-cs"/>
        </a:defRPr>
      </a:lvl4pPr>
      <a:lvl5pPr marL="2054843" indent="-228316" algn="l" defTabSz="448705" rtl="0" eaLnBrk="0" fontAlgn="base" hangingPunct="0">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5pPr>
      <a:lvl6pPr marL="2511474"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6pPr>
      <a:lvl7pPr marL="2968106"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7pPr>
      <a:lvl8pPr marL="3424738"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8pPr>
      <a:lvl9pPr marL="3881368"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9pPr>
    </p:bodyStyle>
    <p:other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grpSp>
        <p:nvGrpSpPr>
          <p:cNvPr id="3074" name="Group 1"/>
          <p:cNvGrpSpPr>
            <a:grpSpLocks/>
          </p:cNvGrpSpPr>
          <p:nvPr/>
        </p:nvGrpSpPr>
        <p:grpSpPr bwMode="auto">
          <a:xfrm>
            <a:off x="13" y="14"/>
            <a:ext cx="9142413" cy="6854825"/>
            <a:chOff x="0" y="0"/>
            <a:chExt cx="5759" cy="4318"/>
          </a:xfrm>
        </p:grpSpPr>
        <p:sp>
          <p:nvSpPr>
            <p:cNvPr id="2050" name="Freeform 2"/>
            <p:cNvSpPr>
              <a:spLocks noChangeArrowheads="1"/>
            </p:cNvSpPr>
            <p:nvPr/>
          </p:nvSpPr>
          <p:spPr bwMode="auto">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rgbClr val="000080"/>
                </a:gs>
                <a:gs pos="100000">
                  <a:srgbClr val="000051"/>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1" name="Freeform 3"/>
            <p:cNvSpPr>
              <a:spLocks noChangeArrowheads="1"/>
            </p:cNvSpPr>
            <p:nvPr/>
          </p:nvSpPr>
          <p:spPr bwMode="auto">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rgbClr val="000099"/>
                </a:gs>
                <a:gs pos="100000">
                  <a:srgbClr val="00005C"/>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2" name="Freeform 4"/>
            <p:cNvSpPr>
              <a:spLocks noChangeArrowheads="1"/>
            </p:cNvSpPr>
            <p:nvPr/>
          </p:nvSpPr>
          <p:spPr bwMode="auto">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rgbClr val="000080"/>
                </a:gs>
                <a:gs pos="100000">
                  <a:srgbClr val="00006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3" name="Freeform 5"/>
            <p:cNvSpPr>
              <a:spLocks noChangeArrowheads="1"/>
            </p:cNvSpPr>
            <p:nvPr/>
          </p:nvSpPr>
          <p:spPr bwMode="auto">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rgbClr val="000099"/>
                </a:gs>
                <a:gs pos="100000">
                  <a:srgbClr val="00008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4" name="Freeform 6"/>
            <p:cNvSpPr>
              <a:spLocks noChangeArrowheads="1"/>
            </p:cNvSpPr>
            <p:nvPr/>
          </p:nvSpPr>
          <p:spPr bwMode="auto">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rgbClr val="000099"/>
                </a:gs>
                <a:gs pos="100000">
                  <a:srgbClr val="00007C"/>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5" name="Freeform 7"/>
            <p:cNvSpPr>
              <a:spLocks noChangeArrowheads="1"/>
            </p:cNvSpPr>
            <p:nvPr/>
          </p:nvSpPr>
          <p:spPr bwMode="auto">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6" name="Freeform 8"/>
            <p:cNvSpPr>
              <a:spLocks noChangeArrowheads="1"/>
            </p:cNvSpPr>
            <p:nvPr/>
          </p:nvSpPr>
          <p:spPr bwMode="auto">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7" name="Freeform 9"/>
            <p:cNvSpPr>
              <a:spLocks noChangeArrowheads="1"/>
            </p:cNvSpPr>
            <p:nvPr/>
          </p:nvSpPr>
          <p:spPr bwMode="auto">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rgbClr val="000099"/>
                </a:gs>
                <a:gs pos="100000">
                  <a:srgbClr val="00006E"/>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8" name="Freeform 10"/>
            <p:cNvSpPr>
              <a:spLocks noChangeArrowheads="1"/>
            </p:cNvSpPr>
            <p:nvPr/>
          </p:nvSpPr>
          <p:spPr bwMode="auto">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59" name="Freeform 11"/>
            <p:cNvSpPr>
              <a:spLocks noChangeArrowheads="1"/>
            </p:cNvSpPr>
            <p:nvPr/>
          </p:nvSpPr>
          <p:spPr bwMode="auto">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rgbClr val="07079B"/>
                </a:gs>
                <a:gs pos="100000">
                  <a:srgbClr val="000099"/>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0" name="Freeform 12"/>
            <p:cNvSpPr>
              <a:spLocks noChangeArrowheads="1"/>
            </p:cNvSpPr>
            <p:nvPr/>
          </p:nvSpPr>
          <p:spPr bwMode="auto">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1" name="Freeform 13"/>
            <p:cNvSpPr>
              <a:spLocks noChangeArrowheads="1"/>
            </p:cNvSpPr>
            <p:nvPr/>
          </p:nvSpPr>
          <p:spPr bwMode="auto">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rgbClr val="000099"/>
                </a:gs>
                <a:gs pos="100000">
                  <a:srgbClr val="000053"/>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2" name="Freeform 14"/>
            <p:cNvSpPr>
              <a:spLocks noChangeArrowheads="1"/>
            </p:cNvSpPr>
            <p:nvPr/>
          </p:nvSpPr>
          <p:spPr bwMode="auto">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rgbClr val="000099"/>
                </a:gs>
                <a:gs pos="100000">
                  <a:srgbClr val="000080"/>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3" name="Freeform 15"/>
            <p:cNvSpPr>
              <a:spLocks noChangeArrowheads="1"/>
            </p:cNvSpPr>
            <p:nvPr/>
          </p:nvSpPr>
          <p:spPr bwMode="auto">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rgbClr val="000080"/>
                </a:gs>
                <a:gs pos="100000">
                  <a:srgbClr val="000055"/>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4" name="Freeform 16"/>
            <p:cNvSpPr>
              <a:spLocks noChangeArrowheads="1"/>
            </p:cNvSpPr>
            <p:nvPr/>
          </p:nvSpPr>
          <p:spPr bwMode="auto">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rgbClr val="000099"/>
                </a:gs>
                <a:gs pos="100000">
                  <a:srgbClr val="00006A"/>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5" name="Freeform 17"/>
            <p:cNvSpPr>
              <a:spLocks noChangeArrowheads="1"/>
            </p:cNvSpPr>
            <p:nvPr/>
          </p:nvSpPr>
          <p:spPr bwMode="auto">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rgbClr val="0E0E9E"/>
                </a:gs>
                <a:gs pos="100000">
                  <a:srgbClr val="000099"/>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6" name="Freeform 18"/>
            <p:cNvSpPr>
              <a:spLocks noChangeArrowheads="1"/>
            </p:cNvSpPr>
            <p:nvPr/>
          </p:nvSpPr>
          <p:spPr bwMode="auto">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rgbClr val="0000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7" name="Freeform 19"/>
            <p:cNvSpPr>
              <a:spLocks noChangeArrowheads="1"/>
            </p:cNvSpPr>
            <p:nvPr/>
          </p:nvSpPr>
          <p:spPr bwMode="auto">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rgbClr val="000099"/>
                </a:gs>
                <a:gs pos="100000">
                  <a:srgbClr val="000046"/>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8" name="Freeform 20"/>
            <p:cNvSpPr>
              <a:spLocks noChangeArrowheads="1"/>
            </p:cNvSpPr>
            <p:nvPr/>
          </p:nvSpPr>
          <p:spPr bwMode="auto">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69" name="Freeform 21"/>
            <p:cNvSpPr>
              <a:spLocks noChangeArrowheads="1"/>
            </p:cNvSpPr>
            <p:nvPr/>
          </p:nvSpPr>
          <p:spPr bwMode="auto">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rgbClr val="000099"/>
                </a:gs>
                <a:gs pos="100000">
                  <a:srgbClr val="00004E"/>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0" name="Freeform 22"/>
            <p:cNvSpPr>
              <a:spLocks noChangeArrowheads="1"/>
            </p:cNvSpPr>
            <p:nvPr/>
          </p:nvSpPr>
          <p:spPr bwMode="auto">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rgbClr val="000064"/>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1" name="Freeform 23"/>
            <p:cNvSpPr>
              <a:spLocks noChangeArrowheads="1"/>
            </p:cNvSpPr>
            <p:nvPr/>
          </p:nvSpPr>
          <p:spPr bwMode="auto">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rgbClr val="1616A1"/>
                </a:gs>
                <a:gs pos="100000">
                  <a:srgbClr val="000099"/>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2" name="Freeform 24"/>
            <p:cNvSpPr>
              <a:spLocks noChangeArrowheads="1"/>
            </p:cNvSpPr>
            <p:nvPr/>
          </p:nvSpPr>
          <p:spPr bwMode="auto">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rgbClr val="00008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3" name="Freeform 25"/>
            <p:cNvSpPr>
              <a:spLocks noChangeArrowheads="1"/>
            </p:cNvSpPr>
            <p:nvPr/>
          </p:nvSpPr>
          <p:spPr bwMode="auto">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rgbClr val="000055"/>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4" name="Freeform 26"/>
            <p:cNvSpPr>
              <a:spLocks noChangeArrowheads="1"/>
            </p:cNvSpPr>
            <p:nvPr/>
          </p:nvSpPr>
          <p:spPr bwMode="auto">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rgbClr val="000059"/>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5" name="Freeform 27"/>
            <p:cNvSpPr>
              <a:spLocks noChangeArrowheads="1"/>
            </p:cNvSpPr>
            <p:nvPr/>
          </p:nvSpPr>
          <p:spPr bwMode="auto">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rgbClr val="00008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6" name="Freeform 28"/>
            <p:cNvSpPr>
              <a:spLocks noChangeArrowheads="1"/>
            </p:cNvSpPr>
            <p:nvPr/>
          </p:nvSpPr>
          <p:spPr bwMode="auto">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rgbClr val="000099"/>
                </a:gs>
                <a:gs pos="100000">
                  <a:srgbClr val="000060"/>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7" name="Freeform 29"/>
            <p:cNvSpPr>
              <a:spLocks noChangeArrowheads="1"/>
            </p:cNvSpPr>
            <p:nvPr/>
          </p:nvSpPr>
          <p:spPr bwMode="auto">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8" name="Freeform 30"/>
            <p:cNvSpPr>
              <a:spLocks noChangeArrowheads="1"/>
            </p:cNvSpPr>
            <p:nvPr/>
          </p:nvSpPr>
          <p:spPr bwMode="auto">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rgbClr val="000099"/>
                </a:gs>
                <a:gs pos="100000">
                  <a:srgbClr val="00005C"/>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79" name="Freeform 31"/>
            <p:cNvSpPr>
              <a:spLocks noChangeArrowheads="1"/>
            </p:cNvSpPr>
            <p:nvPr/>
          </p:nvSpPr>
          <p:spPr bwMode="auto">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rgbClr val="000099"/>
                </a:gs>
                <a:gs pos="100000">
                  <a:srgbClr val="000081"/>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0" name="Freeform 32"/>
            <p:cNvSpPr>
              <a:spLocks noChangeArrowheads="1"/>
            </p:cNvSpPr>
            <p:nvPr/>
          </p:nvSpPr>
          <p:spPr bwMode="auto">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rgbClr val="000099"/>
                </a:gs>
                <a:gs pos="100000">
                  <a:srgbClr val="00004A"/>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1" name="Freeform 33"/>
            <p:cNvSpPr>
              <a:spLocks noChangeArrowheads="1"/>
            </p:cNvSpPr>
            <p:nvPr/>
          </p:nvSpPr>
          <p:spPr bwMode="auto">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rgbClr val="000099"/>
                </a:gs>
                <a:gs pos="100000">
                  <a:srgbClr val="000081"/>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2" name="Freeform 34"/>
            <p:cNvSpPr>
              <a:spLocks noChangeArrowheads="1"/>
            </p:cNvSpPr>
            <p:nvPr/>
          </p:nvSpPr>
          <p:spPr bwMode="auto">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rgbClr val="000064"/>
                </a:gs>
                <a:gs pos="100000">
                  <a:srgbClr val="000080"/>
                </a:gs>
              </a:gsLst>
              <a:lin ang="54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3" name="Freeform 35"/>
            <p:cNvSpPr>
              <a:spLocks noChangeArrowheads="1"/>
            </p:cNvSpPr>
            <p:nvPr/>
          </p:nvSpPr>
          <p:spPr bwMode="auto">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rgbClr val="000099"/>
                </a:gs>
                <a:gs pos="100000">
                  <a:srgbClr val="000057"/>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4" name="Freeform 36"/>
            <p:cNvSpPr>
              <a:spLocks noChangeArrowheads="1"/>
            </p:cNvSpPr>
            <p:nvPr/>
          </p:nvSpPr>
          <p:spPr bwMode="auto">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rgbClr val="000099"/>
                </a:gs>
                <a:gs pos="100000">
                  <a:srgbClr val="00006E"/>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5" name="Freeform 37"/>
            <p:cNvSpPr>
              <a:spLocks noChangeArrowheads="1"/>
            </p:cNvSpPr>
            <p:nvPr/>
          </p:nvSpPr>
          <p:spPr bwMode="auto">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rgbClr val="000099"/>
                </a:gs>
                <a:gs pos="100000">
                  <a:srgbClr val="000078"/>
                </a:gs>
              </a:gsLst>
              <a:lin ang="135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grpSp>
          <p:nvGrpSpPr>
            <p:cNvPr id="3116" name="Group 38"/>
            <p:cNvGrpSpPr>
              <a:grpSpLocks/>
            </p:cNvGrpSpPr>
            <p:nvPr/>
          </p:nvGrpSpPr>
          <p:grpSpPr bwMode="auto">
            <a:xfrm>
              <a:off x="0" y="1632"/>
              <a:ext cx="5757" cy="1857"/>
              <a:chOff x="0" y="1632"/>
              <a:chExt cx="5757" cy="1857"/>
            </a:xfrm>
          </p:grpSpPr>
          <p:sp>
            <p:nvSpPr>
              <p:cNvPr id="2087" name="Freeform 39"/>
              <p:cNvSpPr>
                <a:spLocks noChangeArrowheads="1"/>
              </p:cNvSpPr>
              <p:nvPr/>
            </p:nvSpPr>
            <p:spPr bwMode="auto">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rgbClr val="000099"/>
                  </a:gs>
                  <a:gs pos="100000">
                    <a:srgbClr val="00006E"/>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sp>
            <p:nvSpPr>
              <p:cNvPr id="2088" name="Freeform 40"/>
              <p:cNvSpPr>
                <a:spLocks noChangeArrowheads="1"/>
              </p:cNvSpPr>
              <p:nvPr/>
            </p:nvSpPr>
            <p:spPr bwMode="auto">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rgbClr val="1616A1"/>
                  </a:gs>
                  <a:gs pos="100000">
                    <a:srgbClr val="000099"/>
                  </a:gs>
                </a:gsLst>
                <a:lin ang="10800000" scaled="1"/>
              </a:gradFill>
              <a:ln w="9525">
                <a:noFill/>
                <a:round/>
                <a:headEnd/>
                <a:tailEnd/>
              </a:ln>
              <a:effectLst/>
            </p:spPr>
            <p:txBody>
              <a:bodyPr wrap="none" anchor="ctr"/>
              <a:lstStyle/>
              <a:p>
                <a:pPr defTabSz="448705" fontAlgn="base">
                  <a:lnSpc>
                    <a:spcPct val="47000"/>
                  </a:lnSpc>
                  <a:spcBef>
                    <a:spcPct val="0"/>
                  </a:spcBef>
                  <a:spcAft>
                    <a:spcPct val="0"/>
                  </a:spcAft>
                  <a:buClr>
                    <a:srgbClr val="FFFFFF"/>
                  </a:buClr>
                  <a:buSzPct val="100000"/>
                  <a:buFont typeface="Arial" charset="0"/>
                  <a:buNone/>
                  <a:defRPr/>
                </a:pPr>
                <a:endParaRPr lang="pl-PL">
                  <a:solidFill>
                    <a:srgbClr val="FFFFFF"/>
                  </a:solidFill>
                </a:endParaRPr>
              </a:p>
            </p:txBody>
          </p:sp>
        </p:grpSp>
      </p:grpSp>
      <p:sp>
        <p:nvSpPr>
          <p:cNvPr id="2089" name="Rectangle 41"/>
          <p:cNvSpPr>
            <a:spLocks noGrp="1" noChangeArrowheads="1"/>
          </p:cNvSpPr>
          <p:nvPr>
            <p:ph type="title"/>
          </p:nvPr>
        </p:nvSpPr>
        <p:spPr bwMode="auto">
          <a:xfrm>
            <a:off x="457200" y="1600205"/>
            <a:ext cx="8212138" cy="1827213"/>
          </a:xfrm>
          <a:prstGeom prst="rect">
            <a:avLst/>
          </a:prstGeom>
          <a:noFill/>
          <a:ln w="9525">
            <a:noFill/>
            <a:round/>
            <a:headEnd/>
            <a:tailEnd/>
          </a:ln>
          <a:effectLst/>
        </p:spPr>
        <p:txBody>
          <a:bodyPr vert="horz" wrap="square" lIns="89885" tIns="46741" rIns="89885" bIns="46741" numCol="1" anchor="ctr" anchorCtr="0" compatLnSpc="1">
            <a:prstTxWarp prst="textNoShape">
              <a:avLst/>
            </a:prstTxWarp>
          </a:bodyPr>
          <a:lstStyle/>
          <a:p>
            <a:pPr lvl="0"/>
            <a:r>
              <a:rPr lang="en-GB" smtClean="0"/>
              <a:t>Kliknij, aby edytować format tekstu tytułu</a:t>
            </a:r>
          </a:p>
        </p:txBody>
      </p:sp>
      <p:sp>
        <p:nvSpPr>
          <p:cNvPr id="2090" name="Rectangle 42"/>
          <p:cNvSpPr>
            <a:spLocks noGrp="1" noChangeArrowheads="1"/>
          </p:cNvSpPr>
          <p:nvPr>
            <p:ph type="dt"/>
          </p:nvPr>
        </p:nvSpPr>
        <p:spPr bwMode="auto">
          <a:xfrm>
            <a:off x="457200" y="6243638"/>
            <a:ext cx="2116138" cy="455612"/>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nSpc>
                <a:spcPct val="100000"/>
              </a:lnSpc>
              <a:buSzPct val="45000"/>
              <a:buFont typeface="StarSymbol" charset="0"/>
              <a:buNone/>
              <a:tabLst>
                <a:tab pos="723000" algn="l"/>
                <a:tab pos="1446000" algn="l"/>
              </a:tabLst>
              <a:defRPr sz="1200" smtClean="0">
                <a:solidFill>
                  <a:srgbClr val="FFFFFF"/>
                </a:solidFill>
                <a:effectLst>
                  <a:outerShdw blurRad="38100" dist="38100" dir="2700000" algn="tl">
                    <a:srgbClr val="000000"/>
                  </a:outerShdw>
                </a:effectLst>
                <a:latin typeface="Times New Roman" pitchFamily="16" charset="0"/>
              </a:defRPr>
            </a:lvl1pPr>
          </a:lstStyle>
          <a:p>
            <a:pPr defTabSz="448705" fontAlgn="base">
              <a:spcBef>
                <a:spcPct val="0"/>
              </a:spcBef>
              <a:spcAft>
                <a:spcPct val="0"/>
              </a:spcAft>
              <a:buClr>
                <a:srgbClr val="FFFFFF"/>
              </a:buClr>
              <a:defRPr/>
            </a:pPr>
            <a:endParaRPr lang="en-GB"/>
          </a:p>
        </p:txBody>
      </p:sp>
      <p:sp>
        <p:nvSpPr>
          <p:cNvPr id="2091" name="Rectangle 43"/>
          <p:cNvSpPr>
            <a:spLocks noGrp="1" noChangeArrowheads="1"/>
          </p:cNvSpPr>
          <p:nvPr>
            <p:ph type="ftr"/>
          </p:nvPr>
        </p:nvSpPr>
        <p:spPr bwMode="auto">
          <a:xfrm>
            <a:off x="3124204" y="6248400"/>
            <a:ext cx="2878138" cy="439738"/>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gn="ctr">
              <a:lnSpc>
                <a:spcPct val="100000"/>
              </a:lnSpc>
              <a:buSzPct val="45000"/>
              <a:buFont typeface="StarSymbol" charset="0"/>
              <a:buNone/>
              <a:tabLst>
                <a:tab pos="723000" algn="l"/>
                <a:tab pos="1446000" algn="l"/>
                <a:tab pos="2169000" algn="l"/>
              </a:tabLst>
              <a:defRPr sz="1200" smtClean="0">
                <a:solidFill>
                  <a:srgbClr val="FFFFFF"/>
                </a:solidFill>
                <a:effectLst>
                  <a:outerShdw blurRad="38100" dist="38100" dir="2700000" algn="tl">
                    <a:srgbClr val="000000"/>
                  </a:outerShdw>
                </a:effectLst>
                <a:latin typeface="Times New Roman" pitchFamily="16" charset="0"/>
              </a:defRPr>
            </a:lvl1pPr>
          </a:lstStyle>
          <a:p>
            <a:pPr defTabSz="448705" fontAlgn="base">
              <a:spcBef>
                <a:spcPct val="0"/>
              </a:spcBef>
              <a:spcAft>
                <a:spcPct val="0"/>
              </a:spcAft>
              <a:buClr>
                <a:srgbClr val="FFFFFF"/>
              </a:buClr>
              <a:defRPr/>
            </a:pPr>
            <a:endParaRPr lang="en-GB"/>
          </a:p>
        </p:txBody>
      </p:sp>
      <p:sp>
        <p:nvSpPr>
          <p:cNvPr id="2092" name="Rectangle 44"/>
          <p:cNvSpPr>
            <a:spLocks noGrp="1" noChangeArrowheads="1"/>
          </p:cNvSpPr>
          <p:nvPr>
            <p:ph type="sldNum"/>
          </p:nvPr>
        </p:nvSpPr>
        <p:spPr bwMode="auto">
          <a:xfrm>
            <a:off x="6553200" y="6243638"/>
            <a:ext cx="2116138" cy="455612"/>
          </a:xfrm>
          <a:prstGeom prst="rect">
            <a:avLst/>
          </a:prstGeom>
          <a:noFill/>
          <a:ln w="9525">
            <a:noFill/>
            <a:round/>
            <a:headEnd/>
            <a:tailEnd/>
          </a:ln>
          <a:effectLst/>
        </p:spPr>
        <p:txBody>
          <a:bodyPr vert="horz" wrap="square" lIns="89885" tIns="46741" rIns="89885" bIns="46741" numCol="1" anchor="b" anchorCtr="0" compatLnSpc="1">
            <a:prstTxWarp prst="textNoShape">
              <a:avLst/>
            </a:prstTxWarp>
          </a:bodyPr>
          <a:lstStyle>
            <a:lvl1pPr algn="r">
              <a:lnSpc>
                <a:spcPct val="100000"/>
              </a:lnSpc>
              <a:buSzPct val="45000"/>
              <a:buFont typeface="StarSymbol" charset="0"/>
              <a:buNone/>
              <a:tabLst>
                <a:tab pos="723000" algn="l"/>
                <a:tab pos="1446000" algn="l"/>
              </a:tabLst>
              <a:defRPr sz="1200" smtClean="0">
                <a:solidFill>
                  <a:srgbClr val="FFFFFF"/>
                </a:solidFill>
                <a:effectLst>
                  <a:outerShdw blurRad="38100" dist="38100" dir="2700000" algn="tl">
                    <a:srgbClr val="000000"/>
                  </a:outerShdw>
                </a:effectLst>
                <a:latin typeface="Times New Roman" pitchFamily="16" charset="0"/>
              </a:defRPr>
            </a:lvl1pPr>
          </a:lstStyle>
          <a:p>
            <a:pPr defTabSz="448705" fontAlgn="base">
              <a:spcBef>
                <a:spcPct val="0"/>
              </a:spcBef>
              <a:spcAft>
                <a:spcPct val="0"/>
              </a:spcAft>
              <a:buClr>
                <a:srgbClr val="FFFFFF"/>
              </a:buClr>
              <a:defRPr/>
            </a:pPr>
            <a:fld id="{AD856F44-4E52-45B3-A8ED-D9EFD5C68233}" type="slidenum">
              <a:rPr lang="en-GB" smtClean="0"/>
              <a:pPr defTabSz="448705" fontAlgn="base">
                <a:spcBef>
                  <a:spcPct val="0"/>
                </a:spcBef>
                <a:spcAft>
                  <a:spcPct val="0"/>
                </a:spcAft>
                <a:buClr>
                  <a:srgbClr val="FFFFFF"/>
                </a:buClr>
                <a:defRPr/>
              </a:pPr>
              <a:t>‹#›</a:t>
            </a:fld>
            <a:endParaRPr lang="en-GB"/>
          </a:p>
        </p:txBody>
      </p:sp>
      <p:sp>
        <p:nvSpPr>
          <p:cNvPr id="2093" name="Rectangle 45"/>
          <p:cNvSpPr>
            <a:spLocks noGrp="1" noChangeArrowheads="1"/>
          </p:cNvSpPr>
          <p:nvPr>
            <p:ph type="body" idx="1"/>
          </p:nvPr>
        </p:nvSpPr>
        <p:spPr bwMode="auto">
          <a:xfrm>
            <a:off x="457200" y="1604965"/>
            <a:ext cx="8212138"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Kliknij, aby edytować format tekstu konspektu</a:t>
            </a:r>
          </a:p>
          <a:p>
            <a:pPr lvl="1"/>
            <a:r>
              <a:rPr lang="en-GB" smtClean="0"/>
              <a:t>Drugi poziom konspektu</a:t>
            </a:r>
          </a:p>
          <a:p>
            <a:pPr lvl="2"/>
            <a:r>
              <a:rPr lang="en-GB" smtClean="0"/>
              <a:t>Trzeci poziom konspektu</a:t>
            </a:r>
          </a:p>
          <a:p>
            <a:pPr lvl="3"/>
            <a:r>
              <a:rPr lang="en-GB" smtClean="0"/>
              <a:t>Czwarty poziom konspektu</a:t>
            </a:r>
          </a:p>
          <a:p>
            <a:pPr lvl="4"/>
            <a:r>
              <a:rPr lang="en-GB" smtClean="0"/>
              <a:t>Piąty poziom konspektu</a:t>
            </a:r>
          </a:p>
          <a:p>
            <a:pPr lvl="4"/>
            <a:r>
              <a:rPr lang="en-GB" smtClean="0"/>
              <a:t>Szósty poziom konspektu</a:t>
            </a:r>
          </a:p>
          <a:p>
            <a:pPr lvl="4"/>
            <a:r>
              <a:rPr lang="en-GB" smtClean="0"/>
              <a:t>Siódmy poziom konspektu</a:t>
            </a:r>
          </a:p>
          <a:p>
            <a:pPr lvl="4"/>
            <a:r>
              <a:rPr lang="en-GB" smtClean="0"/>
              <a:t>Ósmy poziom konspektu</a:t>
            </a:r>
          </a:p>
          <a:p>
            <a:pPr lvl="4"/>
            <a:r>
              <a:rPr lang="en-GB" smtClean="0"/>
              <a:t>Dziewiąty poziom konspektu</a:t>
            </a:r>
          </a:p>
        </p:txBody>
      </p:sp>
    </p:spTree>
    <p:extLst>
      <p:ext uri="{BB962C8B-B14F-4D97-AF65-F5344CB8AC3E}">
        <p14:creationId xmlns:p14="http://schemas.microsoft.com/office/powerpoint/2010/main" val="352467385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mj-lt"/>
          <a:ea typeface="+mj-ea"/>
          <a:cs typeface="+mj-cs"/>
        </a:defRPr>
      </a:lvl1pPr>
      <a:lvl2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2pPr>
      <a:lvl3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3pPr>
      <a:lvl4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4pPr>
      <a:lvl5pPr algn="ctr" defTabSz="448705" rtl="0" eaLnBrk="0" fontAlgn="base" hangingPunct="0">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5pPr>
      <a:lvl6pPr marL="456631"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6pPr>
      <a:lvl7pPr marL="913264"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7pPr>
      <a:lvl8pPr marL="1369896"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8pPr>
      <a:lvl9pPr marL="1826526" algn="ctr" defTabSz="448705" rtl="0" fontAlgn="base">
        <a:lnSpc>
          <a:spcPct val="47000"/>
        </a:lnSpc>
        <a:spcBef>
          <a:spcPct val="0"/>
        </a:spcBef>
        <a:spcAft>
          <a:spcPct val="0"/>
        </a:spcAft>
        <a:buClr>
          <a:srgbClr val="FFFFFF"/>
        </a:buClr>
        <a:buSzPct val="100000"/>
        <a:buFont typeface="Arial" charset="0"/>
        <a:defRPr sz="4400">
          <a:solidFill>
            <a:srgbClr val="FFFFFF"/>
          </a:solidFill>
          <a:effectLst>
            <a:outerShdw blurRad="38100" dist="38100" dir="2700000" algn="tl">
              <a:srgbClr val="000000"/>
            </a:outerShdw>
          </a:effectLst>
          <a:latin typeface="Arial" charset="0"/>
          <a:cs typeface="Arial Unicode MS" charset="0"/>
        </a:defRPr>
      </a:lvl9pPr>
    </p:titleStyle>
    <p:bodyStyle>
      <a:lvl1pPr marL="325031" indent="-325031" algn="l" defTabSz="448705" rtl="0" eaLnBrk="0" fontAlgn="base" hangingPunct="0">
        <a:lnSpc>
          <a:spcPct val="47000"/>
        </a:lnSpc>
        <a:spcBef>
          <a:spcPts val="800"/>
        </a:spcBef>
        <a:spcAft>
          <a:spcPct val="0"/>
        </a:spcAft>
        <a:buClr>
          <a:srgbClr val="86D1EC"/>
        </a:buClr>
        <a:buSzPct val="90000"/>
        <a:buFont typeface="Wingdings" charset="2"/>
        <a:buBlip>
          <a:blip r:embed="rId14"/>
        </a:buBlip>
        <a:defRPr sz="3200">
          <a:solidFill>
            <a:srgbClr val="FFFFFF"/>
          </a:solidFill>
          <a:effectLst>
            <a:outerShdw blurRad="38100" dist="38100" dir="2700000" algn="tl">
              <a:srgbClr val="000000"/>
            </a:outerShdw>
          </a:effectLst>
          <a:latin typeface="+mn-lt"/>
          <a:ea typeface="+mn-ea"/>
          <a:cs typeface="+mn-cs"/>
        </a:defRPr>
      </a:lvl1pPr>
      <a:lvl2pPr marL="724587" indent="-267953" algn="l" defTabSz="448705" rtl="0" eaLnBrk="0" fontAlgn="base" hangingPunct="0">
        <a:lnSpc>
          <a:spcPct val="47000"/>
        </a:lnSpc>
        <a:spcBef>
          <a:spcPts val="700"/>
        </a:spcBef>
        <a:spcAft>
          <a:spcPct val="0"/>
        </a:spcAft>
        <a:buClr>
          <a:srgbClr val="FFFFFF"/>
        </a:buClr>
        <a:buSzPct val="100000"/>
        <a:buFont typeface="Arial" charset="0"/>
        <a:buChar char="–"/>
        <a:defRPr sz="2800">
          <a:solidFill>
            <a:srgbClr val="FFFFFF"/>
          </a:solidFill>
          <a:effectLst>
            <a:outerShdw blurRad="38100" dist="38100" dir="2700000" algn="tl">
              <a:srgbClr val="000000"/>
            </a:outerShdw>
          </a:effectLst>
          <a:latin typeface="+mn-lt"/>
          <a:cs typeface="+mn-cs"/>
        </a:defRPr>
      </a:lvl2pPr>
      <a:lvl3pPr marL="1141581" indent="-228316" algn="l" defTabSz="448705" rtl="0" eaLnBrk="0" fontAlgn="base" hangingPunct="0">
        <a:lnSpc>
          <a:spcPct val="47000"/>
        </a:lnSpc>
        <a:spcBef>
          <a:spcPts val="600"/>
        </a:spcBef>
        <a:spcAft>
          <a:spcPct val="0"/>
        </a:spcAft>
        <a:buClr>
          <a:srgbClr val="7B46D0"/>
        </a:buClr>
        <a:buSzPct val="90000"/>
        <a:buFont typeface="Wingdings" charset="2"/>
        <a:buBlip>
          <a:blip r:embed="rId15"/>
        </a:buBlip>
        <a:defRPr sz="2400">
          <a:solidFill>
            <a:srgbClr val="FFFFFF"/>
          </a:solidFill>
          <a:effectLst>
            <a:outerShdw blurRad="38100" dist="38100" dir="2700000" algn="tl">
              <a:srgbClr val="000000"/>
            </a:outerShdw>
          </a:effectLst>
          <a:latin typeface="+mn-lt"/>
          <a:cs typeface="+mn-cs"/>
        </a:defRPr>
      </a:lvl3pPr>
      <a:lvl4pPr marL="1598210" indent="-228316" algn="l" defTabSz="448705" rtl="0" eaLnBrk="0" fontAlgn="base" hangingPunct="0">
        <a:lnSpc>
          <a:spcPct val="47000"/>
        </a:lnSpc>
        <a:spcBef>
          <a:spcPts val="500"/>
        </a:spcBef>
        <a:spcAft>
          <a:spcPct val="0"/>
        </a:spcAft>
        <a:buClr>
          <a:srgbClr val="FFFFFF"/>
        </a:buClr>
        <a:buSzPct val="100000"/>
        <a:buFont typeface="Arial" charset="0"/>
        <a:buChar char="–"/>
        <a:defRPr sz="2000">
          <a:solidFill>
            <a:srgbClr val="FFFFFF"/>
          </a:solidFill>
          <a:effectLst>
            <a:outerShdw blurRad="38100" dist="38100" dir="2700000" algn="tl">
              <a:srgbClr val="000000"/>
            </a:outerShdw>
          </a:effectLst>
          <a:latin typeface="+mn-lt"/>
          <a:cs typeface="+mn-cs"/>
        </a:defRPr>
      </a:lvl4pPr>
      <a:lvl5pPr marL="2054843" indent="-228316" algn="l" defTabSz="448705" rtl="0" eaLnBrk="0" fontAlgn="base" hangingPunct="0">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5pPr>
      <a:lvl6pPr marL="2511474"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6pPr>
      <a:lvl7pPr marL="2968106"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7pPr>
      <a:lvl8pPr marL="3424738"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8pPr>
      <a:lvl9pPr marL="3881368" indent="-228316" algn="l" defTabSz="448705" rtl="0" fontAlgn="base">
        <a:lnSpc>
          <a:spcPct val="47000"/>
        </a:lnSpc>
        <a:spcBef>
          <a:spcPts val="500"/>
        </a:spcBef>
        <a:spcAft>
          <a:spcPct val="0"/>
        </a:spcAft>
        <a:buClr>
          <a:srgbClr val="FFFFFF"/>
        </a:buClr>
        <a:buFont typeface="Wingdings" charset="2"/>
        <a:buBlip>
          <a:blip r:embed="rId16"/>
        </a:buBlip>
        <a:defRPr sz="2000">
          <a:solidFill>
            <a:srgbClr val="FFFFFF"/>
          </a:solidFill>
          <a:effectLst>
            <a:outerShdw blurRad="38100" dist="38100" dir="2700000" algn="tl">
              <a:srgbClr val="000000"/>
            </a:outerShdw>
          </a:effectLst>
          <a:latin typeface="+mn-lt"/>
          <a:cs typeface="+mn-cs"/>
        </a:defRPr>
      </a:lvl9pPr>
    </p:bodyStyle>
    <p:other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320" tIns="45663" rIns="91320" bIns="45663"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5"/>
            <a:ext cx="8229600" cy="4525963"/>
          </a:xfrm>
          <a:prstGeom prst="rect">
            <a:avLst/>
          </a:prstGeom>
        </p:spPr>
        <p:txBody>
          <a:bodyPr vert="horz" lIns="91320" tIns="45663" rIns="91320" bIns="45663"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64"/>
            <a:ext cx="2133600" cy="365125"/>
          </a:xfrm>
          <a:prstGeom prst="rect">
            <a:avLst/>
          </a:prstGeom>
        </p:spPr>
        <p:txBody>
          <a:bodyPr vert="horz" lIns="91320" tIns="45663" rIns="91320" bIns="45663" rtlCol="0" anchor="ctr"/>
          <a:lstStyle>
            <a:lvl1pPr algn="l">
              <a:defRPr sz="1200">
                <a:solidFill>
                  <a:schemeClr val="tx1">
                    <a:tint val="75000"/>
                  </a:schemeClr>
                </a:solidFill>
              </a:defRPr>
            </a:lvl1pPr>
          </a:lstStyle>
          <a:p>
            <a:fld id="{551765F9-7F88-475A-88A6-A49C9821D688}" type="datetimeFigureOut">
              <a:rPr lang="pl-PL" smtClean="0">
                <a:solidFill>
                  <a:prstClr val="black">
                    <a:tint val="75000"/>
                  </a:prstClr>
                </a:solidFill>
              </a:rPr>
              <a:pPr/>
              <a:t>2018-10-28</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64"/>
            <a:ext cx="2895600" cy="365125"/>
          </a:xfrm>
          <a:prstGeom prst="rect">
            <a:avLst/>
          </a:prstGeom>
        </p:spPr>
        <p:txBody>
          <a:bodyPr vert="horz" lIns="91320" tIns="45663" rIns="91320" bIns="45663"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64"/>
            <a:ext cx="2133600" cy="365125"/>
          </a:xfrm>
          <a:prstGeom prst="rect">
            <a:avLst/>
          </a:prstGeom>
        </p:spPr>
        <p:txBody>
          <a:bodyPr vert="horz" lIns="91320" tIns="45663" rIns="91320" bIns="45663" rtlCol="0" anchor="ctr"/>
          <a:lstStyle>
            <a:lvl1pPr algn="r">
              <a:defRPr sz="1200">
                <a:solidFill>
                  <a:schemeClr val="tx1">
                    <a:tint val="75000"/>
                  </a:schemeClr>
                </a:solidFill>
              </a:defRPr>
            </a:lvl1pPr>
          </a:lstStyle>
          <a:p>
            <a:fld id="{3F8A315E-2008-484F-9405-751BDB5C5B57}"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val="3921512804"/>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xStyles>
    <p:titleStyle>
      <a:lvl1pPr algn="ctr" defTabSz="913264" rtl="0" eaLnBrk="1" latinLnBrk="0" hangingPunct="1">
        <a:spcBef>
          <a:spcPct val="0"/>
        </a:spcBef>
        <a:buNone/>
        <a:defRPr sz="4400" kern="1200">
          <a:solidFill>
            <a:schemeClr val="tx1"/>
          </a:solidFill>
          <a:latin typeface="+mj-lt"/>
          <a:ea typeface="+mj-ea"/>
          <a:cs typeface="+mj-cs"/>
        </a:defRPr>
      </a:lvl1pPr>
    </p:titleStyle>
    <p:bodyStyle>
      <a:lvl1pPr marL="342474" indent="-342474" algn="l" defTabSz="913264"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026" indent="-285395" algn="l" defTabSz="913264"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1581" indent="-228316" algn="l" defTabSz="913264"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210"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4843"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1474"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106"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4738"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1368" indent="-228316" algn="l" defTabSz="9132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3264" rtl="0" eaLnBrk="1" latinLnBrk="0" hangingPunct="1">
        <a:defRPr sz="1800" kern="1200">
          <a:solidFill>
            <a:schemeClr val="tx1"/>
          </a:solidFill>
          <a:latin typeface="+mn-lt"/>
          <a:ea typeface="+mn-ea"/>
          <a:cs typeface="+mn-cs"/>
        </a:defRPr>
      </a:lvl1pPr>
      <a:lvl2pPr marL="456631" algn="l" defTabSz="913264" rtl="0" eaLnBrk="1" latinLnBrk="0" hangingPunct="1">
        <a:defRPr sz="1800" kern="1200">
          <a:solidFill>
            <a:schemeClr val="tx1"/>
          </a:solidFill>
          <a:latin typeface="+mn-lt"/>
          <a:ea typeface="+mn-ea"/>
          <a:cs typeface="+mn-cs"/>
        </a:defRPr>
      </a:lvl2pPr>
      <a:lvl3pPr marL="913264" algn="l" defTabSz="913264" rtl="0" eaLnBrk="1" latinLnBrk="0" hangingPunct="1">
        <a:defRPr sz="1800" kern="1200">
          <a:solidFill>
            <a:schemeClr val="tx1"/>
          </a:solidFill>
          <a:latin typeface="+mn-lt"/>
          <a:ea typeface="+mn-ea"/>
          <a:cs typeface="+mn-cs"/>
        </a:defRPr>
      </a:lvl3pPr>
      <a:lvl4pPr marL="1369896" algn="l" defTabSz="913264" rtl="0" eaLnBrk="1" latinLnBrk="0" hangingPunct="1">
        <a:defRPr sz="1800" kern="1200">
          <a:solidFill>
            <a:schemeClr val="tx1"/>
          </a:solidFill>
          <a:latin typeface="+mn-lt"/>
          <a:ea typeface="+mn-ea"/>
          <a:cs typeface="+mn-cs"/>
        </a:defRPr>
      </a:lvl4pPr>
      <a:lvl5pPr marL="1826526" algn="l" defTabSz="913264" rtl="0" eaLnBrk="1" latinLnBrk="0" hangingPunct="1">
        <a:defRPr sz="1800" kern="1200">
          <a:solidFill>
            <a:schemeClr val="tx1"/>
          </a:solidFill>
          <a:latin typeface="+mn-lt"/>
          <a:ea typeface="+mn-ea"/>
          <a:cs typeface="+mn-cs"/>
        </a:defRPr>
      </a:lvl5pPr>
      <a:lvl6pPr marL="2283159" algn="l" defTabSz="913264" rtl="0" eaLnBrk="1" latinLnBrk="0" hangingPunct="1">
        <a:defRPr sz="1800" kern="1200">
          <a:solidFill>
            <a:schemeClr val="tx1"/>
          </a:solidFill>
          <a:latin typeface="+mn-lt"/>
          <a:ea typeface="+mn-ea"/>
          <a:cs typeface="+mn-cs"/>
        </a:defRPr>
      </a:lvl6pPr>
      <a:lvl7pPr marL="2739790" algn="l" defTabSz="913264" rtl="0" eaLnBrk="1" latinLnBrk="0" hangingPunct="1">
        <a:defRPr sz="1800" kern="1200">
          <a:solidFill>
            <a:schemeClr val="tx1"/>
          </a:solidFill>
          <a:latin typeface="+mn-lt"/>
          <a:ea typeface="+mn-ea"/>
          <a:cs typeface="+mn-cs"/>
        </a:defRPr>
      </a:lvl7pPr>
      <a:lvl8pPr marL="3196416" algn="l" defTabSz="913264" rtl="0" eaLnBrk="1" latinLnBrk="0" hangingPunct="1">
        <a:defRPr sz="1800" kern="1200">
          <a:solidFill>
            <a:schemeClr val="tx1"/>
          </a:solidFill>
          <a:latin typeface="+mn-lt"/>
          <a:ea typeface="+mn-ea"/>
          <a:cs typeface="+mn-cs"/>
        </a:defRPr>
      </a:lvl8pPr>
      <a:lvl9pPr marL="3653052" algn="l" defTabSz="91326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l-PL" smtClean="0"/>
              <a:t>Kliknij, aby edytować styl tytułu z Wzorca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l-PL" smtClean="0"/>
              <a:t>Kliknij, aby edytować style tekstu z Wzorca</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Tree>
    <p:extLst>
      <p:ext uri="{BB962C8B-B14F-4D97-AF65-F5344CB8AC3E}">
        <p14:creationId xmlns:p14="http://schemas.microsoft.com/office/powerpoint/2010/main" val="1031723548"/>
      </p:ext>
    </p:extLst>
  </p:cSld>
  <p:clrMap bg1="dk2" tx1="lt1" bg2="dk1" tx2="lt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ransition spd="med">
    <p:split orient="vert"/>
  </p:transition>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Arial" pitchFamily="34" charset="0"/>
        </a:defRPr>
      </a:lvl2pPr>
      <a:lvl3pPr algn="ctr" rtl="0" eaLnBrk="0" fontAlgn="base" hangingPunct="0">
        <a:spcBef>
          <a:spcPct val="0"/>
        </a:spcBef>
        <a:spcAft>
          <a:spcPct val="0"/>
        </a:spcAft>
        <a:defRPr sz="4000" b="1">
          <a:solidFill>
            <a:schemeClr val="tx2"/>
          </a:solidFill>
          <a:latin typeface="Arial" pitchFamily="34" charset="0"/>
        </a:defRPr>
      </a:lvl3pPr>
      <a:lvl4pPr algn="ctr" rtl="0" eaLnBrk="0" fontAlgn="base" hangingPunct="0">
        <a:spcBef>
          <a:spcPct val="0"/>
        </a:spcBef>
        <a:spcAft>
          <a:spcPct val="0"/>
        </a:spcAft>
        <a:defRPr sz="4000" b="1">
          <a:solidFill>
            <a:schemeClr val="tx2"/>
          </a:solidFill>
          <a:latin typeface="Arial" pitchFamily="34" charset="0"/>
        </a:defRPr>
      </a:lvl4pPr>
      <a:lvl5pPr algn="ctr" rtl="0" eaLnBrk="0" fontAlgn="base" hangingPunct="0">
        <a:spcBef>
          <a:spcPct val="0"/>
        </a:spcBef>
        <a:spcAft>
          <a:spcPct val="0"/>
        </a:spcAft>
        <a:defRPr sz="4000" b="1">
          <a:solidFill>
            <a:schemeClr val="tx2"/>
          </a:solidFill>
          <a:latin typeface="Arial" pitchFamily="34" charset="0"/>
        </a:defRPr>
      </a:lvl5pPr>
      <a:lvl6pPr marL="457200" algn="ctr" rtl="0" eaLnBrk="0" fontAlgn="base" hangingPunct="0">
        <a:spcBef>
          <a:spcPct val="0"/>
        </a:spcBef>
        <a:spcAft>
          <a:spcPct val="0"/>
        </a:spcAft>
        <a:defRPr sz="4000" b="1">
          <a:solidFill>
            <a:schemeClr val="tx2"/>
          </a:solidFill>
          <a:latin typeface="Arial" pitchFamily="34" charset="0"/>
        </a:defRPr>
      </a:lvl6pPr>
      <a:lvl7pPr marL="914400" algn="ctr" rtl="0" eaLnBrk="0" fontAlgn="base" hangingPunct="0">
        <a:spcBef>
          <a:spcPct val="0"/>
        </a:spcBef>
        <a:spcAft>
          <a:spcPct val="0"/>
        </a:spcAft>
        <a:defRPr sz="4000" b="1">
          <a:solidFill>
            <a:schemeClr val="tx2"/>
          </a:solidFill>
          <a:latin typeface="Arial" pitchFamily="34" charset="0"/>
        </a:defRPr>
      </a:lvl7pPr>
      <a:lvl8pPr marL="1371600" algn="ctr" rtl="0" eaLnBrk="0" fontAlgn="base" hangingPunct="0">
        <a:spcBef>
          <a:spcPct val="0"/>
        </a:spcBef>
        <a:spcAft>
          <a:spcPct val="0"/>
        </a:spcAft>
        <a:defRPr sz="4000" b="1">
          <a:solidFill>
            <a:schemeClr val="tx2"/>
          </a:solidFill>
          <a:latin typeface="Arial" pitchFamily="34" charset="0"/>
        </a:defRPr>
      </a:lvl8pPr>
      <a:lvl9pPr marL="1828800" algn="ctr"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800" b="1">
          <a:solidFill>
            <a:schemeClr val="tx1"/>
          </a:solidFill>
          <a:latin typeface="+mn-lt"/>
        </a:defRPr>
      </a:lvl3pPr>
      <a:lvl4pPr marL="1600200" indent="-228600" algn="l" rtl="0" eaLnBrk="0" fontAlgn="base" hangingPunct="0">
        <a:spcBef>
          <a:spcPct val="20000"/>
        </a:spcBef>
        <a:spcAft>
          <a:spcPct val="0"/>
        </a:spcAft>
        <a:buChar char="–"/>
        <a:defRPr sz="2800" b="1">
          <a:solidFill>
            <a:schemeClr val="tx1"/>
          </a:solidFill>
          <a:latin typeface="+mn-lt"/>
        </a:defRPr>
      </a:lvl4pPr>
      <a:lvl5pPr marL="2057400" indent="-228600" algn="l" rtl="0" eaLnBrk="0" fontAlgn="base" hangingPunct="0">
        <a:spcBef>
          <a:spcPct val="20000"/>
        </a:spcBef>
        <a:spcAft>
          <a:spcPct val="0"/>
        </a:spcAft>
        <a:buChar char="»"/>
        <a:defRPr sz="2800" b="1">
          <a:solidFill>
            <a:schemeClr val="tx1"/>
          </a:solidFill>
          <a:latin typeface="+mn-lt"/>
        </a:defRPr>
      </a:lvl5pPr>
      <a:lvl6pPr marL="2514600" indent="-228600" algn="l" rtl="0" eaLnBrk="0" fontAlgn="base" hangingPunct="0">
        <a:spcBef>
          <a:spcPct val="20000"/>
        </a:spcBef>
        <a:spcAft>
          <a:spcPct val="0"/>
        </a:spcAft>
        <a:buChar char="»"/>
        <a:defRPr sz="2800" b="1">
          <a:solidFill>
            <a:schemeClr val="tx1"/>
          </a:solidFill>
          <a:latin typeface="+mn-lt"/>
        </a:defRPr>
      </a:lvl6pPr>
      <a:lvl7pPr marL="2971800" indent="-228600" algn="l" rtl="0" eaLnBrk="0" fontAlgn="base" hangingPunct="0">
        <a:spcBef>
          <a:spcPct val="20000"/>
        </a:spcBef>
        <a:spcAft>
          <a:spcPct val="0"/>
        </a:spcAft>
        <a:buChar char="»"/>
        <a:defRPr sz="2800" b="1">
          <a:solidFill>
            <a:schemeClr val="tx1"/>
          </a:solidFill>
          <a:latin typeface="+mn-lt"/>
        </a:defRPr>
      </a:lvl7pPr>
      <a:lvl8pPr marL="3429000" indent="-228600" algn="l" rtl="0" eaLnBrk="0" fontAlgn="base" hangingPunct="0">
        <a:spcBef>
          <a:spcPct val="20000"/>
        </a:spcBef>
        <a:spcAft>
          <a:spcPct val="0"/>
        </a:spcAft>
        <a:buChar char="»"/>
        <a:defRPr sz="2800" b="1">
          <a:solidFill>
            <a:schemeClr val="tx1"/>
          </a:solidFill>
          <a:latin typeface="+mn-lt"/>
        </a:defRPr>
      </a:lvl8pPr>
      <a:lvl9pPr marL="3886200" indent="-228600" algn="l" rtl="0" eaLnBrk="0" fontAlgn="base" hangingPunct="0">
        <a:spcBef>
          <a:spcPct val="20000"/>
        </a:spcBef>
        <a:spcAft>
          <a:spcPct val="0"/>
        </a:spcAft>
        <a:buChar char="»"/>
        <a:defRPr sz="2800" b="1">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7030A0">
            <a:alpha val="76000"/>
          </a:srgb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l-PL" smtClean="0"/>
              <a:t>Kliknij, aby edytować styl wzorca tytułu</a:t>
            </a:r>
          </a:p>
        </p:txBody>
      </p:sp>
      <p:sp>
        <p:nvSpPr>
          <p:cNvPr id="1027"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pl-PL"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pl-PL"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56D55E64-4FEE-43A1-BD46-29F9F7CDA03B}" type="slidenum">
              <a:rPr lang="pl-PL" smtClean="0">
                <a:solidFill>
                  <a:srgbClr val="000000"/>
                </a:solidFill>
              </a:rPr>
              <a:pPr defTabSz="914400" fontAlgn="base">
                <a:spcBef>
                  <a:spcPct val="0"/>
                </a:spcBef>
                <a:spcAft>
                  <a:spcPct val="0"/>
                </a:spcAft>
              </a:pPr>
              <a:t>‹#›</a:t>
            </a:fld>
            <a:endParaRPr lang="pl-PL" smtClean="0">
              <a:solidFill>
                <a:srgbClr val="000000"/>
              </a:solidFill>
            </a:endParaRPr>
          </a:p>
        </p:txBody>
      </p:sp>
    </p:spTree>
    <p:extLst>
      <p:ext uri="{BB962C8B-B14F-4D97-AF65-F5344CB8AC3E}">
        <p14:creationId xmlns:p14="http://schemas.microsoft.com/office/powerpoint/2010/main" val="3429774369"/>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ctrTitle"/>
          </p:nvPr>
        </p:nvSpPr>
        <p:spPr>
          <a:xfrm>
            <a:off x="251520" y="764706"/>
            <a:ext cx="8496944" cy="1470025"/>
          </a:xfrm>
        </p:spPr>
        <p:txBody>
          <a:bodyPr>
            <a:noAutofit/>
          </a:bodyPr>
          <a:lstStyle/>
          <a:p>
            <a:r>
              <a:rPr lang="pl-PL" sz="3600" b="1" dirty="0">
                <a:solidFill>
                  <a:srgbClr val="FFFF00"/>
                </a:solidFill>
              </a:rPr>
              <a:t>Obraz kliniczny zaostrzeń choroby oskrzelowo-płucnej w mukowiscydozie – objawy, rozpoznawanie, zasady leczenia</a:t>
            </a:r>
            <a:endParaRPr lang="pl-PL" sz="4000" b="1" dirty="0">
              <a:solidFill>
                <a:srgbClr val="FFFF00"/>
              </a:solidFill>
            </a:endParaRPr>
          </a:p>
        </p:txBody>
      </p:sp>
      <p:sp>
        <p:nvSpPr>
          <p:cNvPr id="3" name="Podtytuł 2"/>
          <p:cNvSpPr>
            <a:spLocks noGrp="1"/>
          </p:cNvSpPr>
          <p:nvPr>
            <p:ph type="subTitle" idx="1"/>
          </p:nvPr>
        </p:nvSpPr>
        <p:spPr>
          <a:xfrm>
            <a:off x="395536" y="3356992"/>
            <a:ext cx="8280920" cy="2664296"/>
          </a:xfrm>
        </p:spPr>
        <p:txBody>
          <a:bodyPr>
            <a:normAutofit fontScale="47500" lnSpcReduction="20000"/>
          </a:bodyPr>
          <a:lstStyle/>
          <a:p>
            <a:r>
              <a:rPr lang="pl-PL" sz="5800" dirty="0" smtClean="0">
                <a:solidFill>
                  <a:schemeClr val="bg1"/>
                </a:solidFill>
              </a:rPr>
              <a:t>Lek med. Paulina Frycz</a:t>
            </a:r>
            <a:endParaRPr lang="pl-PL" sz="5800" dirty="0">
              <a:solidFill>
                <a:schemeClr val="bg1"/>
              </a:solidFill>
            </a:endParaRPr>
          </a:p>
          <a:p>
            <a:r>
              <a:rPr lang="pl-PL" sz="5800" dirty="0">
                <a:solidFill>
                  <a:schemeClr val="bg1"/>
                </a:solidFill>
              </a:rPr>
              <a:t/>
            </a:r>
            <a:br>
              <a:rPr lang="pl-PL" sz="5800" dirty="0">
                <a:solidFill>
                  <a:schemeClr val="bg1"/>
                </a:solidFill>
              </a:rPr>
            </a:br>
            <a:r>
              <a:rPr lang="pl-PL" sz="5800" dirty="0">
                <a:solidFill>
                  <a:schemeClr val="bg1"/>
                </a:solidFill>
              </a:rPr>
              <a:t>Klinika Pneumonologii i Mukowiscydozy </a:t>
            </a:r>
          </a:p>
          <a:p>
            <a:endParaRPr lang="pl-PL" sz="5800" dirty="0">
              <a:solidFill>
                <a:schemeClr val="bg1"/>
              </a:solidFill>
            </a:endParaRPr>
          </a:p>
          <a:p>
            <a:r>
              <a:rPr lang="pl-PL" sz="5800" dirty="0">
                <a:solidFill>
                  <a:schemeClr val="bg1"/>
                </a:solidFill>
              </a:rPr>
              <a:t>Oddział Terenowy Instytutu Gruźlicy i Chorób Płuc </a:t>
            </a:r>
          </a:p>
          <a:p>
            <a:r>
              <a:rPr lang="pl-PL" sz="5800" dirty="0">
                <a:solidFill>
                  <a:schemeClr val="bg1"/>
                </a:solidFill>
              </a:rPr>
              <a:t>w Rabce-Zdroju </a:t>
            </a:r>
          </a:p>
          <a:p>
            <a:endParaRPr lang="pl-PL" dirty="0"/>
          </a:p>
        </p:txBody>
      </p:sp>
    </p:spTree>
    <p:extLst>
      <p:ext uri="{BB962C8B-B14F-4D97-AF65-F5344CB8AC3E}">
        <p14:creationId xmlns:p14="http://schemas.microsoft.com/office/powerpoint/2010/main" val="2850910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solidFill>
                  <a:srgbClr val="FFFF00"/>
                </a:solidFill>
              </a:rPr>
              <a:t>Rozstrzenia oskrzeli w mukowiscydozie</a:t>
            </a:r>
            <a:endParaRPr lang="pl-PL" dirty="0">
              <a:solidFill>
                <a:srgbClr val="FFFF00"/>
              </a:solidFill>
            </a:endParaRPr>
          </a:p>
        </p:txBody>
      </p:sp>
      <p:sp>
        <p:nvSpPr>
          <p:cNvPr id="3" name="Symbol zastępczy zawartości 2"/>
          <p:cNvSpPr>
            <a:spLocks noGrp="1"/>
          </p:cNvSpPr>
          <p:nvPr>
            <p:ph idx="1"/>
          </p:nvPr>
        </p:nvSpPr>
        <p:spPr>
          <a:xfrm>
            <a:off x="251520" y="1600205"/>
            <a:ext cx="8435280" cy="4525963"/>
          </a:xfrm>
        </p:spPr>
        <p:txBody>
          <a:bodyPr>
            <a:normAutofit/>
          </a:bodyPr>
          <a:lstStyle/>
          <a:p>
            <a:r>
              <a:rPr lang="en-US" sz="2400" b="1" dirty="0">
                <a:solidFill>
                  <a:schemeClr val="bg1"/>
                </a:solidFill>
              </a:rPr>
              <a:t>Risk Factors for Bronchiectasis in Children with Cystic Fibrosis</a:t>
            </a:r>
            <a:r>
              <a:rPr lang="pl-PL" sz="2400" b="1" dirty="0">
                <a:solidFill>
                  <a:schemeClr val="bg1"/>
                </a:solidFill>
              </a:rPr>
              <a:t> </a:t>
            </a:r>
            <a:r>
              <a:rPr lang="pl-PL" sz="2800" b="1" dirty="0">
                <a:solidFill>
                  <a:schemeClr val="bg1"/>
                </a:solidFill>
              </a:rPr>
              <a:t/>
            </a:r>
            <a:br>
              <a:rPr lang="pl-PL" sz="2800" b="1" dirty="0">
                <a:solidFill>
                  <a:schemeClr val="bg1"/>
                </a:solidFill>
              </a:rPr>
            </a:br>
            <a:r>
              <a:rPr lang="pl-PL" sz="2400" dirty="0">
                <a:solidFill>
                  <a:schemeClr val="bg1"/>
                </a:solidFill>
              </a:rPr>
              <a:t>Peter D. </a:t>
            </a:r>
            <a:r>
              <a:rPr lang="pl-PL" sz="2400" dirty="0" err="1">
                <a:solidFill>
                  <a:schemeClr val="bg1"/>
                </a:solidFill>
              </a:rPr>
              <a:t>Sly</a:t>
            </a:r>
            <a:r>
              <a:rPr lang="pl-PL" sz="2400" dirty="0">
                <a:solidFill>
                  <a:schemeClr val="bg1"/>
                </a:solidFill>
              </a:rPr>
              <a:t> i </a:t>
            </a:r>
            <a:r>
              <a:rPr lang="pl-PL" sz="2400" dirty="0" err="1">
                <a:solidFill>
                  <a:schemeClr val="bg1"/>
                </a:solidFill>
              </a:rPr>
              <a:t>wsp</a:t>
            </a:r>
            <a:r>
              <a:rPr lang="pl-PL" sz="2400" dirty="0">
                <a:solidFill>
                  <a:schemeClr val="bg1"/>
                </a:solidFill>
              </a:rPr>
              <a:t>.    N </a:t>
            </a:r>
            <a:r>
              <a:rPr lang="pl-PL" sz="2400" dirty="0" err="1">
                <a:solidFill>
                  <a:schemeClr val="bg1"/>
                </a:solidFill>
              </a:rPr>
              <a:t>Engl</a:t>
            </a:r>
            <a:r>
              <a:rPr lang="pl-PL" sz="2400" dirty="0">
                <a:solidFill>
                  <a:schemeClr val="bg1"/>
                </a:solidFill>
              </a:rPr>
              <a:t> J </a:t>
            </a:r>
            <a:r>
              <a:rPr lang="pl-PL" sz="2400" dirty="0" err="1">
                <a:solidFill>
                  <a:schemeClr val="bg1"/>
                </a:solidFill>
              </a:rPr>
              <a:t>Med</a:t>
            </a:r>
            <a:r>
              <a:rPr lang="pl-PL" sz="2400" dirty="0">
                <a:solidFill>
                  <a:schemeClr val="bg1"/>
                </a:solidFill>
              </a:rPr>
              <a:t> 2013; 368:1963-1970</a:t>
            </a:r>
          </a:p>
          <a:p>
            <a:pPr marL="0" indent="0">
              <a:buNone/>
            </a:pPr>
            <a:endParaRPr lang="pl-PL" sz="2400" dirty="0">
              <a:solidFill>
                <a:schemeClr val="bg1"/>
              </a:solidFill>
            </a:endParaRPr>
          </a:p>
          <a:p>
            <a:r>
              <a:rPr lang="en-US" sz="2400" dirty="0">
                <a:solidFill>
                  <a:schemeClr val="bg1"/>
                </a:solidFill>
              </a:rPr>
              <a:t>Australian Respiratory Early Surveillance Team for Cystic Fibrosis (AREST CF)</a:t>
            </a:r>
            <a:endParaRPr lang="pl-PL" sz="2400" dirty="0">
              <a:solidFill>
                <a:schemeClr val="bg1"/>
              </a:solidFill>
            </a:endParaRPr>
          </a:p>
          <a:p>
            <a:r>
              <a:rPr lang="pl-PL" dirty="0" smtClean="0">
                <a:solidFill>
                  <a:schemeClr val="bg1"/>
                </a:solidFill>
              </a:rPr>
              <a:t>127 niemowląt z rozpoznaniem ustalonym w oparciu o badania przesiewowe noworodków </a:t>
            </a:r>
            <a:br>
              <a:rPr lang="pl-PL" dirty="0" smtClean="0">
                <a:solidFill>
                  <a:schemeClr val="bg1"/>
                </a:solidFill>
              </a:rPr>
            </a:br>
            <a:r>
              <a:rPr lang="pl-PL" dirty="0" smtClean="0">
                <a:solidFill>
                  <a:schemeClr val="bg1"/>
                </a:solidFill>
              </a:rPr>
              <a:t/>
            </a:r>
            <a:br>
              <a:rPr lang="pl-PL" dirty="0" smtClean="0">
                <a:solidFill>
                  <a:schemeClr val="bg1"/>
                </a:solidFill>
              </a:rPr>
            </a:br>
            <a:r>
              <a:rPr lang="pl-PL" dirty="0" smtClean="0">
                <a:solidFill>
                  <a:schemeClr val="bg1"/>
                </a:solidFill>
              </a:rPr>
              <a:t>badania kontrolne (TK, BAL)   w 3 m, 1, 2, 3 r.ż.</a:t>
            </a:r>
          </a:p>
        </p:txBody>
      </p:sp>
    </p:spTree>
    <p:extLst>
      <p:ext uri="{BB962C8B-B14F-4D97-AF65-F5344CB8AC3E}">
        <p14:creationId xmlns:p14="http://schemas.microsoft.com/office/powerpoint/2010/main" val="3459781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76" y="-459432"/>
            <a:ext cx="7859464" cy="731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32752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3" y="-27384"/>
            <a:ext cx="9285045"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35995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pl-PL" dirty="0">
                <a:solidFill>
                  <a:srgbClr val="FFFF00"/>
                </a:solidFill>
                <a:latin typeface="Calibri" pitchFamily="34" charset="0"/>
                <a:cs typeface="Calibri" pitchFamily="34" charset="0"/>
              </a:rPr>
              <a:t>OBJAWY ZAOSTRZENIA W PRZEBIEGU CF </a:t>
            </a:r>
          </a:p>
        </p:txBody>
      </p:sp>
      <p:sp>
        <p:nvSpPr>
          <p:cNvPr id="15363" name="Text Box 3"/>
          <p:cNvSpPr txBox="1">
            <a:spLocks noChangeArrowheads="1"/>
          </p:cNvSpPr>
          <p:nvPr/>
        </p:nvSpPr>
        <p:spPr bwMode="auto">
          <a:xfrm>
            <a:off x="304804" y="1828814"/>
            <a:ext cx="8610600" cy="397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marL="457200" indent="-457200">
              <a:spcBef>
                <a:spcPct val="50000"/>
              </a:spcBef>
              <a:buFont typeface="Arial" pitchFamily="34" charset="0"/>
              <a:buChar char="•"/>
            </a:pPr>
            <a:r>
              <a:rPr lang="pl-PL" sz="2800" b="1" dirty="0" smtClean="0">
                <a:solidFill>
                  <a:schemeClr val="bg1">
                    <a:lumMod val="95000"/>
                  </a:schemeClr>
                </a:solidFill>
              </a:rPr>
              <a:t>wzmożony kaszel, wykrztuszanie zagęszczonej, ropnej plwociny</a:t>
            </a:r>
          </a:p>
          <a:p>
            <a:pPr marL="457200" indent="-457200">
              <a:spcBef>
                <a:spcPct val="50000"/>
              </a:spcBef>
              <a:buFont typeface="Arial" pitchFamily="34" charset="0"/>
              <a:buChar char="•"/>
            </a:pPr>
            <a:r>
              <a:rPr lang="pl-PL" sz="2800" b="1" dirty="0" smtClean="0">
                <a:solidFill>
                  <a:schemeClr val="bg1">
                    <a:lumMod val="95000"/>
                  </a:schemeClr>
                </a:solidFill>
              </a:rPr>
              <a:t>gorączka </a:t>
            </a:r>
            <a:r>
              <a:rPr lang="pl-PL" sz="2800" b="1" dirty="0">
                <a:solidFill>
                  <a:schemeClr val="bg1">
                    <a:lumMod val="95000"/>
                  </a:schemeClr>
                </a:solidFill>
              </a:rPr>
              <a:t>&gt; 38 </a:t>
            </a:r>
            <a:r>
              <a:rPr lang="pl-PL" sz="2800" b="1" baseline="30000" dirty="0" err="1">
                <a:solidFill>
                  <a:schemeClr val="bg1">
                    <a:lumMod val="95000"/>
                  </a:schemeClr>
                </a:solidFill>
              </a:rPr>
              <a:t>o</a:t>
            </a:r>
            <a:r>
              <a:rPr lang="pl-PL" sz="2800" b="1" dirty="0" err="1">
                <a:solidFill>
                  <a:schemeClr val="bg1">
                    <a:lumMod val="95000"/>
                  </a:schemeClr>
                </a:solidFill>
              </a:rPr>
              <a:t>C</a:t>
            </a:r>
            <a:endParaRPr lang="pl-PL" sz="2800" b="1" dirty="0">
              <a:solidFill>
                <a:schemeClr val="bg1">
                  <a:lumMod val="95000"/>
                </a:schemeClr>
              </a:solidFill>
            </a:endParaRPr>
          </a:p>
          <a:p>
            <a:pPr marL="457200" indent="-457200">
              <a:spcBef>
                <a:spcPct val="50000"/>
              </a:spcBef>
              <a:buFont typeface="Arial" pitchFamily="34" charset="0"/>
              <a:buChar char="•"/>
            </a:pPr>
            <a:r>
              <a:rPr lang="pl-PL" sz="2800" b="1" dirty="0" smtClean="0">
                <a:solidFill>
                  <a:schemeClr val="bg1">
                    <a:lumMod val="95000"/>
                  </a:schemeClr>
                </a:solidFill>
              </a:rPr>
              <a:t>utrata łaknienia i spadek masy ciała lub brak jej przyrostu (małe dzieci)</a:t>
            </a:r>
            <a:endParaRPr lang="pl-PL" sz="2800" b="1" dirty="0">
              <a:solidFill>
                <a:schemeClr val="bg1">
                  <a:lumMod val="95000"/>
                </a:schemeClr>
              </a:solidFill>
            </a:endParaRPr>
          </a:p>
          <a:p>
            <a:pPr marL="457200" indent="-457200">
              <a:spcBef>
                <a:spcPct val="50000"/>
              </a:spcBef>
              <a:buFont typeface="Arial" pitchFamily="34" charset="0"/>
              <a:buChar char="•"/>
            </a:pPr>
            <a:r>
              <a:rPr lang="pl-PL" sz="2800" b="1" dirty="0">
                <a:solidFill>
                  <a:schemeClr val="bg1">
                    <a:lumMod val="95000"/>
                  </a:schemeClr>
                </a:solidFill>
              </a:rPr>
              <a:t> obniżenie tolerancji wysiłku, </a:t>
            </a:r>
            <a:r>
              <a:rPr lang="pl-PL" sz="2800" b="1" dirty="0" err="1">
                <a:solidFill>
                  <a:schemeClr val="bg1">
                    <a:lumMod val="95000"/>
                  </a:schemeClr>
                </a:solidFill>
              </a:rPr>
              <a:t>tachypnoe</a:t>
            </a:r>
            <a:endParaRPr lang="pl-PL" sz="2800" b="1" dirty="0">
              <a:solidFill>
                <a:schemeClr val="bg1">
                  <a:lumMod val="95000"/>
                </a:schemeClr>
              </a:solidFill>
            </a:endParaRPr>
          </a:p>
          <a:p>
            <a:pPr marL="457200" indent="-457200">
              <a:spcBef>
                <a:spcPct val="50000"/>
              </a:spcBef>
              <a:buFont typeface="Arial" pitchFamily="34" charset="0"/>
              <a:buChar char="•"/>
            </a:pPr>
            <a:r>
              <a:rPr lang="pl-PL" sz="2800" b="1" dirty="0">
                <a:solidFill>
                  <a:schemeClr val="bg1">
                    <a:lumMod val="95000"/>
                  </a:schemeClr>
                </a:solidFill>
              </a:rPr>
              <a:t> nowe zmiany osłuchowe w badaniu </a:t>
            </a:r>
            <a:r>
              <a:rPr lang="pl-PL" sz="2800" b="1" dirty="0" smtClean="0">
                <a:solidFill>
                  <a:schemeClr val="bg1">
                    <a:lumMod val="95000"/>
                  </a:schemeClr>
                </a:solidFill>
              </a:rPr>
              <a:t>przedmiotowym</a:t>
            </a:r>
            <a:endParaRPr lang="pl-PL" sz="2800" b="1" dirty="0">
              <a:solidFill>
                <a:schemeClr val="bg1">
                  <a:lumMod val="95000"/>
                </a:schemeClr>
              </a:solidFill>
            </a:endParaRPr>
          </a:p>
        </p:txBody>
      </p:sp>
    </p:spTree>
    <p:extLst>
      <p:ext uri="{BB962C8B-B14F-4D97-AF65-F5344CB8AC3E}">
        <p14:creationId xmlns:p14="http://schemas.microsoft.com/office/powerpoint/2010/main" val="18772225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pl-PL" dirty="0">
                <a:solidFill>
                  <a:srgbClr val="FFFF00"/>
                </a:solidFill>
                <a:latin typeface="Calibri" pitchFamily="34" charset="0"/>
                <a:cs typeface="Calibri" pitchFamily="34" charset="0"/>
              </a:rPr>
              <a:t>OBJAWY ZAOSTRZENIA W PRZEBIEGU CF </a:t>
            </a:r>
          </a:p>
        </p:txBody>
      </p:sp>
      <p:sp>
        <p:nvSpPr>
          <p:cNvPr id="15363" name="Text Box 3"/>
          <p:cNvSpPr txBox="1">
            <a:spLocks noChangeArrowheads="1"/>
          </p:cNvSpPr>
          <p:nvPr/>
        </p:nvSpPr>
        <p:spPr bwMode="auto">
          <a:xfrm>
            <a:off x="304804" y="1828814"/>
            <a:ext cx="8610600" cy="2246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marL="457200" indent="-457200">
              <a:spcBef>
                <a:spcPct val="50000"/>
              </a:spcBef>
              <a:buFont typeface="Arial" pitchFamily="34" charset="0"/>
              <a:buChar char="•"/>
            </a:pPr>
            <a:r>
              <a:rPr lang="pl-PL" sz="2800" b="1" dirty="0" smtClean="0">
                <a:solidFill>
                  <a:schemeClr val="bg1">
                    <a:lumMod val="95000"/>
                  </a:schemeClr>
                </a:solidFill>
              </a:rPr>
              <a:t>obniżenie </a:t>
            </a:r>
            <a:r>
              <a:rPr lang="pl-PL" sz="2800" b="1" dirty="0">
                <a:solidFill>
                  <a:schemeClr val="bg1">
                    <a:lumMod val="95000"/>
                  </a:schemeClr>
                </a:solidFill>
              </a:rPr>
              <a:t>FEV1 &gt; 10% w porównaniu do badań </a:t>
            </a:r>
            <a:r>
              <a:rPr lang="pl-PL" sz="2800" b="1" dirty="0" smtClean="0">
                <a:solidFill>
                  <a:schemeClr val="bg1">
                    <a:lumMod val="95000"/>
                  </a:schemeClr>
                </a:solidFill>
              </a:rPr>
              <a:t/>
            </a:r>
            <a:br>
              <a:rPr lang="pl-PL" sz="2800" b="1" dirty="0" smtClean="0">
                <a:solidFill>
                  <a:schemeClr val="bg1">
                    <a:lumMod val="95000"/>
                  </a:schemeClr>
                </a:solidFill>
              </a:rPr>
            </a:br>
            <a:r>
              <a:rPr lang="pl-PL" sz="2800" b="1" dirty="0" smtClean="0">
                <a:solidFill>
                  <a:schemeClr val="bg1">
                    <a:lumMod val="95000"/>
                  </a:schemeClr>
                </a:solidFill>
              </a:rPr>
              <a:t>z </a:t>
            </a:r>
            <a:r>
              <a:rPr lang="pl-PL" sz="2800" b="1" dirty="0">
                <a:solidFill>
                  <a:schemeClr val="bg1">
                    <a:lumMod val="95000"/>
                  </a:schemeClr>
                </a:solidFill>
              </a:rPr>
              <a:t>ostatnich trzech miesięcy</a:t>
            </a:r>
          </a:p>
          <a:p>
            <a:pPr marL="457200" indent="-457200">
              <a:spcBef>
                <a:spcPct val="50000"/>
              </a:spcBef>
              <a:buFont typeface="Arial" pitchFamily="34" charset="0"/>
              <a:buChar char="•"/>
            </a:pPr>
            <a:r>
              <a:rPr lang="pl-PL" sz="2800" b="1" dirty="0">
                <a:solidFill>
                  <a:schemeClr val="bg1">
                    <a:lumMod val="95000"/>
                  </a:schemeClr>
                </a:solidFill>
              </a:rPr>
              <a:t>obniżenie </a:t>
            </a:r>
            <a:r>
              <a:rPr lang="pl-PL" sz="2800" b="1" dirty="0" smtClean="0">
                <a:solidFill>
                  <a:schemeClr val="bg1">
                    <a:lumMod val="95000"/>
                  </a:schemeClr>
                </a:solidFill>
              </a:rPr>
              <a:t>SpO</a:t>
            </a:r>
            <a:r>
              <a:rPr lang="pl-PL" sz="2800" b="1" baseline="-25000" dirty="0" smtClean="0">
                <a:solidFill>
                  <a:schemeClr val="bg1">
                    <a:lumMod val="95000"/>
                  </a:schemeClr>
                </a:solidFill>
              </a:rPr>
              <a:t>2</a:t>
            </a:r>
            <a:r>
              <a:rPr lang="pl-PL" sz="2800" b="1" dirty="0" smtClean="0">
                <a:solidFill>
                  <a:schemeClr val="bg1">
                    <a:lumMod val="95000"/>
                  </a:schemeClr>
                </a:solidFill>
              </a:rPr>
              <a:t> </a:t>
            </a:r>
            <a:endParaRPr lang="pl-PL" sz="2800" b="1" dirty="0">
              <a:solidFill>
                <a:schemeClr val="bg1">
                  <a:lumMod val="95000"/>
                </a:schemeClr>
              </a:solidFill>
            </a:endParaRPr>
          </a:p>
          <a:p>
            <a:pPr marL="457200" indent="-457200">
              <a:spcBef>
                <a:spcPct val="50000"/>
              </a:spcBef>
              <a:buFont typeface="Arial" pitchFamily="34" charset="0"/>
              <a:buChar char="•"/>
            </a:pPr>
            <a:r>
              <a:rPr lang="pl-PL" sz="2800" b="1" dirty="0">
                <a:solidFill>
                  <a:schemeClr val="bg1">
                    <a:lumMod val="95000"/>
                  </a:schemeClr>
                </a:solidFill>
              </a:rPr>
              <a:t> zmiany w radiogramie klatki piersiowej</a:t>
            </a:r>
          </a:p>
        </p:txBody>
      </p:sp>
    </p:spTree>
    <p:extLst>
      <p:ext uri="{BB962C8B-B14F-4D97-AF65-F5344CB8AC3E}">
        <p14:creationId xmlns:p14="http://schemas.microsoft.com/office/powerpoint/2010/main" val="1376528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bodyPr>
          <a:lstStyle/>
          <a:p>
            <a:r>
              <a:rPr lang="pl-PL" sz="3600" dirty="0" smtClean="0">
                <a:solidFill>
                  <a:srgbClr val="FFFF00"/>
                </a:solidFill>
                <a:latin typeface="Calibri" pitchFamily="34" charset="0"/>
                <a:cs typeface="Calibri" pitchFamily="34" charset="0"/>
              </a:rPr>
              <a:t>ANTYBIOTYKOTERPIA DOUSTNA</a:t>
            </a:r>
            <a:endParaRPr lang="pl-PL" sz="3600" dirty="0">
              <a:solidFill>
                <a:srgbClr val="FFFF00"/>
              </a:solidFill>
              <a:latin typeface="Calibri" pitchFamily="34" charset="0"/>
              <a:cs typeface="Calibri" pitchFamily="34" charset="0"/>
            </a:endParaRPr>
          </a:p>
        </p:txBody>
      </p:sp>
      <p:sp>
        <p:nvSpPr>
          <p:cNvPr id="11267" name="Text Box 3"/>
          <p:cNvSpPr txBox="1">
            <a:spLocks noChangeArrowheads="1"/>
          </p:cNvSpPr>
          <p:nvPr/>
        </p:nvSpPr>
        <p:spPr bwMode="auto">
          <a:xfrm>
            <a:off x="1143000" y="2209801"/>
            <a:ext cx="7467600" cy="525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a:spcBef>
                <a:spcPct val="50000"/>
              </a:spcBef>
            </a:pPr>
            <a:endParaRPr lang="pl-PL" sz="2800"/>
          </a:p>
        </p:txBody>
      </p:sp>
      <p:sp>
        <p:nvSpPr>
          <p:cNvPr id="11268" name="Rectangle 4"/>
          <p:cNvSpPr>
            <a:spLocks noChangeArrowheads="1"/>
          </p:cNvSpPr>
          <p:nvPr/>
        </p:nvSpPr>
        <p:spPr bwMode="auto">
          <a:xfrm>
            <a:off x="452718" y="1484784"/>
            <a:ext cx="8367754" cy="52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20" tIns="45663" rIns="91320" bIns="45663">
            <a:spAutoFit/>
          </a:bodyPr>
          <a:lstStyle/>
          <a:p>
            <a:r>
              <a:rPr lang="pl-PL" sz="2800" b="1" i="1" dirty="0" err="1">
                <a:solidFill>
                  <a:srgbClr val="F9F153"/>
                </a:solidFill>
                <a:latin typeface="Comic Sans MS" pitchFamily="66" charset="0"/>
              </a:rPr>
              <a:t>Staphylococcus</a:t>
            </a:r>
            <a:r>
              <a:rPr lang="pl-PL" sz="2800" b="1" i="1" dirty="0">
                <a:solidFill>
                  <a:srgbClr val="F9F153"/>
                </a:solidFill>
                <a:latin typeface="Comic Sans MS" pitchFamily="66" charset="0"/>
              </a:rPr>
              <a:t> </a:t>
            </a:r>
            <a:r>
              <a:rPr lang="pl-PL" sz="2800" b="1" i="1" dirty="0" err="1" smtClean="0">
                <a:solidFill>
                  <a:srgbClr val="F9F153"/>
                </a:solidFill>
                <a:latin typeface="Comic Sans MS" pitchFamily="66" charset="0"/>
              </a:rPr>
              <a:t>aureus</a:t>
            </a:r>
            <a:r>
              <a:rPr lang="pl-PL" sz="2800" b="1" i="1" dirty="0" smtClean="0">
                <a:solidFill>
                  <a:srgbClr val="F9F153"/>
                </a:solidFill>
                <a:latin typeface="Comic Sans MS" pitchFamily="66" charset="0"/>
              </a:rPr>
              <a:t>, </a:t>
            </a:r>
            <a:r>
              <a:rPr lang="pl-PL" sz="2800" b="1" i="1" dirty="0" err="1" smtClean="0">
                <a:solidFill>
                  <a:srgbClr val="F9F153"/>
                </a:solidFill>
                <a:latin typeface="Comic Sans MS" pitchFamily="66" charset="0"/>
              </a:rPr>
              <a:t>Haemophilus</a:t>
            </a:r>
            <a:r>
              <a:rPr lang="pl-PL" sz="2800" b="1" i="1" dirty="0" smtClean="0">
                <a:solidFill>
                  <a:srgbClr val="F9F153"/>
                </a:solidFill>
                <a:latin typeface="Comic Sans MS" pitchFamily="66" charset="0"/>
              </a:rPr>
              <a:t> </a:t>
            </a:r>
            <a:r>
              <a:rPr lang="pl-PL" sz="2800" b="1" i="1" dirty="0" err="1" smtClean="0">
                <a:solidFill>
                  <a:srgbClr val="F9F153"/>
                </a:solidFill>
                <a:latin typeface="Comic Sans MS" pitchFamily="66" charset="0"/>
              </a:rPr>
              <a:t>influenzae</a:t>
            </a:r>
            <a:endParaRPr lang="pl-PL" sz="2800" b="1" i="1" dirty="0">
              <a:solidFill>
                <a:srgbClr val="F9F153"/>
              </a:solidFill>
              <a:latin typeface="Comic Sans MS" pitchFamily="66" charset="0"/>
            </a:endParaRPr>
          </a:p>
        </p:txBody>
      </p:sp>
      <p:sp>
        <p:nvSpPr>
          <p:cNvPr id="11269" name="Text Box 5"/>
          <p:cNvSpPr txBox="1">
            <a:spLocks noChangeArrowheads="1"/>
          </p:cNvSpPr>
          <p:nvPr/>
        </p:nvSpPr>
        <p:spPr bwMode="auto">
          <a:xfrm>
            <a:off x="1066800" y="2438414"/>
            <a:ext cx="7391400" cy="375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marL="457200" indent="-457200">
              <a:spcBef>
                <a:spcPct val="50000"/>
              </a:spcBef>
              <a:buFont typeface="Arial" pitchFamily="34" charset="0"/>
              <a:buChar char="•"/>
            </a:pPr>
            <a:r>
              <a:rPr lang="pl-PL" sz="2800" dirty="0" smtClean="0">
                <a:solidFill>
                  <a:schemeClr val="bg1"/>
                </a:solidFill>
              </a:rPr>
              <a:t>penicyliny (</a:t>
            </a:r>
            <a:r>
              <a:rPr lang="pl-PL" sz="2800" dirty="0" err="1" smtClean="0">
                <a:solidFill>
                  <a:schemeClr val="bg1"/>
                </a:solidFill>
              </a:rPr>
              <a:t>kloksacylina</a:t>
            </a:r>
            <a:r>
              <a:rPr lang="pl-PL" sz="2800" dirty="0" smtClean="0">
                <a:solidFill>
                  <a:schemeClr val="bg1"/>
                </a:solidFill>
              </a:rPr>
              <a:t>) </a:t>
            </a:r>
          </a:p>
          <a:p>
            <a:pPr>
              <a:spcBef>
                <a:spcPct val="50000"/>
              </a:spcBef>
              <a:buFontTx/>
              <a:buChar char="•"/>
            </a:pPr>
            <a:r>
              <a:rPr lang="pl-PL" sz="2800" dirty="0" smtClean="0">
                <a:solidFill>
                  <a:schemeClr val="bg1"/>
                </a:solidFill>
              </a:rPr>
              <a:t>    </a:t>
            </a:r>
            <a:r>
              <a:rPr lang="pl-PL" sz="2800" dirty="0" err="1" smtClean="0">
                <a:solidFill>
                  <a:schemeClr val="bg1"/>
                </a:solidFill>
              </a:rPr>
              <a:t>cefalosporyny</a:t>
            </a:r>
            <a:r>
              <a:rPr lang="pl-PL" sz="2800" dirty="0" smtClean="0">
                <a:solidFill>
                  <a:schemeClr val="bg1"/>
                </a:solidFill>
              </a:rPr>
              <a:t> </a:t>
            </a:r>
            <a:r>
              <a:rPr lang="pl-PL" sz="2800" dirty="0">
                <a:solidFill>
                  <a:schemeClr val="bg1"/>
                </a:solidFill>
              </a:rPr>
              <a:t>I </a:t>
            </a:r>
            <a:r>
              <a:rPr lang="pl-PL" sz="2800" dirty="0" smtClean="0">
                <a:solidFill>
                  <a:schemeClr val="bg1"/>
                </a:solidFill>
              </a:rPr>
              <a:t>g. </a:t>
            </a:r>
            <a:r>
              <a:rPr lang="pl-PL" sz="2800" dirty="0">
                <a:solidFill>
                  <a:schemeClr val="bg1"/>
                </a:solidFill>
              </a:rPr>
              <a:t>( </a:t>
            </a:r>
            <a:r>
              <a:rPr lang="pl-PL" sz="2800" dirty="0" err="1">
                <a:solidFill>
                  <a:schemeClr val="bg1"/>
                </a:solidFill>
              </a:rPr>
              <a:t>cefaleksyna</a:t>
            </a:r>
            <a:r>
              <a:rPr lang="pl-PL" sz="2800" dirty="0">
                <a:solidFill>
                  <a:schemeClr val="bg1"/>
                </a:solidFill>
              </a:rPr>
              <a:t>, </a:t>
            </a:r>
            <a:r>
              <a:rPr lang="pl-PL" sz="2800" dirty="0" err="1">
                <a:solidFill>
                  <a:schemeClr val="bg1"/>
                </a:solidFill>
              </a:rPr>
              <a:t>cefadroksyl</a:t>
            </a:r>
            <a:r>
              <a:rPr lang="pl-PL" sz="2800" dirty="0">
                <a:solidFill>
                  <a:schemeClr val="bg1"/>
                </a:solidFill>
              </a:rPr>
              <a:t>)</a:t>
            </a:r>
          </a:p>
          <a:p>
            <a:pPr>
              <a:spcBef>
                <a:spcPct val="50000"/>
              </a:spcBef>
              <a:buFontTx/>
              <a:buChar char="•"/>
            </a:pPr>
            <a:r>
              <a:rPr lang="pl-PL" sz="2800" dirty="0">
                <a:solidFill>
                  <a:schemeClr val="bg1"/>
                </a:solidFill>
              </a:rPr>
              <a:t> </a:t>
            </a:r>
            <a:r>
              <a:rPr lang="pl-PL" sz="2800" dirty="0" smtClean="0">
                <a:solidFill>
                  <a:schemeClr val="bg1"/>
                </a:solidFill>
              </a:rPr>
              <a:t>   </a:t>
            </a:r>
            <a:r>
              <a:rPr lang="pl-PL" sz="2800" dirty="0" err="1" smtClean="0">
                <a:solidFill>
                  <a:schemeClr val="bg1"/>
                </a:solidFill>
              </a:rPr>
              <a:t>amoksycylina</a:t>
            </a:r>
            <a:r>
              <a:rPr lang="pl-PL" sz="2800" dirty="0" smtClean="0">
                <a:solidFill>
                  <a:schemeClr val="bg1"/>
                </a:solidFill>
              </a:rPr>
              <a:t> z kwasem </a:t>
            </a:r>
            <a:r>
              <a:rPr lang="pl-PL" sz="2800" dirty="0" err="1" smtClean="0">
                <a:solidFill>
                  <a:schemeClr val="bg1"/>
                </a:solidFill>
              </a:rPr>
              <a:t>klawulanowym</a:t>
            </a:r>
            <a:endParaRPr lang="pl-PL" sz="2800" dirty="0">
              <a:solidFill>
                <a:schemeClr val="bg1"/>
              </a:solidFill>
            </a:endParaRPr>
          </a:p>
          <a:p>
            <a:pPr>
              <a:spcBef>
                <a:spcPct val="50000"/>
              </a:spcBef>
              <a:buFontTx/>
              <a:buChar char="•"/>
            </a:pPr>
            <a:r>
              <a:rPr lang="pl-PL" sz="2800" dirty="0">
                <a:solidFill>
                  <a:schemeClr val="bg1"/>
                </a:solidFill>
              </a:rPr>
              <a:t> </a:t>
            </a:r>
            <a:r>
              <a:rPr lang="pl-PL" sz="2800" dirty="0" smtClean="0">
                <a:solidFill>
                  <a:schemeClr val="bg1"/>
                </a:solidFill>
              </a:rPr>
              <a:t>   </a:t>
            </a:r>
            <a:r>
              <a:rPr lang="pl-PL" sz="2800" dirty="0" err="1" smtClean="0">
                <a:solidFill>
                  <a:schemeClr val="bg1"/>
                </a:solidFill>
              </a:rPr>
              <a:t>klarytromycyna</a:t>
            </a:r>
            <a:endParaRPr lang="pl-PL" sz="2800" dirty="0">
              <a:solidFill>
                <a:schemeClr val="bg1"/>
              </a:solidFill>
            </a:endParaRPr>
          </a:p>
          <a:p>
            <a:pPr>
              <a:spcBef>
                <a:spcPct val="50000"/>
              </a:spcBef>
              <a:buFontTx/>
              <a:buChar char="•"/>
            </a:pPr>
            <a:r>
              <a:rPr lang="pl-PL" sz="2800" dirty="0">
                <a:solidFill>
                  <a:schemeClr val="bg1"/>
                </a:solidFill>
              </a:rPr>
              <a:t> </a:t>
            </a:r>
            <a:r>
              <a:rPr lang="pl-PL" sz="2800" dirty="0" smtClean="0">
                <a:solidFill>
                  <a:schemeClr val="bg1"/>
                </a:solidFill>
              </a:rPr>
              <a:t>   </a:t>
            </a:r>
            <a:r>
              <a:rPr lang="pl-PL" sz="2800" dirty="0" err="1" smtClean="0">
                <a:solidFill>
                  <a:schemeClr val="bg1"/>
                </a:solidFill>
              </a:rPr>
              <a:t>klindamycyna</a:t>
            </a:r>
            <a:r>
              <a:rPr lang="pl-PL" sz="2800" dirty="0" smtClean="0">
                <a:solidFill>
                  <a:schemeClr val="bg1"/>
                </a:solidFill>
              </a:rPr>
              <a:t> </a:t>
            </a:r>
            <a:endParaRPr lang="pl-PL" sz="2800" dirty="0">
              <a:solidFill>
                <a:schemeClr val="bg1"/>
              </a:solidFill>
            </a:endParaRPr>
          </a:p>
          <a:p>
            <a:pPr>
              <a:spcBef>
                <a:spcPct val="50000"/>
              </a:spcBef>
              <a:buFontTx/>
              <a:buChar char="•"/>
            </a:pPr>
            <a:r>
              <a:rPr lang="pl-PL" sz="2800" dirty="0">
                <a:solidFill>
                  <a:schemeClr val="bg1"/>
                </a:solidFill>
              </a:rPr>
              <a:t> </a:t>
            </a:r>
            <a:r>
              <a:rPr lang="pl-PL" sz="2800" dirty="0" smtClean="0">
                <a:solidFill>
                  <a:schemeClr val="bg1"/>
                </a:solidFill>
              </a:rPr>
              <a:t>   </a:t>
            </a:r>
            <a:r>
              <a:rPr lang="pl-PL" sz="2800" dirty="0" err="1" smtClean="0">
                <a:solidFill>
                  <a:schemeClr val="bg1"/>
                </a:solidFill>
              </a:rPr>
              <a:t>ciprofloksacyna</a:t>
            </a:r>
            <a:endParaRPr lang="pl-PL" sz="2800" dirty="0">
              <a:solidFill>
                <a:schemeClr val="bg1"/>
              </a:solidFill>
            </a:endParaRPr>
          </a:p>
        </p:txBody>
      </p:sp>
    </p:spTree>
    <p:extLst>
      <p:ext uri="{BB962C8B-B14F-4D97-AF65-F5344CB8AC3E}">
        <p14:creationId xmlns:p14="http://schemas.microsoft.com/office/powerpoint/2010/main" val="12651204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pl-PL" sz="3600" b="1" dirty="0">
                <a:solidFill>
                  <a:srgbClr val="FFFF00"/>
                </a:solidFill>
              </a:rPr>
              <a:t>A</a:t>
            </a:r>
            <a:r>
              <a:rPr lang="pl-PL" sz="3600" b="1" dirty="0" smtClean="0">
                <a:solidFill>
                  <a:srgbClr val="FFFF00"/>
                </a:solidFill>
              </a:rPr>
              <a:t>NTYBIOTYKOTERAPIA DOŻYLNA</a:t>
            </a:r>
            <a:endParaRPr lang="pl-PL" dirty="0">
              <a:solidFill>
                <a:srgbClr val="FFFF00"/>
              </a:solidFill>
            </a:endParaRPr>
          </a:p>
        </p:txBody>
      </p:sp>
      <p:sp>
        <p:nvSpPr>
          <p:cNvPr id="22531" name="Text Box 3"/>
          <p:cNvSpPr txBox="1">
            <a:spLocks noChangeArrowheads="1"/>
          </p:cNvSpPr>
          <p:nvPr/>
        </p:nvSpPr>
        <p:spPr bwMode="auto">
          <a:xfrm>
            <a:off x="838200" y="2667014"/>
            <a:ext cx="7467600" cy="289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a:spcBef>
                <a:spcPct val="50000"/>
              </a:spcBef>
              <a:buFontTx/>
              <a:buChar char="•"/>
            </a:pPr>
            <a:r>
              <a:rPr lang="pl-PL" sz="2800" dirty="0" smtClean="0">
                <a:solidFill>
                  <a:schemeClr val="bg1"/>
                </a:solidFill>
              </a:rPr>
              <a:t>   10-14 dni (czasem dłużej) </a:t>
            </a:r>
          </a:p>
          <a:p>
            <a:pPr>
              <a:spcBef>
                <a:spcPct val="50000"/>
              </a:spcBef>
              <a:buFontTx/>
              <a:buChar char="•"/>
            </a:pPr>
            <a:r>
              <a:rPr lang="pl-PL" sz="2800" dirty="0" smtClean="0">
                <a:solidFill>
                  <a:schemeClr val="bg1"/>
                </a:solidFill>
              </a:rPr>
              <a:t>   antybiotyki </a:t>
            </a:r>
            <a:r>
              <a:rPr lang="pl-PL" sz="2800" dirty="0">
                <a:solidFill>
                  <a:schemeClr val="bg1"/>
                </a:solidFill>
              </a:rPr>
              <a:t>podawane dożylnie </a:t>
            </a:r>
          </a:p>
          <a:p>
            <a:pPr>
              <a:spcBef>
                <a:spcPct val="50000"/>
              </a:spcBef>
              <a:buFontTx/>
              <a:buChar char="•"/>
            </a:pPr>
            <a:r>
              <a:rPr lang="pl-PL" sz="2800" dirty="0" smtClean="0">
                <a:solidFill>
                  <a:schemeClr val="bg1"/>
                </a:solidFill>
              </a:rPr>
              <a:t>   dwa </a:t>
            </a:r>
            <a:r>
              <a:rPr lang="pl-PL" sz="2800" dirty="0">
                <a:solidFill>
                  <a:schemeClr val="bg1"/>
                </a:solidFill>
              </a:rPr>
              <a:t>antybiotyki </a:t>
            </a:r>
            <a:r>
              <a:rPr lang="pl-PL" sz="2800" dirty="0" smtClean="0">
                <a:solidFill>
                  <a:schemeClr val="bg1"/>
                </a:solidFill>
              </a:rPr>
              <a:t/>
            </a:r>
            <a:br>
              <a:rPr lang="pl-PL" sz="2800" dirty="0" smtClean="0">
                <a:solidFill>
                  <a:schemeClr val="bg1"/>
                </a:solidFill>
              </a:rPr>
            </a:br>
            <a:r>
              <a:rPr lang="pl-PL" sz="2800" dirty="0" smtClean="0">
                <a:solidFill>
                  <a:schemeClr val="bg1"/>
                </a:solidFill>
              </a:rPr>
              <a:t>     (najczęściej </a:t>
            </a:r>
            <a:r>
              <a:rPr lang="pl-PL" sz="2800" dirty="0" err="1" smtClean="0">
                <a:solidFill>
                  <a:schemeClr val="bg1"/>
                </a:solidFill>
              </a:rPr>
              <a:t>betalaktam</a:t>
            </a:r>
            <a:r>
              <a:rPr lang="pl-PL" sz="2800" dirty="0" smtClean="0">
                <a:solidFill>
                  <a:schemeClr val="bg1"/>
                </a:solidFill>
              </a:rPr>
              <a:t> </a:t>
            </a:r>
            <a:r>
              <a:rPr lang="pl-PL" sz="2800" dirty="0">
                <a:solidFill>
                  <a:schemeClr val="bg1"/>
                </a:solidFill>
              </a:rPr>
              <a:t>+ </a:t>
            </a:r>
            <a:r>
              <a:rPr lang="pl-PL" sz="2800" dirty="0" err="1">
                <a:solidFill>
                  <a:schemeClr val="bg1"/>
                </a:solidFill>
              </a:rPr>
              <a:t>aminoglikozyd</a:t>
            </a:r>
            <a:r>
              <a:rPr lang="pl-PL" sz="2800" dirty="0">
                <a:solidFill>
                  <a:schemeClr val="bg1"/>
                </a:solidFill>
              </a:rPr>
              <a:t> )</a:t>
            </a:r>
          </a:p>
          <a:p>
            <a:pPr>
              <a:spcBef>
                <a:spcPct val="50000"/>
              </a:spcBef>
              <a:buFontTx/>
              <a:buChar char="•"/>
            </a:pPr>
            <a:r>
              <a:rPr lang="pl-PL" sz="2800" dirty="0">
                <a:solidFill>
                  <a:schemeClr val="bg1"/>
                </a:solidFill>
              </a:rPr>
              <a:t> </a:t>
            </a:r>
            <a:r>
              <a:rPr lang="pl-PL" sz="2800" dirty="0" smtClean="0">
                <a:solidFill>
                  <a:schemeClr val="bg1"/>
                </a:solidFill>
              </a:rPr>
              <a:t>   wysokie </a:t>
            </a:r>
            <a:r>
              <a:rPr lang="pl-PL" sz="2800" dirty="0">
                <a:solidFill>
                  <a:schemeClr val="bg1"/>
                </a:solidFill>
              </a:rPr>
              <a:t>dawki antybiotyków</a:t>
            </a:r>
            <a:endParaRPr lang="pl-PL" dirty="0">
              <a:solidFill>
                <a:schemeClr val="bg1"/>
              </a:solidFill>
            </a:endParaRPr>
          </a:p>
        </p:txBody>
      </p:sp>
      <p:sp>
        <p:nvSpPr>
          <p:cNvPr id="22532" name="Text Box 4"/>
          <p:cNvSpPr txBox="1">
            <a:spLocks noChangeArrowheads="1"/>
          </p:cNvSpPr>
          <p:nvPr/>
        </p:nvSpPr>
        <p:spPr bwMode="auto">
          <a:xfrm>
            <a:off x="251520" y="1676414"/>
            <a:ext cx="8740080" cy="58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320" tIns="45663" rIns="91320" bIns="45663">
            <a:spAutoFit/>
          </a:bodyPr>
          <a:lstStyle/>
          <a:p>
            <a:pPr algn="ctr">
              <a:spcBef>
                <a:spcPct val="50000"/>
              </a:spcBef>
            </a:pPr>
            <a:r>
              <a:rPr lang="pl-PL" sz="3200" b="1" i="1" dirty="0" err="1">
                <a:solidFill>
                  <a:srgbClr val="66FFFF"/>
                </a:solidFill>
              </a:rPr>
              <a:t>Pseudomonas</a:t>
            </a:r>
            <a:r>
              <a:rPr lang="pl-PL" sz="3200" b="1" i="1" dirty="0">
                <a:solidFill>
                  <a:srgbClr val="66FFFF"/>
                </a:solidFill>
              </a:rPr>
              <a:t> </a:t>
            </a:r>
            <a:r>
              <a:rPr lang="pl-PL" sz="3200" b="1" i="1" dirty="0" err="1" smtClean="0">
                <a:solidFill>
                  <a:srgbClr val="66FFFF"/>
                </a:solidFill>
              </a:rPr>
              <a:t>aeruginosa</a:t>
            </a:r>
            <a:r>
              <a:rPr lang="pl-PL" sz="3200" b="1" i="1" dirty="0" smtClean="0">
                <a:solidFill>
                  <a:srgbClr val="66FFFF"/>
                </a:solidFill>
              </a:rPr>
              <a:t>, MRSA, B. </a:t>
            </a:r>
            <a:r>
              <a:rPr lang="pl-PL" sz="3200" b="1" i="1" dirty="0" err="1" smtClean="0">
                <a:solidFill>
                  <a:srgbClr val="66FFFF"/>
                </a:solidFill>
              </a:rPr>
              <a:t>cepacia</a:t>
            </a:r>
            <a:endParaRPr lang="pl-PL" sz="3200" i="1" dirty="0"/>
          </a:p>
        </p:txBody>
      </p:sp>
      <p:sp>
        <p:nvSpPr>
          <p:cNvPr id="22533" name="Text Box 5"/>
          <p:cNvSpPr txBox="1">
            <a:spLocks noChangeArrowheads="1"/>
          </p:cNvSpPr>
          <p:nvPr/>
        </p:nvSpPr>
        <p:spPr bwMode="auto">
          <a:xfrm>
            <a:off x="6324600" y="4114801"/>
            <a:ext cx="2667000" cy="2400542"/>
          </a:xfrm>
          <a:prstGeom prst="rect">
            <a:avLst/>
          </a:prstGeom>
          <a:solidFill>
            <a:schemeClr val="bg1"/>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20" tIns="45663" rIns="91320" bIns="45663">
            <a:spAutoFit/>
          </a:bodyPr>
          <a:lstStyle/>
          <a:p>
            <a:pPr>
              <a:spcBef>
                <a:spcPct val="50000"/>
              </a:spcBef>
            </a:pPr>
            <a:r>
              <a:rPr lang="pl-PL" sz="2000"/>
              <a:t>Nawet </a:t>
            </a:r>
            <a:r>
              <a:rPr lang="pl-PL" sz="2000">
                <a:solidFill>
                  <a:schemeClr val="accent2"/>
                </a:solidFill>
              </a:rPr>
              <a:t>trzy</a:t>
            </a:r>
            <a:r>
              <a:rPr lang="pl-PL" sz="2000"/>
              <a:t> w przypadku szczepów lekoopornych:</a:t>
            </a:r>
          </a:p>
          <a:p>
            <a:pPr>
              <a:spcBef>
                <a:spcPct val="50000"/>
              </a:spcBef>
            </a:pPr>
            <a:r>
              <a:rPr lang="pl-PL" sz="2000"/>
              <a:t>betelaktam+</a:t>
            </a:r>
          </a:p>
          <a:p>
            <a:pPr>
              <a:spcBef>
                <a:spcPct val="50000"/>
              </a:spcBef>
            </a:pPr>
            <a:r>
              <a:rPr lang="pl-PL" sz="2000"/>
              <a:t>aminoglikozyd+</a:t>
            </a:r>
          </a:p>
          <a:p>
            <a:pPr>
              <a:spcBef>
                <a:spcPct val="50000"/>
              </a:spcBef>
            </a:pPr>
            <a:r>
              <a:rPr lang="pl-PL" sz="2000"/>
              <a:t>ciprofloksacyna</a:t>
            </a:r>
          </a:p>
        </p:txBody>
      </p:sp>
    </p:spTree>
    <p:extLst>
      <p:ext uri="{BB962C8B-B14F-4D97-AF65-F5344CB8AC3E}">
        <p14:creationId xmlns:p14="http://schemas.microsoft.com/office/powerpoint/2010/main" val="1130961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22533"/>
                                        </p:tgtEl>
                                        <p:attrNameLst>
                                          <p:attrName>style.visibility</p:attrName>
                                        </p:attrNameLst>
                                      </p:cBhvr>
                                      <p:to>
                                        <p:strVal val="visible"/>
                                      </p:to>
                                    </p:set>
                                    <p:animEffect transition="in" filter="dissolve">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0290" name="Rectangle 2"/>
          <p:cNvSpPr>
            <a:spLocks noChangeArrowheads="1"/>
          </p:cNvSpPr>
          <p:nvPr/>
        </p:nvSpPr>
        <p:spPr bwMode="auto">
          <a:xfrm>
            <a:off x="296864" y="152402"/>
            <a:ext cx="3506140" cy="61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0" tIns="45687" rIns="91370" bIns="45687">
            <a:spAutoFit/>
          </a:bodyPr>
          <a:lstStyle/>
          <a:p>
            <a:r>
              <a:rPr lang="pl-PL" sz="3400" b="1" dirty="0">
                <a:solidFill>
                  <a:srgbClr val="FFFF00"/>
                </a:solidFill>
              </a:rPr>
              <a:t>Leczenie: strategia</a:t>
            </a:r>
          </a:p>
        </p:txBody>
      </p:sp>
      <p:sp>
        <p:nvSpPr>
          <p:cNvPr id="140291" name="Rectangle 3"/>
          <p:cNvSpPr>
            <a:spLocks noChangeArrowheads="1"/>
          </p:cNvSpPr>
          <p:nvPr/>
        </p:nvSpPr>
        <p:spPr bwMode="auto">
          <a:xfrm>
            <a:off x="7620001" y="6415097"/>
            <a:ext cx="1460515" cy="36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0" tIns="45687" rIns="91370" bIns="45687">
            <a:spAutoFit/>
          </a:bodyPr>
          <a:lstStyle/>
          <a:p>
            <a:pPr eaLnBrk="0" hangingPunct="0"/>
            <a:r>
              <a:rPr lang="pl-PL" b="1" i="1">
                <a:solidFill>
                  <a:schemeClr val="accent2"/>
                </a:solidFill>
              </a:rPr>
              <a:t>Sharma 2002</a:t>
            </a:r>
          </a:p>
        </p:txBody>
      </p:sp>
      <p:graphicFrame>
        <p:nvGraphicFramePr>
          <p:cNvPr id="140292" name="Group 4"/>
          <p:cNvGraphicFramePr>
            <a:graphicFrameLocks noGrp="1"/>
          </p:cNvGraphicFramePr>
          <p:nvPr>
            <p:extLst>
              <p:ext uri="{D42A27DB-BD31-4B8C-83A1-F6EECF244321}">
                <p14:modId xmlns:p14="http://schemas.microsoft.com/office/powerpoint/2010/main" val="2193476110"/>
              </p:ext>
            </p:extLst>
          </p:nvPr>
        </p:nvGraphicFramePr>
        <p:xfrm>
          <a:off x="457200" y="914401"/>
          <a:ext cx="8305800" cy="4064000"/>
        </p:xfrm>
        <a:graphic>
          <a:graphicData uri="http://schemas.openxmlformats.org/drawingml/2006/table">
            <a:tbl>
              <a:tblPr/>
              <a:tblGrid>
                <a:gridCol w="25146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800" b="0" i="0" u="none" strike="noStrike" cap="none" normalizeH="0" baseline="0" dirty="0" smtClean="0">
                        <a:ln>
                          <a:noFill/>
                        </a:ln>
                        <a:solidFill>
                          <a:schemeClr val="bg1"/>
                        </a:solidFill>
                        <a:effectLst/>
                        <a:latin typeface="Times New Roman" pitchFamily="16"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0" i="0" u="none" strike="noStrike" cap="none" normalizeH="0" baseline="0" dirty="0" smtClean="0">
                          <a:ln>
                            <a:noFill/>
                          </a:ln>
                          <a:solidFill>
                            <a:schemeClr val="bg1"/>
                          </a:solidFill>
                          <a:effectLst/>
                          <a:latin typeface="Times New Roman" pitchFamily="16" charset="0"/>
                        </a:rPr>
                        <a:t>antybiotyk IH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0" i="0" u="none" strike="noStrike" cap="none" normalizeH="0" baseline="0" dirty="0" err="1" smtClean="0">
                          <a:ln>
                            <a:noFill/>
                          </a:ln>
                          <a:solidFill>
                            <a:schemeClr val="bg1"/>
                          </a:solidFill>
                          <a:effectLst/>
                          <a:latin typeface="Times New Roman" pitchFamily="16" charset="0"/>
                        </a:rPr>
                        <a:t>ciprofloxacyna</a:t>
                      </a:r>
                      <a:r>
                        <a:rPr kumimoji="0" lang="pl-PL" sz="2000" b="0" i="0" u="none" strike="noStrike" cap="none" normalizeH="0" baseline="0" dirty="0" smtClean="0">
                          <a:ln>
                            <a:noFill/>
                          </a:ln>
                          <a:solidFill>
                            <a:schemeClr val="bg1"/>
                          </a:solidFill>
                          <a:effectLst/>
                          <a:latin typeface="Times New Roman" pitchFamily="16" charset="0"/>
                        </a:rPr>
                        <a:t> PO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0" i="0" u="none" strike="noStrike" cap="none" normalizeH="0" baseline="0" dirty="0" smtClean="0">
                          <a:ln>
                            <a:noFill/>
                          </a:ln>
                          <a:solidFill>
                            <a:schemeClr val="bg1"/>
                          </a:solidFill>
                          <a:effectLst/>
                          <a:latin typeface="Times New Roman" pitchFamily="16" charset="0"/>
                        </a:rPr>
                        <a:t>antybiotyk IV</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800" b="0" i="0" u="none" strike="noStrike" cap="none" normalizeH="0" baseline="0" smtClean="0">
                          <a:ln>
                            <a:noFill/>
                          </a:ln>
                          <a:solidFill>
                            <a:schemeClr val="bg1"/>
                          </a:solidFill>
                          <a:effectLst/>
                          <a:latin typeface="Times New Roman" pitchFamily="16" charset="0"/>
                        </a:rPr>
                        <a:t>Wczesna kolonizacja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1"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800" b="0" i="0" u="none" strike="noStrike" cap="none" normalizeH="0" baseline="0" smtClean="0">
                          <a:ln>
                            <a:noFill/>
                          </a:ln>
                          <a:solidFill>
                            <a:schemeClr val="bg1"/>
                          </a:solidFill>
                          <a:effectLst/>
                          <a:latin typeface="Times New Roman" pitchFamily="16" charset="0"/>
                        </a:rPr>
                        <a:t>Przewlekła kolonizacja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1"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800" b="0" i="0" u="none" strike="noStrike" cap="none" normalizeH="0" baseline="0" smtClean="0">
                          <a:ln>
                            <a:noFill/>
                          </a:ln>
                          <a:solidFill>
                            <a:schemeClr val="bg1"/>
                          </a:solidFill>
                          <a:effectLst/>
                          <a:latin typeface="Times New Roman" pitchFamily="16" charset="0"/>
                        </a:rPr>
                        <a:t>Zaostrzenie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0" i="0" u="none" strike="noStrike" cap="none" normalizeH="0" baseline="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4000" b="1" i="0" u="none" strike="noStrike" cap="none" normalizeH="0" baseline="0" dirty="0" smtClean="0">
                          <a:ln>
                            <a:noFill/>
                          </a:ln>
                          <a:solidFill>
                            <a:schemeClr val="bg1"/>
                          </a:solidFill>
                          <a:effectLst/>
                          <a:latin typeface="Times New Roman" pitchFamily="16"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40319" name="Rectangle 31"/>
          <p:cNvSpPr>
            <a:spLocks noChangeArrowheads="1"/>
          </p:cNvSpPr>
          <p:nvPr/>
        </p:nvSpPr>
        <p:spPr bwMode="auto">
          <a:xfrm>
            <a:off x="274645" y="5181608"/>
            <a:ext cx="5338821" cy="12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0" tIns="45687" rIns="91370" bIns="45687">
            <a:spAutoFit/>
          </a:bodyPr>
          <a:lstStyle/>
          <a:p>
            <a:r>
              <a:rPr lang="pl-PL" dirty="0">
                <a:solidFill>
                  <a:srgbClr val="FFFF00"/>
                </a:solidFill>
              </a:rPr>
              <a:t>Zaostrzenie: 2 antybiotyki IV (± IH) [F]</a:t>
            </a:r>
          </a:p>
          <a:p>
            <a:r>
              <a:rPr lang="pl-PL" dirty="0">
                <a:solidFill>
                  <a:srgbClr val="FFFF00"/>
                </a:solidFill>
              </a:rPr>
              <a:t>		/ </a:t>
            </a:r>
            <a:r>
              <a:rPr lang="pl-PL" dirty="0" err="1">
                <a:solidFill>
                  <a:srgbClr val="FFFF00"/>
                </a:solidFill>
              </a:rPr>
              <a:t>ciprofloxacin</a:t>
            </a:r>
            <a:r>
              <a:rPr lang="pl-PL" dirty="0">
                <a:solidFill>
                  <a:srgbClr val="FFFF00"/>
                </a:solidFill>
              </a:rPr>
              <a:t> PO + colistin IH [D]</a:t>
            </a:r>
          </a:p>
          <a:p>
            <a:r>
              <a:rPr lang="pl-PL" dirty="0">
                <a:solidFill>
                  <a:srgbClr val="FFFF00"/>
                </a:solidFill>
              </a:rPr>
              <a:t>Przewlekle: antybiotyk IH / IV co 3/12</a:t>
            </a:r>
          </a:p>
          <a:p>
            <a:endParaRPr lang="pl-PL" dirty="0"/>
          </a:p>
        </p:txBody>
      </p:sp>
    </p:spTree>
    <p:extLst>
      <p:ext uri="{BB962C8B-B14F-4D97-AF65-F5344CB8AC3E}">
        <p14:creationId xmlns:p14="http://schemas.microsoft.com/office/powerpoint/2010/main" val="1117259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464" y="163438"/>
            <a:ext cx="870902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772" y="5517234"/>
            <a:ext cx="8721725" cy="52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605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84" y="-1683568"/>
            <a:ext cx="9180512" cy="8541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401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1"/>
          <p:cNvSpPr>
            <a:spLocks noChangeArrowheads="1"/>
          </p:cNvSpPr>
          <p:nvPr/>
        </p:nvSpPr>
        <p:spPr bwMode="auto">
          <a:xfrm>
            <a:off x="0" y="76201"/>
            <a:ext cx="9337878" cy="617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885" tIns="46741" rIns="89885" bIns="46741">
            <a:spAutoFit/>
          </a:bodyPr>
          <a:lstStyle/>
          <a:p>
            <a:pPr>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3400" b="1">
                <a:solidFill>
                  <a:srgbClr val="FFFF00"/>
                </a:solidFill>
              </a:rPr>
              <a:t>Patogeneza zmian płucnych w przebiegu CF</a:t>
            </a:r>
          </a:p>
        </p:txBody>
      </p:sp>
      <p:sp>
        <p:nvSpPr>
          <p:cNvPr id="99331" name="Rectangle 2"/>
          <p:cNvSpPr>
            <a:spLocks noChangeArrowheads="1"/>
          </p:cNvSpPr>
          <p:nvPr/>
        </p:nvSpPr>
        <p:spPr bwMode="auto">
          <a:xfrm>
            <a:off x="609600" y="838200"/>
            <a:ext cx="8229600" cy="510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885" tIns="46741" rIns="89885" bIns="46741"/>
          <a:lstStyle/>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Mutacja genu CFTR</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Niedobór / nieprawidłowy CFTR</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Zaburzenie transportu Na</a:t>
            </a:r>
            <a:r>
              <a:rPr lang="en-GB" sz="2000" baseline="30000">
                <a:solidFill>
                  <a:srgbClr val="FFFFFF"/>
                </a:solidFill>
              </a:rPr>
              <a:t>+</a:t>
            </a:r>
            <a:r>
              <a:rPr lang="en-GB" sz="2000">
                <a:solidFill>
                  <a:srgbClr val="FFFFFF"/>
                </a:solidFill>
              </a:rPr>
              <a:t>/Cl</a:t>
            </a:r>
            <a:r>
              <a:rPr lang="en-GB" sz="2000" baseline="30000">
                <a:solidFill>
                  <a:srgbClr val="FFFFFF"/>
                </a:solidFill>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Zmiany objętości / lepkości śluzu</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Zaburzony klirens śluzowo – rzęskowy </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 </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Infekcja                 Zapalenie</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endParaRPr lang="en-GB" sz="2000">
              <a:solidFill>
                <a:srgbClr val="FFFFFF"/>
              </a:solidFill>
            </a:endParaRP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Obturacja oskrzeli</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4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Uszkodzenie płuc</a:t>
            </a:r>
            <a:r>
              <a:rPr lang="en-GB" sz="1600">
                <a:solidFill>
                  <a:srgbClr val="FFFFFF"/>
                </a:solidFill>
              </a:rPr>
              <a:t> (Rozstrzenie oskrzeli, ...)</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Niewydolność oddechowa</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latin typeface="Symbol" pitchFamily="16" charset="2"/>
              </a:rPr>
              <a:t></a:t>
            </a:r>
          </a:p>
          <a:p>
            <a:pPr marL="336132" indent="-334548" algn="ctr">
              <a:lnSpc>
                <a:spcPct val="70000"/>
              </a:lnSpc>
              <a:spcBef>
                <a:spcPts val="500"/>
              </a:spcBef>
              <a:tabLst>
                <a:tab pos="336132" algn="l"/>
                <a:tab pos="783250" algn="l"/>
                <a:tab pos="1231961" algn="l"/>
                <a:tab pos="1680658" algn="l"/>
                <a:tab pos="2129361" algn="l"/>
                <a:tab pos="2578065" algn="l"/>
                <a:tab pos="3026770" algn="l"/>
                <a:tab pos="3475471" algn="l"/>
                <a:tab pos="3924179" algn="l"/>
                <a:tab pos="4372880" algn="l"/>
                <a:tab pos="4821586" algn="l"/>
                <a:tab pos="5270286" algn="l"/>
                <a:tab pos="5718993" algn="l"/>
                <a:tab pos="6167699" algn="l"/>
                <a:tab pos="6616401" algn="l"/>
                <a:tab pos="7065104" algn="l"/>
                <a:tab pos="7513808" algn="l"/>
                <a:tab pos="7962511" algn="l"/>
                <a:tab pos="8411217" algn="l"/>
                <a:tab pos="8859921" algn="l"/>
                <a:tab pos="9308624" algn="l"/>
              </a:tabLst>
            </a:pPr>
            <a:r>
              <a:rPr lang="en-GB" sz="2000">
                <a:solidFill>
                  <a:srgbClr val="FFFFFF"/>
                </a:solidFill>
              </a:rPr>
              <a:t>Zgon</a:t>
            </a:r>
          </a:p>
        </p:txBody>
      </p:sp>
      <p:sp>
        <p:nvSpPr>
          <p:cNvPr id="99332" name="Rectangle 3"/>
          <p:cNvSpPr>
            <a:spLocks noChangeArrowheads="1"/>
          </p:cNvSpPr>
          <p:nvPr/>
        </p:nvSpPr>
        <p:spPr bwMode="auto">
          <a:xfrm>
            <a:off x="7364426" y="6415088"/>
            <a:ext cx="1823001" cy="3713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885" tIns="46741" rIns="89885" bIns="46741">
            <a:spAutoFit/>
          </a:bodyPr>
          <a:lstStyle/>
          <a:p>
            <a:pPr eaLnBrk="0" hangingPunct="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b="1" i="1">
                <a:solidFill>
                  <a:srgbClr val="3333CC"/>
                </a:solidFill>
              </a:rPr>
              <a:t>Robinson 2002</a:t>
            </a:r>
          </a:p>
        </p:txBody>
      </p:sp>
      <p:sp>
        <p:nvSpPr>
          <p:cNvPr id="100356" name="AutoShape 4"/>
          <p:cNvSpPr>
            <a:spLocks noChangeArrowheads="1"/>
          </p:cNvSpPr>
          <p:nvPr/>
        </p:nvSpPr>
        <p:spPr bwMode="auto">
          <a:xfrm>
            <a:off x="6629400" y="1371600"/>
            <a:ext cx="1371600" cy="2667000"/>
          </a:xfrm>
          <a:prstGeom prst="curvedLeftArrow">
            <a:avLst>
              <a:gd name="adj1" fmla="val 13422"/>
              <a:gd name="adj2" fmla="val 52311"/>
              <a:gd name="adj3" fmla="val 28801"/>
            </a:avLst>
          </a:prstGeom>
          <a:solidFill>
            <a:srgbClr val="FFDA3D"/>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320" tIns="45663" rIns="91320" bIns="45663" anchor="ctr"/>
          <a:lstStyle/>
          <a:p>
            <a:endParaRPr lang="pl-PL"/>
          </a:p>
        </p:txBody>
      </p:sp>
      <p:sp>
        <p:nvSpPr>
          <p:cNvPr id="100357" name="AutoShape 5"/>
          <p:cNvSpPr>
            <a:spLocks noChangeArrowheads="1"/>
          </p:cNvSpPr>
          <p:nvPr/>
        </p:nvSpPr>
        <p:spPr bwMode="auto">
          <a:xfrm rot="10800000">
            <a:off x="1347788" y="2446342"/>
            <a:ext cx="1371600" cy="1371600"/>
          </a:xfrm>
          <a:prstGeom prst="curvedLeftArrow">
            <a:avLst>
              <a:gd name="adj1" fmla="val 6903"/>
              <a:gd name="adj2" fmla="val 26903"/>
              <a:gd name="adj3" fmla="val 28801"/>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320" tIns="45663" rIns="91320" bIns="45663" anchor="ctr"/>
          <a:lstStyle/>
          <a:p>
            <a:endParaRPr lang="pl-PL"/>
          </a:p>
        </p:txBody>
      </p:sp>
      <p:sp>
        <p:nvSpPr>
          <p:cNvPr id="99335" name="AutoShape 6"/>
          <p:cNvSpPr>
            <a:spLocks noChangeArrowheads="1"/>
          </p:cNvSpPr>
          <p:nvPr/>
        </p:nvSpPr>
        <p:spPr bwMode="auto">
          <a:xfrm>
            <a:off x="4267200" y="3276600"/>
            <a:ext cx="762000" cy="838200"/>
          </a:xfrm>
          <a:custGeom>
            <a:avLst/>
            <a:gdLst>
              <a:gd name="T0" fmla="*/ 762000 w 21600"/>
              <a:gd name="T1" fmla="*/ 419100 h 21600"/>
              <a:gd name="T2" fmla="*/ 381000 w 21600"/>
              <a:gd name="T3" fmla="*/ 838200 h 21600"/>
              <a:gd name="T4" fmla="*/ 0 w 21600"/>
              <a:gd name="T5" fmla="*/ 419100 h 21600"/>
              <a:gd name="T6" fmla="*/ 381000 w 21600"/>
              <a:gd name="T7" fmla="*/ 0 h 21600"/>
              <a:gd name="T8" fmla="*/ 0 60000 65536"/>
              <a:gd name="T9" fmla="*/ 5898240 60000 65536"/>
              <a:gd name="T10" fmla="*/ 11796480 60000 65536"/>
              <a:gd name="T11" fmla="*/ 17694720 60000 65536"/>
              <a:gd name="T12" fmla="*/ 2416 w 21600"/>
              <a:gd name="T13" fmla="*/ 8600 h 21600"/>
              <a:gd name="T14" fmla="*/ 19184 w 21600"/>
              <a:gd name="T15" fmla="*/ 13000 h 21600"/>
            </a:gdLst>
            <a:ahLst/>
            <a:cxnLst>
              <a:cxn ang="T8">
                <a:pos x="T0" y="T1"/>
              </a:cxn>
              <a:cxn ang="T9">
                <a:pos x="T2" y="T3"/>
              </a:cxn>
              <a:cxn ang="T10">
                <a:pos x="T4" y="T5"/>
              </a:cxn>
              <a:cxn ang="T11">
                <a:pos x="T6" y="T7"/>
              </a:cxn>
            </a:cxnLst>
            <a:rect l="T12" t="T13" r="T14" b="T15"/>
            <a:pathLst>
              <a:path w="21600" h="21600">
                <a:moveTo>
                  <a:pt x="10800" y="0"/>
                </a:moveTo>
                <a:lnTo>
                  <a:pt x="6885" y="4300"/>
                </a:lnTo>
                <a:lnTo>
                  <a:pt x="8600" y="4300"/>
                </a:lnTo>
                <a:lnTo>
                  <a:pt x="8600" y="8600"/>
                </a:lnTo>
                <a:lnTo>
                  <a:pt x="4300" y="8600"/>
                </a:lnTo>
                <a:lnTo>
                  <a:pt x="4300" y="6885"/>
                </a:lnTo>
                <a:lnTo>
                  <a:pt x="0" y="10800"/>
                </a:lnTo>
                <a:lnTo>
                  <a:pt x="4300" y="14715"/>
                </a:lnTo>
                <a:lnTo>
                  <a:pt x="4300" y="13000"/>
                </a:lnTo>
                <a:lnTo>
                  <a:pt x="8600" y="13000"/>
                </a:lnTo>
                <a:lnTo>
                  <a:pt x="8600" y="17300"/>
                </a:lnTo>
                <a:lnTo>
                  <a:pt x="6885" y="17300"/>
                </a:lnTo>
                <a:lnTo>
                  <a:pt x="10800" y="21600"/>
                </a:lnTo>
                <a:lnTo>
                  <a:pt x="14715" y="17300"/>
                </a:lnTo>
                <a:lnTo>
                  <a:pt x="13000" y="17300"/>
                </a:lnTo>
                <a:lnTo>
                  <a:pt x="13000" y="13000"/>
                </a:lnTo>
                <a:lnTo>
                  <a:pt x="17300" y="13000"/>
                </a:lnTo>
                <a:lnTo>
                  <a:pt x="17300" y="14715"/>
                </a:lnTo>
                <a:lnTo>
                  <a:pt x="21600" y="10800"/>
                </a:lnTo>
                <a:lnTo>
                  <a:pt x="17300" y="6885"/>
                </a:lnTo>
                <a:lnTo>
                  <a:pt x="17300" y="8600"/>
                </a:lnTo>
                <a:lnTo>
                  <a:pt x="13000" y="8600"/>
                </a:lnTo>
                <a:lnTo>
                  <a:pt x="13000" y="4300"/>
                </a:lnTo>
                <a:lnTo>
                  <a:pt x="14715" y="4300"/>
                </a:lnTo>
                <a:lnTo>
                  <a:pt x="10800" y="0"/>
                </a:lnTo>
                <a:close/>
              </a:path>
            </a:pathLst>
          </a:cu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320" tIns="45663" rIns="91320" bIns="45663" anchor="ctr"/>
          <a:lstStyle/>
          <a:p>
            <a:endParaRPr lang="pl-PL"/>
          </a:p>
        </p:txBody>
      </p:sp>
      <p:sp>
        <p:nvSpPr>
          <p:cNvPr id="100359" name="AutoShape 7"/>
          <p:cNvSpPr>
            <a:spLocks noChangeArrowheads="1"/>
          </p:cNvSpPr>
          <p:nvPr/>
        </p:nvSpPr>
        <p:spPr bwMode="auto">
          <a:xfrm rot="10800000" flipH="1">
            <a:off x="6800850" y="2446342"/>
            <a:ext cx="1371600" cy="1371600"/>
          </a:xfrm>
          <a:prstGeom prst="curvedLeftArrow">
            <a:avLst>
              <a:gd name="adj1" fmla="val 6903"/>
              <a:gd name="adj2" fmla="val 26903"/>
              <a:gd name="adj3" fmla="val 28801"/>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320" tIns="45663" rIns="91320" bIns="45663" anchor="ctr"/>
          <a:lstStyle/>
          <a:p>
            <a:endParaRPr lang="pl-PL"/>
          </a:p>
        </p:txBody>
      </p:sp>
      <p:grpSp>
        <p:nvGrpSpPr>
          <p:cNvPr id="100360" name="Group 8"/>
          <p:cNvGrpSpPr>
            <a:grpSpLocks/>
          </p:cNvGrpSpPr>
          <p:nvPr/>
        </p:nvGrpSpPr>
        <p:grpSpPr bwMode="auto">
          <a:xfrm>
            <a:off x="3465513" y="3276602"/>
            <a:ext cx="2436812" cy="1370013"/>
            <a:chOff x="2183" y="2064"/>
            <a:chExt cx="1535" cy="863"/>
          </a:xfrm>
        </p:grpSpPr>
        <p:sp>
          <p:nvSpPr>
            <p:cNvPr id="99338" name="AutoShape 9"/>
            <p:cNvSpPr>
              <a:spLocks noChangeArrowheads="1"/>
            </p:cNvSpPr>
            <p:nvPr/>
          </p:nvSpPr>
          <p:spPr bwMode="auto">
            <a:xfrm>
              <a:off x="2183" y="2064"/>
              <a:ext cx="95" cy="191"/>
            </a:xfrm>
            <a:prstGeom prst="upDownArrow">
              <a:avLst>
                <a:gd name="adj1" fmla="val 50000"/>
                <a:gd name="adj2" fmla="val 40024"/>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99339" name="AutoShape 10"/>
            <p:cNvSpPr>
              <a:spLocks noChangeArrowheads="1"/>
            </p:cNvSpPr>
            <p:nvPr/>
          </p:nvSpPr>
          <p:spPr bwMode="auto">
            <a:xfrm>
              <a:off x="3623" y="2064"/>
              <a:ext cx="95" cy="191"/>
            </a:xfrm>
            <a:prstGeom prst="upDownArrow">
              <a:avLst>
                <a:gd name="adj1" fmla="val 50000"/>
                <a:gd name="adj2" fmla="val 40024"/>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99340" name="AutoShape 11"/>
            <p:cNvSpPr>
              <a:spLocks noChangeArrowheads="1"/>
            </p:cNvSpPr>
            <p:nvPr/>
          </p:nvSpPr>
          <p:spPr bwMode="auto">
            <a:xfrm>
              <a:off x="2183" y="2448"/>
              <a:ext cx="95" cy="479"/>
            </a:xfrm>
            <a:prstGeom prst="upDownArrow">
              <a:avLst>
                <a:gd name="adj1" fmla="val 50000"/>
                <a:gd name="adj2" fmla="val 100375"/>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sp>
          <p:nvSpPr>
            <p:cNvPr id="99341" name="AutoShape 12"/>
            <p:cNvSpPr>
              <a:spLocks noChangeArrowheads="1"/>
            </p:cNvSpPr>
            <p:nvPr/>
          </p:nvSpPr>
          <p:spPr bwMode="auto">
            <a:xfrm>
              <a:off x="3623" y="2448"/>
              <a:ext cx="95" cy="479"/>
            </a:xfrm>
            <a:prstGeom prst="upDownArrow">
              <a:avLst>
                <a:gd name="adj1" fmla="val 50000"/>
                <a:gd name="adj2" fmla="val 100375"/>
              </a:avLst>
            </a:prstGeom>
            <a:solidFill>
              <a:srgbClr val="FF66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l-PL"/>
            </a:p>
          </p:txBody>
        </p:sp>
      </p:grpSp>
    </p:spTree>
    <p:extLst>
      <p:ext uri="{BB962C8B-B14F-4D97-AF65-F5344CB8AC3E}">
        <p14:creationId xmlns:p14="http://schemas.microsoft.com/office/powerpoint/2010/main" val="16220852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grpId="0" nodeType="clickEffect">
                                  <p:stCondLst>
                                    <p:cond delay="0"/>
                                  </p:stCondLst>
                                  <p:childTnLst>
                                    <p:set>
                                      <p:cBhvr additive="repl">
                                        <p:cTn id="6" dur="1" fill="hold">
                                          <p:stCondLst>
                                            <p:cond delay="0"/>
                                          </p:stCondLst>
                                        </p:cTn>
                                        <p:tgtEl>
                                          <p:spTgt spid="100356"/>
                                        </p:tgtEl>
                                        <p:attrNameLst>
                                          <p:attrName>style.visibility</p:attrName>
                                        </p:attrNameLst>
                                      </p:cBhvr>
                                      <p:to>
                                        <p:strVal val="visible"/>
                                      </p:to>
                                    </p:set>
                                    <p:animEffect transition="in" filter="dissolve">
                                      <p:cBhvr additive="repl">
                                        <p:cTn id="7" dur="500"/>
                                        <p:tgtEl>
                                          <p:spTgt spid="1003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fill="hold" grpId="0" nodeType="clickEffect">
                                  <p:stCondLst>
                                    <p:cond delay="0"/>
                                  </p:stCondLst>
                                  <p:childTnLst>
                                    <p:set>
                                      <p:cBhvr additive="repl">
                                        <p:cTn id="11" dur="1" fill="hold">
                                          <p:stCondLst>
                                            <p:cond delay="0"/>
                                          </p:stCondLst>
                                        </p:cTn>
                                        <p:tgtEl>
                                          <p:spTgt spid="100357"/>
                                        </p:tgtEl>
                                        <p:attrNameLst>
                                          <p:attrName>style.visibility</p:attrName>
                                        </p:attrNameLst>
                                      </p:cBhvr>
                                      <p:to>
                                        <p:strVal val="visible"/>
                                      </p:to>
                                    </p:set>
                                    <p:animEffect transition="in" filter="dissolve">
                                      <p:cBhvr additive="repl">
                                        <p:cTn id="12" dur="500"/>
                                        <p:tgtEl>
                                          <p:spTgt spid="1003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fill="hold" grpId="0" nodeType="clickEffect">
                                  <p:stCondLst>
                                    <p:cond delay="0"/>
                                  </p:stCondLst>
                                  <p:childTnLst>
                                    <p:set>
                                      <p:cBhvr additive="repl">
                                        <p:cTn id="16" dur="1" fill="hold">
                                          <p:stCondLst>
                                            <p:cond delay="0"/>
                                          </p:stCondLst>
                                        </p:cTn>
                                        <p:tgtEl>
                                          <p:spTgt spid="100359"/>
                                        </p:tgtEl>
                                        <p:attrNameLst>
                                          <p:attrName>style.visibility</p:attrName>
                                        </p:attrNameLst>
                                      </p:cBhvr>
                                      <p:to>
                                        <p:strVal val="visible"/>
                                      </p:to>
                                    </p:set>
                                    <p:animEffect transition="in" filter="dissolve">
                                      <p:cBhvr additive="repl">
                                        <p:cTn id="17" dur="500"/>
                                        <p:tgtEl>
                                          <p:spTgt spid="1003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fill="hold" nodeType="clickEffect">
                                  <p:stCondLst>
                                    <p:cond delay="0"/>
                                  </p:stCondLst>
                                  <p:childTnLst>
                                    <p:set>
                                      <p:cBhvr additive="repl">
                                        <p:cTn id="21" dur="1" fill="hold">
                                          <p:stCondLst>
                                            <p:cond delay="0"/>
                                          </p:stCondLst>
                                        </p:cTn>
                                        <p:tgtEl>
                                          <p:spTgt spid="100360"/>
                                        </p:tgtEl>
                                        <p:attrNameLst>
                                          <p:attrName>style.visibility</p:attrName>
                                        </p:attrNameLst>
                                      </p:cBhvr>
                                      <p:to>
                                        <p:strVal val="visible"/>
                                      </p:to>
                                    </p:set>
                                    <p:animEffect transition="in" filter="dissolve">
                                      <p:cBhvr additive="repl">
                                        <p:cTn id="22" dur="500"/>
                                        <p:tgtEl>
                                          <p:spTgt spid="100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6" grpId="0" animBg="1"/>
      <p:bldP spid="100357" grpId="0" animBg="1"/>
      <p:bldP spid="100359"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3999"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
            <a:ext cx="9144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60421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
            <a:ext cx="9144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764705"/>
            <a:ext cx="9143999"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4725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
            <a:ext cx="9144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764705"/>
            <a:ext cx="9143999"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1776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06" name="Text Box 2"/>
          <p:cNvSpPr txBox="1">
            <a:spLocks noChangeArrowheads="1"/>
          </p:cNvSpPr>
          <p:nvPr/>
        </p:nvSpPr>
        <p:spPr bwMode="auto">
          <a:xfrm>
            <a:off x="794135" y="260352"/>
            <a:ext cx="751199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3200" b="1" dirty="0" smtClean="0">
                <a:solidFill>
                  <a:srgbClr val="FFFF00"/>
                </a:solidFill>
              </a:rPr>
              <a:t>Zasady racjonalnej antybiotykoterapii</a:t>
            </a:r>
          </a:p>
        </p:txBody>
      </p:sp>
      <p:sp>
        <p:nvSpPr>
          <p:cNvPr id="149507" name="Text Box 3"/>
          <p:cNvSpPr txBox="1">
            <a:spLocks noChangeArrowheads="1"/>
          </p:cNvSpPr>
          <p:nvPr/>
        </p:nvSpPr>
        <p:spPr bwMode="auto">
          <a:xfrm>
            <a:off x="440269" y="1219202"/>
            <a:ext cx="8380204"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14400" fontAlgn="base">
              <a:spcBef>
                <a:spcPts val="1800"/>
              </a:spcBef>
              <a:spcAft>
                <a:spcPct val="0"/>
              </a:spcAft>
              <a:buClr>
                <a:srgbClr val="00FFFF"/>
              </a:buClr>
              <a:buFont typeface="Arial" pitchFamily="34" charset="0"/>
              <a:buChar char="•"/>
            </a:pPr>
            <a:r>
              <a:rPr lang="pl-PL" sz="2800" b="1" dirty="0" smtClean="0">
                <a:solidFill>
                  <a:srgbClr val="FFFFFF"/>
                </a:solidFill>
                <a:latin typeface="Calibri" pitchFamily="34" charset="0"/>
                <a:cs typeface="Calibri" pitchFamily="34" charset="0"/>
              </a:rPr>
              <a:t>właściwy antybiotyk we wcześnie rozpoznanym zakażeniu</a:t>
            </a:r>
            <a:endParaRPr lang="pl-PL" sz="2800" b="1" dirty="0">
              <a:solidFill>
                <a:srgbClr val="FFFFFF"/>
              </a:solidFill>
              <a:latin typeface="Calibri" pitchFamily="34" charset="0"/>
              <a:cs typeface="Calibri" pitchFamily="34" charset="0"/>
            </a:endParaRPr>
          </a:p>
          <a:p>
            <a:pPr marL="342900" indent="-342900" defTabSz="914400" fontAlgn="base">
              <a:spcBef>
                <a:spcPts val="1800"/>
              </a:spcBef>
              <a:spcAft>
                <a:spcPct val="0"/>
              </a:spcAft>
              <a:buClr>
                <a:srgbClr val="00FFFF"/>
              </a:buClr>
              <a:buFont typeface="Arial" pitchFamily="34" charset="0"/>
              <a:buChar char="•"/>
            </a:pPr>
            <a:r>
              <a:rPr lang="pl-PL" sz="2800" b="1" dirty="0" smtClean="0">
                <a:solidFill>
                  <a:srgbClr val="FFFFFF"/>
                </a:solidFill>
                <a:latin typeface="Calibri" pitchFamily="34" charset="0"/>
                <a:cs typeface="Calibri" pitchFamily="34" charset="0"/>
              </a:rPr>
              <a:t>odpowiednia do ciężkości stanu klinicznego zakażenia droga podania</a:t>
            </a:r>
          </a:p>
          <a:p>
            <a:pPr marL="342900" indent="-342900" defTabSz="914400" fontAlgn="base">
              <a:spcBef>
                <a:spcPts val="1800"/>
              </a:spcBef>
              <a:spcAft>
                <a:spcPct val="0"/>
              </a:spcAft>
              <a:buClr>
                <a:srgbClr val="00FFFF"/>
              </a:buClr>
              <a:buFont typeface="Arial" pitchFamily="34" charset="0"/>
              <a:buChar char="•"/>
            </a:pPr>
            <a:r>
              <a:rPr lang="pl-PL" sz="2800" b="1" dirty="0" smtClean="0">
                <a:solidFill>
                  <a:srgbClr val="FFFFFF"/>
                </a:solidFill>
                <a:latin typeface="Calibri" pitchFamily="34" charset="0"/>
                <a:cs typeface="Calibri" pitchFamily="34" charset="0"/>
              </a:rPr>
              <a:t>optymalny czas terapii (tendencje do skracania)</a:t>
            </a:r>
          </a:p>
          <a:p>
            <a:pPr marL="342900" indent="-342900" defTabSz="914400" fontAlgn="base">
              <a:spcBef>
                <a:spcPts val="1800"/>
              </a:spcBef>
              <a:spcAft>
                <a:spcPct val="0"/>
              </a:spcAft>
              <a:buClr>
                <a:srgbClr val="00FFFF"/>
              </a:buClr>
              <a:buFont typeface="Arial" pitchFamily="34" charset="0"/>
              <a:buChar char="•"/>
            </a:pPr>
            <a:r>
              <a:rPr lang="pl-PL" sz="2800" b="1" dirty="0" smtClean="0">
                <a:solidFill>
                  <a:srgbClr val="FFFFFF"/>
                </a:solidFill>
                <a:latin typeface="Calibri" pitchFamily="34" charset="0"/>
                <a:cs typeface="Calibri" pitchFamily="34" charset="0"/>
              </a:rPr>
              <a:t>terapeutyczne stężenie leku w ognisku zakażenia (MIC)</a:t>
            </a:r>
          </a:p>
          <a:p>
            <a:pPr marL="342900" indent="-342900" defTabSz="914400" fontAlgn="base">
              <a:spcBef>
                <a:spcPts val="1800"/>
              </a:spcBef>
              <a:spcAft>
                <a:spcPct val="0"/>
              </a:spcAft>
              <a:buClr>
                <a:srgbClr val="00FFFF"/>
              </a:buClr>
              <a:buFont typeface="Arial" pitchFamily="34" charset="0"/>
              <a:buChar char="•"/>
            </a:pPr>
            <a:r>
              <a:rPr lang="pl-PL" sz="2800" b="1" dirty="0" err="1" smtClean="0">
                <a:solidFill>
                  <a:srgbClr val="FFFFFF"/>
                </a:solidFill>
                <a:latin typeface="Calibri" pitchFamily="34" charset="0"/>
                <a:cs typeface="Calibri" pitchFamily="34" charset="0"/>
              </a:rPr>
              <a:t>eradykacja</a:t>
            </a:r>
            <a:r>
              <a:rPr lang="pl-PL" sz="2800" b="1" dirty="0" smtClean="0">
                <a:solidFill>
                  <a:srgbClr val="FFFFFF"/>
                </a:solidFill>
                <a:latin typeface="Calibri" pitchFamily="34" charset="0"/>
                <a:cs typeface="Calibri" pitchFamily="34" charset="0"/>
              </a:rPr>
              <a:t> patogenu</a:t>
            </a:r>
          </a:p>
        </p:txBody>
      </p:sp>
    </p:spTree>
    <p:extLst>
      <p:ext uri="{BB962C8B-B14F-4D97-AF65-F5344CB8AC3E}">
        <p14:creationId xmlns:p14="http://schemas.microsoft.com/office/powerpoint/2010/main" val="21124306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7218" name="Group 2"/>
          <p:cNvGrpSpPr>
            <a:grpSpLocks/>
          </p:cNvGrpSpPr>
          <p:nvPr/>
        </p:nvGrpSpPr>
        <p:grpSpPr bwMode="auto">
          <a:xfrm>
            <a:off x="177801" y="1595437"/>
            <a:ext cx="8504767" cy="4248150"/>
            <a:chOff x="126" y="1005"/>
            <a:chExt cx="6027" cy="2676"/>
          </a:xfrm>
        </p:grpSpPr>
        <p:sp>
          <p:nvSpPr>
            <p:cNvPr id="137219" name="Oval 3"/>
            <p:cNvSpPr>
              <a:spLocks noChangeArrowheads="1"/>
            </p:cNvSpPr>
            <p:nvPr/>
          </p:nvSpPr>
          <p:spPr bwMode="auto">
            <a:xfrm>
              <a:off x="126" y="2537"/>
              <a:ext cx="184" cy="409"/>
            </a:xfrm>
            <a:prstGeom prst="ellipse">
              <a:avLst/>
            </a:prstGeom>
            <a:gradFill rotWithShape="0">
              <a:gsLst>
                <a:gs pos="0">
                  <a:srgbClr val="FF7C80"/>
                </a:gs>
                <a:gs pos="100000">
                  <a:srgbClr val="76393B"/>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20" name="Text Box 4"/>
            <p:cNvSpPr txBox="1">
              <a:spLocks noChangeArrowheads="1"/>
            </p:cNvSpPr>
            <p:nvPr/>
          </p:nvSpPr>
          <p:spPr bwMode="auto">
            <a:xfrm>
              <a:off x="581" y="1608"/>
              <a:ext cx="181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defTabSz="914400" eaLnBrk="0" fontAlgn="base" hangingPunct="0">
                <a:lnSpc>
                  <a:spcPct val="75000"/>
                </a:lnSpc>
                <a:spcBef>
                  <a:spcPct val="0"/>
                </a:spcBef>
                <a:spcAft>
                  <a:spcPct val="0"/>
                </a:spcAft>
              </a:pPr>
              <a:r>
                <a:rPr lang="pl-PL" sz="2400" b="1" smtClean="0">
                  <a:solidFill>
                    <a:srgbClr val="FFFFFF"/>
                  </a:solidFill>
                </a:rPr>
                <a:t>Komórki oporne</a:t>
              </a:r>
            </a:p>
            <a:p>
              <a:pPr algn="ctr" defTabSz="914400" eaLnBrk="0" fontAlgn="base" hangingPunct="0">
                <a:lnSpc>
                  <a:spcPct val="75000"/>
                </a:lnSpc>
                <a:spcBef>
                  <a:spcPct val="0"/>
                </a:spcBef>
                <a:spcAft>
                  <a:spcPct val="0"/>
                </a:spcAft>
              </a:pPr>
              <a:r>
                <a:rPr lang="pl-PL" sz="2400" b="1" smtClean="0">
                  <a:solidFill>
                    <a:srgbClr val="FFFFFF"/>
                  </a:solidFill>
                </a:rPr>
                <a:t>rzadkie</a:t>
              </a:r>
              <a:endParaRPr lang="en-US" sz="2400" b="1" smtClean="0">
                <a:solidFill>
                  <a:srgbClr val="FFFFFF"/>
                </a:solidFill>
              </a:endParaRPr>
            </a:p>
          </p:txBody>
        </p:sp>
        <p:grpSp>
          <p:nvGrpSpPr>
            <p:cNvPr id="137221" name="Group 5"/>
            <p:cNvGrpSpPr>
              <a:grpSpLocks noChangeAspect="1"/>
            </p:cNvGrpSpPr>
            <p:nvPr/>
          </p:nvGrpSpPr>
          <p:grpSpPr bwMode="auto">
            <a:xfrm rot="1032233">
              <a:off x="480" y="2112"/>
              <a:ext cx="662" cy="369"/>
              <a:chOff x="4323" y="1392"/>
              <a:chExt cx="864" cy="480"/>
            </a:xfrm>
          </p:grpSpPr>
          <p:sp>
            <p:nvSpPr>
              <p:cNvPr id="137222" name="Oval 6"/>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23" name="Oval 7"/>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24" name="Group 8"/>
            <p:cNvGrpSpPr>
              <a:grpSpLocks noChangeAspect="1"/>
            </p:cNvGrpSpPr>
            <p:nvPr/>
          </p:nvGrpSpPr>
          <p:grpSpPr bwMode="auto">
            <a:xfrm rot="-762515">
              <a:off x="2034" y="2727"/>
              <a:ext cx="662" cy="369"/>
              <a:chOff x="4323" y="1392"/>
              <a:chExt cx="864" cy="480"/>
            </a:xfrm>
          </p:grpSpPr>
          <p:sp>
            <p:nvSpPr>
              <p:cNvPr id="137225" name="Oval 9"/>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26" name="Oval 10"/>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27" name="Group 11"/>
            <p:cNvGrpSpPr>
              <a:grpSpLocks noChangeAspect="1"/>
            </p:cNvGrpSpPr>
            <p:nvPr/>
          </p:nvGrpSpPr>
          <p:grpSpPr bwMode="auto">
            <a:xfrm rot="861489">
              <a:off x="768" y="3312"/>
              <a:ext cx="662" cy="369"/>
              <a:chOff x="4323" y="1392"/>
              <a:chExt cx="864" cy="480"/>
            </a:xfrm>
          </p:grpSpPr>
          <p:sp>
            <p:nvSpPr>
              <p:cNvPr id="137228" name="Oval 12"/>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29" name="Oval 13"/>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30" name="Group 14"/>
            <p:cNvGrpSpPr>
              <a:grpSpLocks noChangeAspect="1"/>
            </p:cNvGrpSpPr>
            <p:nvPr/>
          </p:nvGrpSpPr>
          <p:grpSpPr bwMode="auto">
            <a:xfrm rot="-1678425">
              <a:off x="432" y="2736"/>
              <a:ext cx="662" cy="369"/>
              <a:chOff x="4323" y="1392"/>
              <a:chExt cx="864" cy="480"/>
            </a:xfrm>
          </p:grpSpPr>
          <p:sp>
            <p:nvSpPr>
              <p:cNvPr id="137231" name="Oval 15"/>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32" name="Oval 16"/>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33" name="Group 17"/>
            <p:cNvGrpSpPr>
              <a:grpSpLocks noChangeAspect="1"/>
            </p:cNvGrpSpPr>
            <p:nvPr/>
          </p:nvGrpSpPr>
          <p:grpSpPr bwMode="auto">
            <a:xfrm rot="-762515">
              <a:off x="1344" y="2976"/>
              <a:ext cx="662" cy="369"/>
              <a:chOff x="4323" y="1392"/>
              <a:chExt cx="864" cy="480"/>
            </a:xfrm>
          </p:grpSpPr>
          <p:sp>
            <p:nvSpPr>
              <p:cNvPr id="137234" name="Oval 18"/>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35" name="Oval 19"/>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36" name="Group 20"/>
            <p:cNvGrpSpPr>
              <a:grpSpLocks/>
            </p:cNvGrpSpPr>
            <p:nvPr/>
          </p:nvGrpSpPr>
          <p:grpSpPr bwMode="auto">
            <a:xfrm rot="1654600">
              <a:off x="1159" y="2269"/>
              <a:ext cx="864" cy="483"/>
              <a:chOff x="4608" y="2923"/>
              <a:chExt cx="864" cy="483"/>
            </a:xfrm>
          </p:grpSpPr>
          <p:sp>
            <p:nvSpPr>
              <p:cNvPr id="137237" name="Oval 21"/>
              <p:cNvSpPr>
                <a:spLocks noChangeArrowheads="1"/>
              </p:cNvSpPr>
              <p:nvPr/>
            </p:nvSpPr>
            <p:spPr bwMode="auto">
              <a:xfrm>
                <a:off x="4608" y="2926"/>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38" name="Oval 22"/>
              <p:cNvSpPr>
                <a:spLocks noChangeArrowheads="1"/>
              </p:cNvSpPr>
              <p:nvPr/>
            </p:nvSpPr>
            <p:spPr bwMode="auto">
              <a:xfrm rot="1282237">
                <a:off x="4889" y="305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39" name="Oval 23"/>
              <p:cNvSpPr>
                <a:spLocks noChangeArrowheads="1"/>
              </p:cNvSpPr>
              <p:nvPr/>
            </p:nvSpPr>
            <p:spPr bwMode="auto">
              <a:xfrm rot="1282237">
                <a:off x="4771" y="3183"/>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40" name="Text Box 24"/>
              <p:cNvSpPr txBox="1">
                <a:spLocks noChangeArrowheads="1"/>
              </p:cNvSpPr>
              <p:nvPr/>
            </p:nvSpPr>
            <p:spPr bwMode="auto">
              <a:xfrm>
                <a:off x="4974" y="2923"/>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41" name="Text Box 25"/>
              <p:cNvSpPr txBox="1">
                <a:spLocks noChangeArrowheads="1"/>
              </p:cNvSpPr>
              <p:nvPr/>
            </p:nvSpPr>
            <p:spPr bwMode="auto">
              <a:xfrm>
                <a:off x="5070" y="2971"/>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42" name="Rectangle 26"/>
              <p:cNvSpPr>
                <a:spLocks noChangeArrowheads="1"/>
              </p:cNvSpPr>
              <p:nvPr/>
            </p:nvSpPr>
            <p:spPr bwMode="auto">
              <a:xfrm rot="1033650">
                <a:off x="5023" y="3095"/>
                <a:ext cx="131" cy="291"/>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43" name="Group 27"/>
            <p:cNvGrpSpPr>
              <a:grpSpLocks noChangeAspect="1"/>
            </p:cNvGrpSpPr>
            <p:nvPr/>
          </p:nvGrpSpPr>
          <p:grpSpPr bwMode="auto">
            <a:xfrm rot="-762515">
              <a:off x="1776" y="3312"/>
              <a:ext cx="662" cy="369"/>
              <a:chOff x="4323" y="1392"/>
              <a:chExt cx="864" cy="480"/>
            </a:xfrm>
          </p:grpSpPr>
          <p:sp>
            <p:nvSpPr>
              <p:cNvPr id="137244" name="Oval 28"/>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45" name="Oval 29"/>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sp>
          <p:nvSpPr>
            <p:cNvPr id="137246" name="Oval 30"/>
            <p:cNvSpPr>
              <a:spLocks noChangeArrowheads="1"/>
            </p:cNvSpPr>
            <p:nvPr/>
          </p:nvSpPr>
          <p:spPr bwMode="auto">
            <a:xfrm>
              <a:off x="3612" y="2022"/>
              <a:ext cx="184" cy="409"/>
            </a:xfrm>
            <a:prstGeom prst="ellipse">
              <a:avLst/>
            </a:prstGeom>
            <a:gradFill rotWithShape="0">
              <a:gsLst>
                <a:gs pos="0">
                  <a:srgbClr val="FF7C80"/>
                </a:gs>
                <a:gs pos="100000">
                  <a:srgbClr val="76393B"/>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47" name="Text Box 31"/>
            <p:cNvSpPr txBox="1">
              <a:spLocks noChangeArrowheads="1"/>
            </p:cNvSpPr>
            <p:nvPr/>
          </p:nvSpPr>
          <p:spPr bwMode="auto">
            <a:xfrm>
              <a:off x="4071" y="2922"/>
              <a:ext cx="1814"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defTabSz="914400" eaLnBrk="0" fontAlgn="base" hangingPunct="0">
                <a:lnSpc>
                  <a:spcPct val="75000"/>
                </a:lnSpc>
                <a:spcBef>
                  <a:spcPct val="0"/>
                </a:spcBef>
                <a:spcAft>
                  <a:spcPct val="0"/>
                </a:spcAft>
              </a:pPr>
              <a:r>
                <a:rPr lang="pl-PL" sz="2400" b="1" smtClean="0">
                  <a:solidFill>
                    <a:srgbClr val="FFFFFF"/>
                  </a:solidFill>
                </a:rPr>
                <a:t>Komórki oporne</a:t>
              </a:r>
            </a:p>
            <a:p>
              <a:pPr algn="ctr" defTabSz="914400" eaLnBrk="0" fontAlgn="base" hangingPunct="0">
                <a:lnSpc>
                  <a:spcPct val="75000"/>
                </a:lnSpc>
                <a:spcBef>
                  <a:spcPct val="0"/>
                </a:spcBef>
                <a:spcAft>
                  <a:spcPct val="0"/>
                </a:spcAft>
              </a:pPr>
              <a:r>
                <a:rPr lang="pl-PL" sz="2400" b="1" smtClean="0">
                  <a:solidFill>
                    <a:srgbClr val="FFFFFF"/>
                  </a:solidFill>
                </a:rPr>
                <a:t>dominują</a:t>
              </a:r>
              <a:endParaRPr lang="en-US" sz="2400" smtClean="0">
                <a:solidFill>
                  <a:srgbClr val="FFFFFF"/>
                </a:solidFill>
              </a:endParaRPr>
            </a:p>
          </p:txBody>
        </p:sp>
        <p:grpSp>
          <p:nvGrpSpPr>
            <p:cNvPr id="137248" name="Group 32"/>
            <p:cNvGrpSpPr>
              <a:grpSpLocks/>
            </p:cNvGrpSpPr>
            <p:nvPr/>
          </p:nvGrpSpPr>
          <p:grpSpPr bwMode="auto">
            <a:xfrm>
              <a:off x="2112" y="1726"/>
              <a:ext cx="1656" cy="876"/>
              <a:chOff x="2210" y="1715"/>
              <a:chExt cx="1656" cy="876"/>
            </a:xfrm>
          </p:grpSpPr>
          <p:sp>
            <p:nvSpPr>
              <p:cNvPr id="137249" name="Text Box 33"/>
              <p:cNvSpPr txBox="1">
                <a:spLocks noChangeArrowheads="1"/>
              </p:cNvSpPr>
              <p:nvPr/>
            </p:nvSpPr>
            <p:spPr bwMode="auto">
              <a:xfrm>
                <a:off x="2210" y="2184"/>
                <a:ext cx="1656" cy="407"/>
              </a:xfrm>
              <a:prstGeom prst="rect">
                <a:avLst/>
              </a:prstGeom>
              <a:noFill/>
              <a:ln w="9525">
                <a:solidFill>
                  <a:srgbClr val="FFCC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pl-PL" sz="2400" smtClean="0">
                    <a:solidFill>
                      <a:srgbClr val="FF6600"/>
                    </a:solidFill>
                  </a:rPr>
                  <a:t>   </a:t>
                </a:r>
                <a:r>
                  <a:rPr lang="pl-PL" sz="2400" b="1" smtClean="0">
                    <a:solidFill>
                      <a:srgbClr val="FFFFFF"/>
                    </a:solidFill>
                  </a:rPr>
                  <a:t>Ekspozycja </a:t>
                </a:r>
              </a:p>
              <a:p>
                <a:pPr defTabSz="914400" eaLnBrk="0" fontAlgn="base" hangingPunct="0">
                  <a:lnSpc>
                    <a:spcPct val="75000"/>
                  </a:lnSpc>
                  <a:spcBef>
                    <a:spcPct val="0"/>
                  </a:spcBef>
                  <a:spcAft>
                    <a:spcPct val="0"/>
                  </a:spcAft>
                </a:pPr>
                <a:r>
                  <a:rPr lang="pl-PL" sz="2400" b="1" smtClean="0">
                    <a:solidFill>
                      <a:srgbClr val="FFFFFF"/>
                    </a:solidFill>
                  </a:rPr>
                  <a:t> na antybiotyki</a:t>
                </a:r>
                <a:endParaRPr lang="en-US" sz="2400" b="1" smtClean="0">
                  <a:solidFill>
                    <a:srgbClr val="FFFFFF"/>
                  </a:solidFill>
                </a:endParaRPr>
              </a:p>
            </p:txBody>
          </p:sp>
          <p:sp>
            <p:nvSpPr>
              <p:cNvPr id="137250" name="AutoShape 34"/>
              <p:cNvSpPr>
                <a:spLocks noChangeArrowheads="1"/>
              </p:cNvSpPr>
              <p:nvPr/>
            </p:nvSpPr>
            <p:spPr bwMode="auto">
              <a:xfrm>
                <a:off x="2268" y="1715"/>
                <a:ext cx="182" cy="581"/>
              </a:xfrm>
              <a:custGeom>
                <a:avLst/>
                <a:gdLst>
                  <a:gd name="T0" fmla="*/ 1047 w 21600"/>
                  <a:gd name="T1" fmla="*/ 0 h 21600"/>
                  <a:gd name="T2" fmla="*/ 0 w 21600"/>
                  <a:gd name="T3" fmla="*/ 170 h 21600"/>
                  <a:gd name="T4" fmla="*/ 1047 w 21600"/>
                  <a:gd name="T5" fmla="*/ 339 h 21600"/>
                  <a:gd name="T6" fmla="*/ 1396 w 21600"/>
                  <a:gd name="T7" fmla="*/ 170 h 21600"/>
                  <a:gd name="T8" fmla="*/ 17694720 60000 65536"/>
                  <a:gd name="T9" fmla="*/ 11796480 60000 65536"/>
                  <a:gd name="T10" fmla="*/ 5898240 60000 65536"/>
                  <a:gd name="T11" fmla="*/ 0 60000 65536"/>
                  <a:gd name="T12" fmla="*/ 3373 w 21600"/>
                  <a:gd name="T13" fmla="*/ 5416 h 21600"/>
                  <a:gd name="T14" fmla="*/ 18892 w 21600"/>
                  <a:gd name="T15" fmla="*/ 1618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9525">
                <a:solidFill>
                  <a:srgbClr val="FFCC00"/>
                </a:solidFill>
                <a:miter lim="800000"/>
                <a:headEnd/>
                <a:tailEnd/>
              </a:ln>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51" name="Group 35"/>
            <p:cNvGrpSpPr>
              <a:grpSpLocks/>
            </p:cNvGrpSpPr>
            <p:nvPr/>
          </p:nvGrpSpPr>
          <p:grpSpPr bwMode="auto">
            <a:xfrm rot="2429523">
              <a:off x="5289" y="1464"/>
              <a:ext cx="864" cy="492"/>
              <a:chOff x="4656" y="2911"/>
              <a:chExt cx="864" cy="492"/>
            </a:xfrm>
          </p:grpSpPr>
          <p:sp>
            <p:nvSpPr>
              <p:cNvPr id="137252" name="Oval 36"/>
              <p:cNvSpPr>
                <a:spLocks noChangeArrowheads="1"/>
              </p:cNvSpPr>
              <p:nvPr/>
            </p:nvSpPr>
            <p:spPr bwMode="auto">
              <a:xfrm>
                <a:off x="4656" y="2923"/>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53" name="Oval 37"/>
              <p:cNvSpPr>
                <a:spLocks noChangeArrowheads="1"/>
              </p:cNvSpPr>
              <p:nvPr/>
            </p:nvSpPr>
            <p:spPr bwMode="auto">
              <a:xfrm rot="1282237">
                <a:off x="4937" y="3053"/>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54" name="Oval 38"/>
              <p:cNvSpPr>
                <a:spLocks noChangeArrowheads="1"/>
              </p:cNvSpPr>
              <p:nvPr/>
            </p:nvSpPr>
            <p:spPr bwMode="auto">
              <a:xfrm rot="1282237">
                <a:off x="4819" y="3180"/>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55" name="Text Box 39"/>
              <p:cNvSpPr txBox="1">
                <a:spLocks noChangeArrowheads="1"/>
              </p:cNvSpPr>
              <p:nvPr/>
            </p:nvSpPr>
            <p:spPr bwMode="auto">
              <a:xfrm>
                <a:off x="5028" y="2911"/>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56" name="Text Box 40"/>
              <p:cNvSpPr txBox="1">
                <a:spLocks noChangeArrowheads="1"/>
              </p:cNvSpPr>
              <p:nvPr/>
            </p:nvSpPr>
            <p:spPr bwMode="auto">
              <a:xfrm>
                <a:off x="5119" y="2954"/>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57" name="Rectangle 41"/>
              <p:cNvSpPr>
                <a:spLocks noChangeArrowheads="1"/>
              </p:cNvSpPr>
              <p:nvPr/>
            </p:nvSpPr>
            <p:spPr bwMode="auto">
              <a:xfrm rot="1033650">
                <a:off x="5025" y="3096"/>
                <a:ext cx="131" cy="291"/>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58" name="Group 42"/>
            <p:cNvGrpSpPr>
              <a:grpSpLocks/>
            </p:cNvGrpSpPr>
            <p:nvPr/>
          </p:nvGrpSpPr>
          <p:grpSpPr bwMode="auto">
            <a:xfrm rot="6781580">
              <a:off x="3853" y="1370"/>
              <a:ext cx="864" cy="496"/>
              <a:chOff x="4607" y="2913"/>
              <a:chExt cx="864" cy="496"/>
            </a:xfrm>
          </p:grpSpPr>
          <p:sp>
            <p:nvSpPr>
              <p:cNvPr id="137259" name="Oval 43"/>
              <p:cNvSpPr>
                <a:spLocks noChangeArrowheads="1"/>
              </p:cNvSpPr>
              <p:nvPr/>
            </p:nvSpPr>
            <p:spPr bwMode="auto">
              <a:xfrm>
                <a:off x="4607" y="2929"/>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0" name="Oval 44"/>
              <p:cNvSpPr>
                <a:spLocks noChangeArrowheads="1"/>
              </p:cNvSpPr>
              <p:nvPr/>
            </p:nvSpPr>
            <p:spPr bwMode="auto">
              <a:xfrm rot="1282237">
                <a:off x="4888" y="3059"/>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1" name="Oval 45"/>
              <p:cNvSpPr>
                <a:spLocks noChangeArrowheads="1"/>
              </p:cNvSpPr>
              <p:nvPr/>
            </p:nvSpPr>
            <p:spPr bwMode="auto">
              <a:xfrm rot="1282237">
                <a:off x="4770" y="3186"/>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2" name="Text Box 46"/>
              <p:cNvSpPr txBox="1">
                <a:spLocks noChangeArrowheads="1"/>
              </p:cNvSpPr>
              <p:nvPr/>
            </p:nvSpPr>
            <p:spPr bwMode="auto">
              <a:xfrm>
                <a:off x="4999" y="2913"/>
                <a:ext cx="22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63" name="Text Box 47"/>
              <p:cNvSpPr txBox="1">
                <a:spLocks noChangeArrowheads="1"/>
              </p:cNvSpPr>
              <p:nvPr/>
            </p:nvSpPr>
            <p:spPr bwMode="auto">
              <a:xfrm>
                <a:off x="5094" y="2957"/>
                <a:ext cx="22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64" name="Rectangle 48"/>
              <p:cNvSpPr>
                <a:spLocks noChangeArrowheads="1"/>
              </p:cNvSpPr>
              <p:nvPr/>
            </p:nvSpPr>
            <p:spPr bwMode="auto">
              <a:xfrm rot="1033650">
                <a:off x="5032" y="3077"/>
                <a:ext cx="116" cy="327"/>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65" name="Group 49"/>
            <p:cNvGrpSpPr>
              <a:grpSpLocks/>
            </p:cNvGrpSpPr>
            <p:nvPr/>
          </p:nvGrpSpPr>
          <p:grpSpPr bwMode="auto">
            <a:xfrm rot="75190">
              <a:off x="5149" y="2390"/>
              <a:ext cx="864" cy="482"/>
              <a:chOff x="4608" y="2926"/>
              <a:chExt cx="864" cy="482"/>
            </a:xfrm>
          </p:grpSpPr>
          <p:sp>
            <p:nvSpPr>
              <p:cNvPr id="137266" name="Oval 50"/>
              <p:cNvSpPr>
                <a:spLocks noChangeArrowheads="1"/>
              </p:cNvSpPr>
              <p:nvPr/>
            </p:nvSpPr>
            <p:spPr bwMode="auto">
              <a:xfrm>
                <a:off x="4608" y="2928"/>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7" name="Oval 51"/>
              <p:cNvSpPr>
                <a:spLocks noChangeArrowheads="1"/>
              </p:cNvSpPr>
              <p:nvPr/>
            </p:nvSpPr>
            <p:spPr bwMode="auto">
              <a:xfrm rot="1282237">
                <a:off x="4889" y="3058"/>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8" name="Oval 52"/>
              <p:cNvSpPr>
                <a:spLocks noChangeArrowheads="1"/>
              </p:cNvSpPr>
              <p:nvPr/>
            </p:nvSpPr>
            <p:spPr bwMode="auto">
              <a:xfrm rot="1282237">
                <a:off x="4771" y="3185"/>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69" name="Text Box 53"/>
              <p:cNvSpPr txBox="1">
                <a:spLocks noChangeArrowheads="1"/>
              </p:cNvSpPr>
              <p:nvPr/>
            </p:nvSpPr>
            <p:spPr bwMode="auto">
              <a:xfrm>
                <a:off x="4975" y="2926"/>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70" name="Text Box 54"/>
              <p:cNvSpPr txBox="1">
                <a:spLocks noChangeArrowheads="1"/>
              </p:cNvSpPr>
              <p:nvPr/>
            </p:nvSpPr>
            <p:spPr bwMode="auto">
              <a:xfrm>
                <a:off x="5072" y="2973"/>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71" name="Rectangle 55"/>
              <p:cNvSpPr>
                <a:spLocks noChangeArrowheads="1"/>
              </p:cNvSpPr>
              <p:nvPr/>
            </p:nvSpPr>
            <p:spPr bwMode="auto">
              <a:xfrm rot="1033650">
                <a:off x="5023" y="3095"/>
                <a:ext cx="131" cy="291"/>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72" name="Group 56"/>
            <p:cNvGrpSpPr>
              <a:grpSpLocks/>
            </p:cNvGrpSpPr>
            <p:nvPr/>
          </p:nvGrpSpPr>
          <p:grpSpPr bwMode="auto">
            <a:xfrm rot="-6967826">
              <a:off x="4483" y="1191"/>
              <a:ext cx="864" cy="492"/>
              <a:chOff x="4607" y="2920"/>
              <a:chExt cx="864" cy="492"/>
            </a:xfrm>
          </p:grpSpPr>
          <p:sp>
            <p:nvSpPr>
              <p:cNvPr id="137273" name="Oval 57"/>
              <p:cNvSpPr>
                <a:spLocks noChangeArrowheads="1"/>
              </p:cNvSpPr>
              <p:nvPr/>
            </p:nvSpPr>
            <p:spPr bwMode="auto">
              <a:xfrm>
                <a:off x="4607" y="293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74" name="Oval 58"/>
              <p:cNvSpPr>
                <a:spLocks noChangeArrowheads="1"/>
              </p:cNvSpPr>
              <p:nvPr/>
            </p:nvSpPr>
            <p:spPr bwMode="auto">
              <a:xfrm rot="1282237">
                <a:off x="4888" y="3062"/>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75" name="Oval 59"/>
              <p:cNvSpPr>
                <a:spLocks noChangeArrowheads="1"/>
              </p:cNvSpPr>
              <p:nvPr/>
            </p:nvSpPr>
            <p:spPr bwMode="auto">
              <a:xfrm rot="1282237">
                <a:off x="4770" y="3189"/>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76" name="Text Box 60"/>
              <p:cNvSpPr txBox="1">
                <a:spLocks noChangeArrowheads="1"/>
              </p:cNvSpPr>
              <p:nvPr/>
            </p:nvSpPr>
            <p:spPr bwMode="auto">
              <a:xfrm>
                <a:off x="4980" y="2920"/>
                <a:ext cx="22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77" name="Text Box 61"/>
              <p:cNvSpPr txBox="1">
                <a:spLocks noChangeArrowheads="1"/>
              </p:cNvSpPr>
              <p:nvPr/>
            </p:nvSpPr>
            <p:spPr bwMode="auto">
              <a:xfrm>
                <a:off x="5081" y="2976"/>
                <a:ext cx="22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78" name="Rectangle 62"/>
              <p:cNvSpPr>
                <a:spLocks noChangeArrowheads="1"/>
              </p:cNvSpPr>
              <p:nvPr/>
            </p:nvSpPr>
            <p:spPr bwMode="auto">
              <a:xfrm rot="1033650">
                <a:off x="5030" y="3076"/>
                <a:ext cx="116" cy="327"/>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79" name="Group 63"/>
            <p:cNvGrpSpPr>
              <a:grpSpLocks/>
            </p:cNvGrpSpPr>
            <p:nvPr/>
          </p:nvGrpSpPr>
          <p:grpSpPr bwMode="auto">
            <a:xfrm rot="-507838">
              <a:off x="3936" y="2235"/>
              <a:ext cx="864" cy="480"/>
              <a:chOff x="4608" y="2928"/>
              <a:chExt cx="864" cy="480"/>
            </a:xfrm>
          </p:grpSpPr>
          <p:sp>
            <p:nvSpPr>
              <p:cNvPr id="137280" name="Oval 64"/>
              <p:cNvSpPr>
                <a:spLocks noChangeArrowheads="1"/>
              </p:cNvSpPr>
              <p:nvPr/>
            </p:nvSpPr>
            <p:spPr bwMode="auto">
              <a:xfrm>
                <a:off x="4608" y="2928"/>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81" name="Oval 65"/>
              <p:cNvSpPr>
                <a:spLocks noChangeArrowheads="1"/>
              </p:cNvSpPr>
              <p:nvPr/>
            </p:nvSpPr>
            <p:spPr bwMode="auto">
              <a:xfrm rot="1282237">
                <a:off x="4889" y="3058"/>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82" name="Oval 66"/>
              <p:cNvSpPr>
                <a:spLocks noChangeArrowheads="1"/>
              </p:cNvSpPr>
              <p:nvPr/>
            </p:nvSpPr>
            <p:spPr bwMode="auto">
              <a:xfrm rot="1282237">
                <a:off x="4771" y="3185"/>
                <a:ext cx="176" cy="121"/>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83" name="Text Box 67"/>
              <p:cNvSpPr txBox="1">
                <a:spLocks noChangeArrowheads="1"/>
              </p:cNvSpPr>
              <p:nvPr/>
            </p:nvSpPr>
            <p:spPr bwMode="auto">
              <a:xfrm>
                <a:off x="4974" y="2928"/>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84" name="Text Box 68"/>
              <p:cNvSpPr txBox="1">
                <a:spLocks noChangeArrowheads="1"/>
              </p:cNvSpPr>
              <p:nvPr/>
            </p:nvSpPr>
            <p:spPr bwMode="auto">
              <a:xfrm>
                <a:off x="5072" y="2976"/>
                <a:ext cx="2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914400" eaLnBrk="0" fontAlgn="base" hangingPunct="0">
                  <a:lnSpc>
                    <a:spcPct val="75000"/>
                  </a:lnSpc>
                  <a:spcBef>
                    <a:spcPct val="0"/>
                  </a:spcBef>
                  <a:spcAft>
                    <a:spcPct val="0"/>
                  </a:spcAft>
                </a:pPr>
                <a:r>
                  <a:rPr lang="en-US" sz="2400" b="1" smtClean="0">
                    <a:solidFill>
                      <a:srgbClr val="000000"/>
                    </a:solidFill>
                  </a:rPr>
                  <a:t>x</a:t>
                </a:r>
              </a:p>
            </p:txBody>
          </p:sp>
          <p:sp>
            <p:nvSpPr>
              <p:cNvPr id="137285" name="Rectangle 69"/>
              <p:cNvSpPr>
                <a:spLocks noChangeArrowheads="1"/>
              </p:cNvSpPr>
              <p:nvPr/>
            </p:nvSpPr>
            <p:spPr bwMode="auto">
              <a:xfrm rot="1033650">
                <a:off x="5023" y="3095"/>
                <a:ext cx="131" cy="291"/>
              </a:xfrm>
              <a:prstGeom prst="rect">
                <a:avLst/>
              </a:prstGeom>
              <a:solidFill>
                <a:srgbClr val="FF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nvGrpSpPr>
            <p:cNvPr id="137286" name="Group 70"/>
            <p:cNvGrpSpPr>
              <a:grpSpLocks noChangeAspect="1"/>
            </p:cNvGrpSpPr>
            <p:nvPr/>
          </p:nvGrpSpPr>
          <p:grpSpPr bwMode="auto">
            <a:xfrm rot="-762515">
              <a:off x="4768" y="1939"/>
              <a:ext cx="662" cy="369"/>
              <a:chOff x="4323" y="1392"/>
              <a:chExt cx="864" cy="480"/>
            </a:xfrm>
          </p:grpSpPr>
          <p:sp>
            <p:nvSpPr>
              <p:cNvPr id="137287" name="Oval 71"/>
              <p:cNvSpPr>
                <a:spLocks noChangeAspect="1" noChangeArrowheads="1"/>
              </p:cNvSpPr>
              <p:nvPr/>
            </p:nvSpPr>
            <p:spPr bwMode="auto">
              <a:xfrm>
                <a:off x="4323" y="1392"/>
                <a:ext cx="864" cy="480"/>
              </a:xfrm>
              <a:prstGeom prst="ellipse">
                <a:avLst/>
              </a:prstGeom>
              <a:solidFill>
                <a:srgbClr val="6666FF"/>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88" name="Oval 72"/>
              <p:cNvSpPr>
                <a:spLocks noChangeAspect="1" noChangeArrowheads="1"/>
              </p:cNvSpPr>
              <p:nvPr/>
            </p:nvSpPr>
            <p:spPr bwMode="auto">
              <a:xfrm rot="1282237">
                <a:off x="4608" y="1536"/>
                <a:ext cx="441" cy="202"/>
              </a:xfrm>
              <a:prstGeom prst="ellipse">
                <a:avLst/>
              </a:prstGeom>
              <a:noFill/>
              <a:ln w="381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grpSp>
      </p:grpSp>
      <p:sp>
        <p:nvSpPr>
          <p:cNvPr id="137289" name="Text Box 2"/>
          <p:cNvSpPr txBox="1">
            <a:spLocks noChangeArrowheads="1"/>
          </p:cNvSpPr>
          <p:nvPr/>
        </p:nvSpPr>
        <p:spPr bwMode="auto">
          <a:xfrm>
            <a:off x="0" y="228601"/>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defTabSz="914400" eaLnBrk="0" fontAlgn="base" hangingPunct="0">
              <a:spcBef>
                <a:spcPct val="0"/>
              </a:spcBef>
              <a:spcAft>
                <a:spcPct val="0"/>
              </a:spcAft>
            </a:pPr>
            <a:r>
              <a:rPr lang="pl-PL" sz="3200" b="1" smtClean="0">
                <a:solidFill>
                  <a:srgbClr val="FFFF00"/>
                </a:solidFill>
              </a:rPr>
              <a:t>Antybiotyki powodują rozwój  oporności bakterii</a:t>
            </a:r>
          </a:p>
        </p:txBody>
      </p:sp>
      <p:sp>
        <p:nvSpPr>
          <p:cNvPr id="137290" name="Oval 24"/>
          <p:cNvSpPr>
            <a:spLocks noChangeArrowheads="1"/>
          </p:cNvSpPr>
          <p:nvPr/>
        </p:nvSpPr>
        <p:spPr bwMode="auto">
          <a:xfrm rot="1282237">
            <a:off x="5960533" y="5638800"/>
            <a:ext cx="248356" cy="192088"/>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91" name="Oval 24"/>
          <p:cNvSpPr>
            <a:spLocks noChangeArrowheads="1"/>
          </p:cNvSpPr>
          <p:nvPr/>
        </p:nvSpPr>
        <p:spPr bwMode="auto">
          <a:xfrm rot="1282237">
            <a:off x="4876801" y="5181600"/>
            <a:ext cx="248356" cy="192088"/>
          </a:xfrm>
          <a:prstGeom prst="ellipse">
            <a:avLst/>
          </a:prstGeom>
          <a:noFill/>
          <a:ln w="38100">
            <a:solidFill>
              <a:srgbClr val="00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92" name="Rectangle 76"/>
          <p:cNvSpPr>
            <a:spLocks noChangeArrowheads="1"/>
          </p:cNvSpPr>
          <p:nvPr/>
        </p:nvSpPr>
        <p:spPr bwMode="auto">
          <a:xfrm flipV="1">
            <a:off x="5080000" y="5410200"/>
            <a:ext cx="406400" cy="71438"/>
          </a:xfrm>
          <a:prstGeom prst="rect">
            <a:avLst/>
          </a:prstGeom>
          <a:solidFill>
            <a:srgbClr val="F0365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37293" name="Rectangle 77"/>
          <p:cNvSpPr>
            <a:spLocks noChangeArrowheads="1"/>
          </p:cNvSpPr>
          <p:nvPr/>
        </p:nvSpPr>
        <p:spPr bwMode="auto">
          <a:xfrm flipV="1">
            <a:off x="5757333" y="5562600"/>
            <a:ext cx="406400" cy="71438"/>
          </a:xfrm>
          <a:prstGeom prst="rect">
            <a:avLst/>
          </a:prstGeom>
          <a:solidFill>
            <a:srgbClr val="F0365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37294" name="AutoShape 27"/>
          <p:cNvSpPr>
            <a:spLocks noChangeArrowheads="1"/>
          </p:cNvSpPr>
          <p:nvPr/>
        </p:nvSpPr>
        <p:spPr bwMode="auto">
          <a:xfrm rot="-389107">
            <a:off x="3793067" y="5176988"/>
            <a:ext cx="1095022" cy="461665"/>
          </a:xfrm>
          <a:prstGeom prst="curvedRightArrow">
            <a:avLst>
              <a:gd name="adj1" fmla="val 20000"/>
              <a:gd name="adj2" fmla="val 40000"/>
              <a:gd name="adj3" fmla="val 54228"/>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95" name="Oval 3"/>
          <p:cNvSpPr>
            <a:spLocks noChangeArrowheads="1"/>
          </p:cNvSpPr>
          <p:nvPr/>
        </p:nvSpPr>
        <p:spPr bwMode="auto">
          <a:xfrm>
            <a:off x="4470400" y="5638800"/>
            <a:ext cx="1219200" cy="762000"/>
          </a:xfrm>
          <a:prstGeom prst="ellipse">
            <a:avLst/>
          </a:prstGeom>
          <a:solidFill>
            <a:srgbClr val="00FF00"/>
          </a:solidFill>
          <a:ln w="12700">
            <a:solidFill>
              <a:srgbClr val="3399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96" name="Oval 3"/>
          <p:cNvSpPr>
            <a:spLocks noChangeArrowheads="1"/>
          </p:cNvSpPr>
          <p:nvPr/>
        </p:nvSpPr>
        <p:spPr bwMode="auto">
          <a:xfrm>
            <a:off x="5960533" y="5715000"/>
            <a:ext cx="1219200" cy="762000"/>
          </a:xfrm>
          <a:prstGeom prst="ellipse">
            <a:avLst/>
          </a:prstGeom>
          <a:solidFill>
            <a:srgbClr val="FF9900"/>
          </a:solidFill>
          <a:ln w="12700">
            <a:solidFill>
              <a:srgbClr val="CCFFFF"/>
            </a:solidFill>
            <a:round/>
            <a:headEnd type="none" w="sm" len="sm"/>
            <a:tailEnd type="none" w="sm" len="sm"/>
          </a:ln>
        </p:spPr>
        <p:txBody>
          <a:bodyPr wrap="none" anchor="ctr"/>
          <a:lstStyle/>
          <a:p>
            <a:pPr defTabSz="914400" fontAlgn="base">
              <a:spcBef>
                <a:spcPct val="0"/>
              </a:spcBef>
              <a:spcAft>
                <a:spcPct val="0"/>
              </a:spcAft>
            </a:pPr>
            <a:endParaRPr lang="pl-PL" sz="2400" smtClean="0">
              <a:solidFill>
                <a:srgbClr val="000000"/>
              </a:solidFill>
              <a:latin typeface="Times New Roman" pitchFamily="18" charset="0"/>
            </a:endParaRPr>
          </a:p>
        </p:txBody>
      </p:sp>
      <p:sp>
        <p:nvSpPr>
          <p:cNvPr id="137297" name="Rectangle 81"/>
          <p:cNvSpPr>
            <a:spLocks noChangeArrowheads="1"/>
          </p:cNvSpPr>
          <p:nvPr/>
        </p:nvSpPr>
        <p:spPr bwMode="auto">
          <a:xfrm>
            <a:off x="3627675" y="6400802"/>
            <a:ext cx="4029308" cy="461665"/>
          </a:xfrm>
          <a:prstGeom prst="rect">
            <a:avLst/>
          </a:prstGeom>
          <a:noFill/>
          <a:ln>
            <a:noFill/>
          </a:ln>
          <a:effectLst/>
          <a:extLst>
            <a:ext uri="{909E8E84-426E-40DD-AFC4-6F175D3DCCD1}">
              <a14:hiddenFill xmlns:a14="http://schemas.microsoft.com/office/drawing/2010/main">
                <a:gradFill rotWithShape="0">
                  <a:gsLst>
                    <a:gs pos="0">
                      <a:srgbClr val="000080">
                        <a:gamma/>
                        <a:shade val="46275"/>
                        <a:invGamma/>
                      </a:srgbClr>
                    </a:gs>
                    <a:gs pos="50000">
                      <a:srgbClr val="000080"/>
                    </a:gs>
                    <a:gs pos="100000">
                      <a:srgbClr val="000080">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eaLnBrk="0" fontAlgn="base" hangingPunct="0">
              <a:spcBef>
                <a:spcPct val="0"/>
              </a:spcBef>
              <a:spcAft>
                <a:spcPct val="0"/>
              </a:spcAft>
            </a:pPr>
            <a:r>
              <a:rPr lang="pl-PL" sz="2400" b="1" smtClean="0">
                <a:solidFill>
                  <a:srgbClr val="FFFFFF"/>
                </a:solidFill>
              </a:rPr>
              <a:t>Transfer genów oporności</a:t>
            </a:r>
          </a:p>
        </p:txBody>
      </p:sp>
      <p:sp>
        <p:nvSpPr>
          <p:cNvPr id="137298" name="Rectangle 82"/>
          <p:cNvSpPr>
            <a:spLocks noChangeArrowheads="1"/>
          </p:cNvSpPr>
          <p:nvPr/>
        </p:nvSpPr>
        <p:spPr bwMode="auto">
          <a:xfrm flipV="1">
            <a:off x="5757333" y="6096000"/>
            <a:ext cx="406400" cy="71438"/>
          </a:xfrm>
          <a:prstGeom prst="rect">
            <a:avLst/>
          </a:prstGeom>
          <a:solidFill>
            <a:srgbClr val="F0365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37299" name="Text Box 28"/>
          <p:cNvSpPr txBox="1">
            <a:spLocks noChangeArrowheads="1"/>
          </p:cNvSpPr>
          <p:nvPr/>
        </p:nvSpPr>
        <p:spPr bwMode="auto">
          <a:xfrm>
            <a:off x="8156013" y="6324601"/>
            <a:ext cx="10502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defTabSz="914400" eaLnBrk="0" fontAlgn="base" hangingPunct="0">
              <a:spcBef>
                <a:spcPct val="0"/>
              </a:spcBef>
              <a:spcAft>
                <a:spcPct val="0"/>
              </a:spcAft>
            </a:pPr>
            <a:r>
              <a:rPr lang="pl-PL" smtClean="0">
                <a:solidFill>
                  <a:srgbClr val="FFFFFF"/>
                </a:solidFill>
                <a:latin typeface="Times New Roman" pitchFamily="18" charset="0"/>
              </a:rPr>
              <a:t>Wg CDC</a:t>
            </a:r>
          </a:p>
        </p:txBody>
      </p:sp>
    </p:spTree>
    <p:extLst>
      <p:ext uri="{BB962C8B-B14F-4D97-AF65-F5344CB8AC3E}">
        <p14:creationId xmlns:p14="http://schemas.microsoft.com/office/powerpoint/2010/main" val="32577850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114901" y="-100013"/>
            <a:ext cx="901721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2800" b="1" smtClean="0">
                <a:solidFill>
                  <a:srgbClr val="FFFF00"/>
                </a:solidFill>
              </a:rPr>
              <a:t>Ryzyko selekcji szczepów lekoopornych związane</a:t>
            </a:r>
          </a:p>
          <a:p>
            <a:pPr algn="ctr" defTabSz="914400" fontAlgn="base">
              <a:spcBef>
                <a:spcPct val="0"/>
              </a:spcBef>
              <a:spcAft>
                <a:spcPct val="0"/>
              </a:spcAft>
            </a:pPr>
            <a:r>
              <a:rPr lang="pl-PL" sz="2800" b="1" smtClean="0">
                <a:solidFill>
                  <a:srgbClr val="FFFF00"/>
                </a:solidFill>
              </a:rPr>
              <a:t>ze stosowaniem poszczególnych klas antybiotyków</a:t>
            </a:r>
          </a:p>
        </p:txBody>
      </p:sp>
      <p:graphicFrame>
        <p:nvGraphicFramePr>
          <p:cNvPr id="141315" name="Group 3"/>
          <p:cNvGraphicFramePr>
            <a:graphicFrameLocks noGrp="1"/>
          </p:cNvGraphicFramePr>
          <p:nvPr/>
        </p:nvGraphicFramePr>
        <p:xfrm>
          <a:off x="795868" y="1420813"/>
          <a:ext cx="7809089" cy="5374577"/>
        </p:xfrm>
        <a:graphic>
          <a:graphicData uri="http://schemas.openxmlformats.org/drawingml/2006/table">
            <a:tbl>
              <a:tblPr/>
              <a:tblGrid>
                <a:gridCol w="2729089">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016000">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tblGrid>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400" b="0" i="0" u="none" strike="noStrike" cap="none" normalizeH="0" baseline="0" smtClean="0">
                        <a:ln>
                          <a:noFill/>
                        </a:ln>
                        <a:solidFill>
                          <a:schemeClr val="tx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a:noFill/>
                    </a:lnTlToBr>
                    <a:lnBlToTr>
                      <a:noFill/>
                    </a:lnBlToTr>
                    <a:no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1800" b="0" i="0" u="none" strike="noStrike" cap="none" normalizeH="0" baseline="0" smtClean="0">
                          <a:ln>
                            <a:noFill/>
                          </a:ln>
                          <a:solidFill>
                            <a:schemeClr val="bg1"/>
                          </a:solidFill>
                          <a:effectLst/>
                          <a:latin typeface="Arial" pitchFamily="34" charset="0"/>
                        </a:rPr>
                        <a:t>MRSA</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1800" b="0" i="0" u="none" strike="noStrike" cap="none" normalizeH="0" baseline="0" smtClean="0">
                          <a:ln>
                            <a:noFill/>
                          </a:ln>
                          <a:solidFill>
                            <a:schemeClr val="bg1"/>
                          </a:solidFill>
                          <a:effectLst/>
                          <a:latin typeface="Arial" pitchFamily="34" charset="0"/>
                        </a:rPr>
                        <a:t>VRE</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1800" b="0" i="0" u="none" strike="noStrike" cap="none" normalizeH="0" baseline="0" smtClean="0">
                          <a:ln>
                            <a:noFill/>
                          </a:ln>
                          <a:solidFill>
                            <a:schemeClr val="bg1"/>
                          </a:solidFill>
                          <a:effectLst/>
                          <a:latin typeface="Arial" pitchFamily="34" charset="0"/>
                        </a:rPr>
                        <a:t>ES</a:t>
                      </a:r>
                      <a:r>
                        <a:rPr kumimoji="0" lang="pl-PL" sz="1800" b="0" i="0" u="none" strike="noStrike" cap="none" normalizeH="0" baseline="0" smtClean="0">
                          <a:ln>
                            <a:noFill/>
                          </a:ln>
                          <a:solidFill>
                            <a:schemeClr val="bg1"/>
                          </a:solidFill>
                          <a:effectLst/>
                          <a:latin typeface="Arial" pitchFamily="34" charset="0"/>
                          <a:sym typeface="Symbol" pitchFamily="18" charset="2"/>
                        </a:rPr>
                        <a:t></a:t>
                      </a:r>
                      <a:r>
                        <a:rPr kumimoji="0" lang="pl-PL" sz="1800" b="0" i="0" u="none" strike="noStrike" cap="none" normalizeH="0" baseline="0" smtClean="0">
                          <a:ln>
                            <a:noFill/>
                          </a:ln>
                          <a:solidFill>
                            <a:schemeClr val="bg1"/>
                          </a:solidFill>
                          <a:effectLst/>
                          <a:latin typeface="Arial" pitchFamily="34" charset="0"/>
                        </a:rPr>
                        <a:t>L</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1800" b="0" i="0" u="none" strike="noStrike" cap="none" normalizeH="0" baseline="0" smtClean="0">
                          <a:ln>
                            <a:noFill/>
                          </a:ln>
                          <a:solidFill>
                            <a:schemeClr val="bg1"/>
                          </a:solidFill>
                          <a:effectLst/>
                          <a:latin typeface="Arial" pitchFamily="34" charset="0"/>
                        </a:rPr>
                        <a:t>MDR </a:t>
                      </a:r>
                      <a:r>
                        <a:rPr kumimoji="0" lang="pl-PL" sz="1200" b="1" i="0" u="none" strike="noStrike" cap="none" normalizeH="0" baseline="0" smtClean="0">
                          <a:ln>
                            <a:noFill/>
                          </a:ln>
                          <a:solidFill>
                            <a:schemeClr val="bg1"/>
                          </a:solidFill>
                          <a:effectLst/>
                          <a:latin typeface="Arial" pitchFamily="34" charset="0"/>
                        </a:rPr>
                        <a:t>P.aeruginosa</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1800" b="0" i="0" u="none" strike="noStrike" cap="none" normalizeH="0" baseline="0" smtClean="0">
                          <a:ln>
                            <a:noFill/>
                          </a:ln>
                          <a:solidFill>
                            <a:schemeClr val="bg1"/>
                          </a:solidFill>
                          <a:effectLst/>
                          <a:latin typeface="Arial" pitchFamily="34" charset="0"/>
                        </a:rPr>
                        <a:t>C. difficile</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0"/>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1" i="0" u="none" strike="noStrike" cap="none" normalizeH="0" baseline="0" smtClean="0">
                          <a:ln>
                            <a:noFill/>
                          </a:ln>
                          <a:solidFill>
                            <a:schemeClr val="bg1"/>
                          </a:solidFill>
                          <a:effectLst/>
                          <a:latin typeface="Arial" pitchFamily="34" charset="0"/>
                        </a:rPr>
                        <a:t>Karbapenemy</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rowSpan="9">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noFill/>
                  </a:tcPr>
                </a:tc>
                <a:tc rowSpan="8">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1800" b="0" i="0" u="none" strike="noStrike" cap="none" normalizeH="0" baseline="0" smtClean="0">
                        <a:ln>
                          <a:noFill/>
                        </a:ln>
                        <a:solidFill>
                          <a:schemeClr val="tx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1"/>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2"/>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1" i="0" u="none" strike="noStrike" cap="none" normalizeH="0" baseline="0" smtClean="0">
                          <a:ln>
                            <a:noFill/>
                          </a:ln>
                          <a:solidFill>
                            <a:schemeClr val="bg1"/>
                          </a:solidFill>
                          <a:effectLst/>
                          <a:latin typeface="Arial" pitchFamily="34" charset="0"/>
                        </a:rPr>
                        <a:t>PIP / TAZ</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3"/>
                  </a:ext>
                </a:extLst>
              </a:tr>
              <a:tr h="382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4"/>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1" i="0" u="none" strike="noStrike" cap="none" normalizeH="0" baseline="0" smtClean="0">
                          <a:ln>
                            <a:noFill/>
                          </a:ln>
                          <a:solidFill>
                            <a:schemeClr val="bg1"/>
                          </a:solidFill>
                          <a:effectLst/>
                          <a:latin typeface="Arial" pitchFamily="34" charset="0"/>
                        </a:rPr>
                        <a:t>III gen. cefalosporyn</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5"/>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6"/>
                  </a:ext>
                </a:extLst>
              </a:tr>
              <a:tr h="4429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1" i="0" u="none" strike="noStrike" cap="none" normalizeH="0" baseline="0" smtClean="0">
                          <a:ln>
                            <a:noFill/>
                          </a:ln>
                          <a:solidFill>
                            <a:schemeClr val="bg1"/>
                          </a:solidFill>
                          <a:effectLst/>
                          <a:latin typeface="Arial" pitchFamily="34" charset="0"/>
                        </a:rPr>
                        <a:t>Fluorochinolony</a:t>
                      </a: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7"/>
                  </a:ext>
                </a:extLst>
              </a:tr>
              <a:tr h="320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extLst>
                  <a:ext uri="{0D108BD9-81ED-4DB2-BD59-A6C34878D82A}">
                    <a16:rowId xmlns:a16="http://schemas.microsoft.com/office/drawing/2014/main" val="10008"/>
                  </a:ext>
                </a:extLst>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000" b="1" i="0" u="none" strike="noStrike" cap="none" normalizeH="0" baseline="0" smtClean="0">
                        <a:ln>
                          <a:noFill/>
                        </a:ln>
                        <a:solidFill>
                          <a:schemeClr val="bg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noFill/>
                  </a:tcPr>
                </a:tc>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pl-PL" sz="2400" b="0" i="0" u="none" strike="noStrike" cap="none" normalizeH="0" baseline="0" smtClean="0">
                        <a:ln>
                          <a:noFill/>
                        </a:ln>
                        <a:solidFill>
                          <a:schemeClr val="tx1"/>
                        </a:solidFill>
                        <a:effectLst/>
                        <a:latin typeface="Arial" pitchFamily="34" charset="0"/>
                      </a:endParaRPr>
                    </a:p>
                  </a:txBody>
                  <a:tcPr marL="81280" marR="8128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41343" name="Rectangle 31"/>
          <p:cNvSpPr>
            <a:spLocks noChangeArrowheads="1"/>
          </p:cNvSpPr>
          <p:nvPr/>
        </p:nvSpPr>
        <p:spPr bwMode="auto">
          <a:xfrm>
            <a:off x="3484034" y="2563816"/>
            <a:ext cx="1087966" cy="504825"/>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4" name="Rectangle 32"/>
          <p:cNvSpPr>
            <a:spLocks noChangeArrowheads="1"/>
          </p:cNvSpPr>
          <p:nvPr/>
        </p:nvSpPr>
        <p:spPr bwMode="auto">
          <a:xfrm>
            <a:off x="3484034" y="3571878"/>
            <a:ext cx="1087966" cy="504825"/>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5" name="Rectangle 33"/>
          <p:cNvSpPr>
            <a:spLocks noChangeArrowheads="1"/>
          </p:cNvSpPr>
          <p:nvPr/>
        </p:nvSpPr>
        <p:spPr bwMode="auto">
          <a:xfrm>
            <a:off x="3484035" y="4624391"/>
            <a:ext cx="1151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6" name="Rectangle 34"/>
          <p:cNvSpPr>
            <a:spLocks noChangeArrowheads="1"/>
          </p:cNvSpPr>
          <p:nvPr/>
        </p:nvSpPr>
        <p:spPr bwMode="auto">
          <a:xfrm>
            <a:off x="3484034" y="5589591"/>
            <a:ext cx="1087966"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7" name="Rectangle 35"/>
          <p:cNvSpPr>
            <a:spLocks noChangeArrowheads="1"/>
          </p:cNvSpPr>
          <p:nvPr/>
        </p:nvSpPr>
        <p:spPr bwMode="auto">
          <a:xfrm>
            <a:off x="4572001" y="2563816"/>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8" name="Rectangle 36"/>
          <p:cNvSpPr>
            <a:spLocks noChangeArrowheads="1"/>
          </p:cNvSpPr>
          <p:nvPr/>
        </p:nvSpPr>
        <p:spPr bwMode="auto">
          <a:xfrm>
            <a:off x="4572001" y="46243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49" name="Rectangle 37"/>
          <p:cNvSpPr>
            <a:spLocks noChangeArrowheads="1"/>
          </p:cNvSpPr>
          <p:nvPr/>
        </p:nvSpPr>
        <p:spPr bwMode="auto">
          <a:xfrm>
            <a:off x="4572001" y="5589591"/>
            <a:ext cx="1024467" cy="504825"/>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0" name="Rectangle 38"/>
          <p:cNvSpPr>
            <a:spLocks noChangeArrowheads="1"/>
          </p:cNvSpPr>
          <p:nvPr/>
        </p:nvSpPr>
        <p:spPr bwMode="auto">
          <a:xfrm>
            <a:off x="5596468" y="2563816"/>
            <a:ext cx="1024467" cy="50482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1" name="Rectangle 39"/>
          <p:cNvSpPr>
            <a:spLocks noChangeArrowheads="1"/>
          </p:cNvSpPr>
          <p:nvPr/>
        </p:nvSpPr>
        <p:spPr bwMode="auto">
          <a:xfrm>
            <a:off x="5531557" y="3571878"/>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2" name="Rectangle 40"/>
          <p:cNvSpPr>
            <a:spLocks noChangeArrowheads="1"/>
          </p:cNvSpPr>
          <p:nvPr/>
        </p:nvSpPr>
        <p:spPr bwMode="auto">
          <a:xfrm>
            <a:off x="5596468" y="46243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3" name="Rectangle 41"/>
          <p:cNvSpPr>
            <a:spLocks noChangeArrowheads="1"/>
          </p:cNvSpPr>
          <p:nvPr/>
        </p:nvSpPr>
        <p:spPr bwMode="auto">
          <a:xfrm>
            <a:off x="5596468" y="55895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4" name="Rectangle 42"/>
          <p:cNvSpPr>
            <a:spLocks noChangeArrowheads="1"/>
          </p:cNvSpPr>
          <p:nvPr/>
        </p:nvSpPr>
        <p:spPr bwMode="auto">
          <a:xfrm>
            <a:off x="6556024" y="2563816"/>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fontAlgn="base">
              <a:spcBef>
                <a:spcPct val="0"/>
              </a:spcBef>
              <a:spcAft>
                <a:spcPct val="0"/>
              </a:spcAft>
            </a:pPr>
            <a:r>
              <a:rPr lang="pl-PL" sz="1000" b="1" smtClean="0">
                <a:solidFill>
                  <a:srgbClr val="000000"/>
                </a:solidFill>
              </a:rPr>
              <a:t>z wyj. ertapenemu</a:t>
            </a:r>
          </a:p>
        </p:txBody>
      </p:sp>
      <p:sp>
        <p:nvSpPr>
          <p:cNvPr id="141355" name="Rectangle 43"/>
          <p:cNvSpPr>
            <a:spLocks noChangeArrowheads="1"/>
          </p:cNvSpPr>
          <p:nvPr/>
        </p:nvSpPr>
        <p:spPr bwMode="auto">
          <a:xfrm>
            <a:off x="6556024" y="3571878"/>
            <a:ext cx="1024467" cy="50482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6" name="Rectangle 44"/>
          <p:cNvSpPr>
            <a:spLocks noChangeArrowheads="1"/>
          </p:cNvSpPr>
          <p:nvPr/>
        </p:nvSpPr>
        <p:spPr bwMode="auto">
          <a:xfrm>
            <a:off x="6556024" y="4624391"/>
            <a:ext cx="1024467" cy="50482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7" name="Rectangle 45"/>
          <p:cNvSpPr>
            <a:spLocks noChangeArrowheads="1"/>
          </p:cNvSpPr>
          <p:nvPr/>
        </p:nvSpPr>
        <p:spPr bwMode="auto">
          <a:xfrm>
            <a:off x="6619524" y="55895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8" name="Rectangle 46"/>
          <p:cNvSpPr>
            <a:spLocks noChangeArrowheads="1"/>
          </p:cNvSpPr>
          <p:nvPr/>
        </p:nvSpPr>
        <p:spPr bwMode="auto">
          <a:xfrm>
            <a:off x="7580490" y="55895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59" name="Rectangle 47"/>
          <p:cNvSpPr>
            <a:spLocks noChangeArrowheads="1"/>
          </p:cNvSpPr>
          <p:nvPr/>
        </p:nvSpPr>
        <p:spPr bwMode="auto">
          <a:xfrm>
            <a:off x="7580490" y="4624391"/>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60" name="Rectangle 48"/>
          <p:cNvSpPr>
            <a:spLocks noChangeArrowheads="1"/>
          </p:cNvSpPr>
          <p:nvPr/>
        </p:nvSpPr>
        <p:spPr bwMode="auto">
          <a:xfrm>
            <a:off x="795868" y="836616"/>
            <a:ext cx="1024467" cy="504825"/>
          </a:xfrm>
          <a:prstGeom prst="rect">
            <a:avLst/>
          </a:prstGeom>
          <a:solidFill>
            <a:srgbClr val="8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61" name="Rectangle 49"/>
          <p:cNvSpPr>
            <a:spLocks noChangeArrowheads="1"/>
          </p:cNvSpPr>
          <p:nvPr/>
        </p:nvSpPr>
        <p:spPr bwMode="auto">
          <a:xfrm>
            <a:off x="3355624" y="836616"/>
            <a:ext cx="1024467" cy="504825"/>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62" name="Rectangle 50"/>
          <p:cNvSpPr>
            <a:spLocks noChangeArrowheads="1"/>
          </p:cNvSpPr>
          <p:nvPr/>
        </p:nvSpPr>
        <p:spPr bwMode="auto">
          <a:xfrm>
            <a:off x="6172201" y="835028"/>
            <a:ext cx="1024467" cy="50482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41363" name="Text Box 51"/>
          <p:cNvSpPr txBox="1">
            <a:spLocks noChangeArrowheads="1"/>
          </p:cNvSpPr>
          <p:nvPr/>
        </p:nvSpPr>
        <p:spPr bwMode="auto">
          <a:xfrm>
            <a:off x="1883834" y="871539"/>
            <a:ext cx="11817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lang="pl-PL" sz="2000" b="1" smtClean="0">
                <a:solidFill>
                  <a:srgbClr val="FFFFFF"/>
                </a:solidFill>
              </a:rPr>
              <a:t>wysokie</a:t>
            </a:r>
          </a:p>
        </p:txBody>
      </p:sp>
      <p:sp>
        <p:nvSpPr>
          <p:cNvPr id="141364" name="Text Box 52"/>
          <p:cNvSpPr txBox="1">
            <a:spLocks noChangeArrowheads="1"/>
          </p:cNvSpPr>
          <p:nvPr/>
        </p:nvSpPr>
        <p:spPr bwMode="auto">
          <a:xfrm>
            <a:off x="4426658" y="871539"/>
            <a:ext cx="18229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lang="pl-PL" sz="2000" b="1" smtClean="0">
                <a:solidFill>
                  <a:srgbClr val="FFFFFF"/>
                </a:solidFill>
              </a:rPr>
              <a:t>umiarkowane</a:t>
            </a:r>
          </a:p>
        </p:txBody>
      </p:sp>
      <p:sp>
        <p:nvSpPr>
          <p:cNvPr id="141365" name="Text Box 53"/>
          <p:cNvSpPr txBox="1">
            <a:spLocks noChangeArrowheads="1"/>
          </p:cNvSpPr>
          <p:nvPr/>
        </p:nvSpPr>
        <p:spPr bwMode="auto">
          <a:xfrm>
            <a:off x="7243234" y="871539"/>
            <a:ext cx="139333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lang="pl-PL" sz="2000" b="1" smtClean="0">
                <a:solidFill>
                  <a:srgbClr val="FFFFFF"/>
                </a:solidFill>
              </a:rPr>
              <a:t>niewielkie</a:t>
            </a:r>
          </a:p>
        </p:txBody>
      </p:sp>
    </p:spTree>
    <p:extLst>
      <p:ext uri="{BB962C8B-B14F-4D97-AF65-F5344CB8AC3E}">
        <p14:creationId xmlns:p14="http://schemas.microsoft.com/office/powerpoint/2010/main" val="9466847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930428" y="112713"/>
            <a:ext cx="728597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3200" b="1" smtClean="0">
                <a:solidFill>
                  <a:srgbClr val="FFFF00"/>
                </a:solidFill>
              </a:rPr>
              <a:t>Nadużywanie antybiotyków w terapii</a:t>
            </a:r>
          </a:p>
          <a:p>
            <a:pPr algn="ctr" defTabSz="914400" fontAlgn="base">
              <a:spcBef>
                <a:spcPct val="0"/>
              </a:spcBef>
              <a:spcAft>
                <a:spcPct val="0"/>
              </a:spcAft>
            </a:pPr>
            <a:r>
              <a:rPr lang="pl-PL" sz="3200" b="1" smtClean="0">
                <a:solidFill>
                  <a:srgbClr val="FFFF00"/>
                </a:solidFill>
              </a:rPr>
              <a:t>a lekooporność</a:t>
            </a:r>
            <a:endParaRPr lang="pl-PL" sz="3200" smtClean="0">
              <a:solidFill>
                <a:srgbClr val="000000"/>
              </a:solidFill>
            </a:endParaRPr>
          </a:p>
        </p:txBody>
      </p:sp>
      <p:sp>
        <p:nvSpPr>
          <p:cNvPr id="142339" name="Text Box 3"/>
          <p:cNvSpPr txBox="1">
            <a:spLocks noChangeArrowheads="1"/>
          </p:cNvSpPr>
          <p:nvPr/>
        </p:nvSpPr>
        <p:spPr bwMode="auto">
          <a:xfrm>
            <a:off x="395113" y="1535823"/>
            <a:ext cx="8497367" cy="46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defTabSz="914400" fontAlgn="base">
              <a:spcBef>
                <a:spcPts val="600"/>
              </a:spcBef>
              <a:spcAft>
                <a:spcPct val="0"/>
              </a:spcAft>
              <a:buClr>
                <a:srgbClr val="FF0000"/>
              </a:buClr>
              <a:buSzPct val="130000"/>
              <a:buFont typeface="Arial" pitchFamily="34" charset="0"/>
              <a:buChar char="•"/>
            </a:pPr>
            <a:r>
              <a:rPr lang="pl-PL" sz="2800" b="1" dirty="0" smtClean="0">
                <a:solidFill>
                  <a:srgbClr val="FFFFFF"/>
                </a:solidFill>
                <a:latin typeface="Calibri" pitchFamily="34" charset="0"/>
                <a:cs typeface="Calibri" pitchFamily="34" charset="0"/>
              </a:rPr>
              <a:t>zdecydowanie szybciej narasta wśród szczepów szpitalnych niż w warunkach </a:t>
            </a:r>
            <a:r>
              <a:rPr lang="pl-PL" sz="2800" b="1" dirty="0" err="1" smtClean="0">
                <a:solidFill>
                  <a:srgbClr val="FFFFFF"/>
                </a:solidFill>
                <a:latin typeface="Calibri" pitchFamily="34" charset="0"/>
                <a:cs typeface="Calibri" pitchFamily="34" charset="0"/>
              </a:rPr>
              <a:t>pozaszpitalnych</a:t>
            </a:r>
            <a:endParaRPr lang="pl-PL" sz="2800" b="1" dirty="0" smtClean="0">
              <a:solidFill>
                <a:srgbClr val="FFFFFF"/>
              </a:solidFill>
              <a:latin typeface="Calibri" pitchFamily="34" charset="0"/>
              <a:cs typeface="Calibri" pitchFamily="34" charset="0"/>
            </a:endParaRPr>
          </a:p>
          <a:p>
            <a:pPr marL="457200" indent="-457200" defTabSz="914400" fontAlgn="base">
              <a:spcBef>
                <a:spcPts val="600"/>
              </a:spcBef>
              <a:spcAft>
                <a:spcPct val="0"/>
              </a:spcAft>
              <a:buClr>
                <a:srgbClr val="FF0000"/>
              </a:buClr>
              <a:buSzPct val="130000"/>
              <a:buFont typeface="Arial" pitchFamily="34" charset="0"/>
              <a:buChar char="•"/>
            </a:pPr>
            <a:r>
              <a:rPr lang="pl-PL" sz="2800" b="1" dirty="0" smtClean="0">
                <a:solidFill>
                  <a:srgbClr val="FFFFFF"/>
                </a:solidFill>
                <a:latin typeface="Calibri" pitchFamily="34" charset="0"/>
                <a:cs typeface="Calibri" pitchFamily="34" charset="0"/>
              </a:rPr>
              <a:t>oddziały szpitalne stosujące najwięcej antybiotyków mają najwyższe odsetki szczepów lekoopornych</a:t>
            </a:r>
          </a:p>
          <a:p>
            <a:pPr marL="457200" indent="-457200" defTabSz="914400" fontAlgn="base">
              <a:spcBef>
                <a:spcPts val="600"/>
              </a:spcBef>
              <a:spcAft>
                <a:spcPct val="0"/>
              </a:spcAft>
              <a:buClr>
                <a:srgbClr val="FF0000"/>
              </a:buClr>
              <a:buSzPct val="130000"/>
              <a:buFont typeface="Arial" pitchFamily="34" charset="0"/>
              <a:buChar char="•"/>
            </a:pPr>
            <a:r>
              <a:rPr lang="pl-PL" sz="2800" b="1" dirty="0" smtClean="0">
                <a:solidFill>
                  <a:srgbClr val="FFFFFF"/>
                </a:solidFill>
                <a:latin typeface="Calibri" pitchFamily="34" charset="0"/>
                <a:cs typeface="Calibri" pitchFamily="34" charset="0"/>
              </a:rPr>
              <a:t>prawdopodobieństwo kolonizacji lub zakażenia szczepami lekoopornymi wzrasta wraz z czasem pobytu w szpitalu</a:t>
            </a:r>
          </a:p>
          <a:p>
            <a:pPr marL="457200" indent="-457200" defTabSz="914400" fontAlgn="base">
              <a:spcBef>
                <a:spcPts val="600"/>
              </a:spcBef>
              <a:spcAft>
                <a:spcPct val="0"/>
              </a:spcAft>
              <a:buClr>
                <a:srgbClr val="FF0000"/>
              </a:buClr>
              <a:buSzPct val="130000"/>
              <a:buFont typeface="Arial" pitchFamily="34" charset="0"/>
              <a:buChar char="•"/>
            </a:pPr>
            <a:r>
              <a:rPr lang="pl-PL" sz="2800" b="1" dirty="0" smtClean="0">
                <a:solidFill>
                  <a:srgbClr val="FFFFFF"/>
                </a:solidFill>
                <a:latin typeface="Calibri" pitchFamily="34" charset="0"/>
                <a:cs typeface="Calibri" pitchFamily="34" charset="0"/>
              </a:rPr>
              <a:t>podawanie antybiotyków w zaniżonych dawkach zwiększa ryzyko </a:t>
            </a:r>
            <a:r>
              <a:rPr lang="pl-PL" sz="2800" b="1" dirty="0" err="1" smtClean="0">
                <a:solidFill>
                  <a:srgbClr val="FFFFFF"/>
                </a:solidFill>
                <a:latin typeface="Calibri" pitchFamily="34" charset="0"/>
                <a:cs typeface="Calibri" pitchFamily="34" charset="0"/>
              </a:rPr>
              <a:t>nadkażenia</a:t>
            </a:r>
            <a:r>
              <a:rPr lang="pl-PL" sz="2800" b="1" dirty="0" smtClean="0">
                <a:solidFill>
                  <a:srgbClr val="FFFFFF"/>
                </a:solidFill>
                <a:latin typeface="Calibri" pitchFamily="34" charset="0"/>
                <a:cs typeface="Calibri" pitchFamily="34" charset="0"/>
              </a:rPr>
              <a:t> lub kolonizacji lekoopornymi szczepami bakterii</a:t>
            </a:r>
          </a:p>
        </p:txBody>
      </p:sp>
    </p:spTree>
    <p:extLst>
      <p:ext uri="{BB962C8B-B14F-4D97-AF65-F5344CB8AC3E}">
        <p14:creationId xmlns:p14="http://schemas.microsoft.com/office/powerpoint/2010/main" val="10750104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711200" y="6248400"/>
            <a:ext cx="189653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53603" name="Text Box 3"/>
          <p:cNvSpPr txBox="1">
            <a:spLocks noChangeArrowheads="1"/>
          </p:cNvSpPr>
          <p:nvPr/>
        </p:nvSpPr>
        <p:spPr bwMode="auto">
          <a:xfrm>
            <a:off x="179513" y="478413"/>
            <a:ext cx="86935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eaLnBrk="0" fontAlgn="base" hangingPunct="0">
              <a:spcBef>
                <a:spcPct val="50000"/>
              </a:spcBef>
              <a:spcAft>
                <a:spcPct val="0"/>
              </a:spcAft>
            </a:pPr>
            <a:r>
              <a:rPr lang="pl-PL" altLang="zh-TW" sz="4000" b="1" dirty="0" smtClean="0">
                <a:solidFill>
                  <a:srgbClr val="FFFF00"/>
                </a:solidFill>
                <a:latin typeface="Calibri" pitchFamily="34" charset="0"/>
                <a:cs typeface="Calibri" pitchFamily="34" charset="0"/>
              </a:rPr>
              <a:t>Wybór właściwej antybiotykoterapii</a:t>
            </a:r>
            <a:endParaRPr lang="en-US" altLang="zh-TW" sz="4000" b="1" dirty="0" smtClean="0">
              <a:solidFill>
                <a:srgbClr val="FFFF00"/>
              </a:solidFill>
              <a:latin typeface="Calibri" pitchFamily="34" charset="0"/>
              <a:ea typeface="PMingLiU" pitchFamily="18" charset="-120"/>
              <a:cs typeface="Calibri" pitchFamily="34" charset="0"/>
            </a:endParaRPr>
          </a:p>
        </p:txBody>
      </p:sp>
      <p:sp>
        <p:nvSpPr>
          <p:cNvPr id="153606" name="Text Box 6"/>
          <p:cNvSpPr txBox="1">
            <a:spLocks noChangeArrowheads="1"/>
          </p:cNvSpPr>
          <p:nvPr/>
        </p:nvSpPr>
        <p:spPr bwMode="auto">
          <a:xfrm>
            <a:off x="338667" y="1447800"/>
            <a:ext cx="85344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buFontTx/>
              <a:buChar char="•"/>
            </a:pPr>
            <a:endParaRPr lang="pl-PL" sz="2800" b="1" smtClean="0">
              <a:solidFill>
                <a:srgbClr val="00FF00"/>
              </a:solidFill>
              <a:latin typeface="Times New Roman" pitchFamily="18" charset="0"/>
            </a:endParaRPr>
          </a:p>
          <a:p>
            <a:pPr defTabSz="914400" fontAlgn="base">
              <a:spcBef>
                <a:spcPct val="0"/>
              </a:spcBef>
              <a:spcAft>
                <a:spcPct val="0"/>
              </a:spcAft>
              <a:buFont typeface="Wingdings" pitchFamily="2" charset="2"/>
              <a:buNone/>
            </a:pPr>
            <a:endParaRPr lang="pl-PL" b="1" smtClean="0">
              <a:solidFill>
                <a:srgbClr val="FFFFFF"/>
              </a:solidFill>
              <a:latin typeface="Times New Roman" pitchFamily="18" charset="0"/>
            </a:endParaRPr>
          </a:p>
        </p:txBody>
      </p:sp>
      <p:sp>
        <p:nvSpPr>
          <p:cNvPr id="153607" name="Text Box 7"/>
          <p:cNvSpPr txBox="1">
            <a:spLocks noChangeArrowheads="1"/>
          </p:cNvSpPr>
          <p:nvPr/>
        </p:nvSpPr>
        <p:spPr bwMode="auto">
          <a:xfrm>
            <a:off x="454379" y="1481139"/>
            <a:ext cx="8469489" cy="4696670"/>
          </a:xfrm>
          <a:prstGeom prst="rect">
            <a:avLst/>
          </a:prstGeom>
          <a:noFill/>
          <a:ln>
            <a:noFill/>
          </a:ln>
          <a:effectLst/>
          <a:extLst>
            <a:ext uri="{909E8E84-426E-40DD-AFC4-6F175D3DCCD1}">
              <a14:hiddenFill xmlns:a14="http://schemas.microsoft.com/office/drawing/2010/main">
                <a:gradFill rotWithShape="0">
                  <a:gsLst>
                    <a:gs pos="0">
                      <a:srgbClr val="000080">
                        <a:gamma/>
                        <a:shade val="46275"/>
                        <a:invGamma/>
                      </a:srgbClr>
                    </a:gs>
                    <a:gs pos="50000">
                      <a:srgbClr val="000080"/>
                    </a:gs>
                    <a:gs pos="100000">
                      <a:srgbClr val="000080">
                        <a:gamma/>
                        <a:shade val="46275"/>
                        <a:invGamma/>
                      </a:srgb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eaLnBrk="0" fontAlgn="base" hangingPunct="0">
              <a:lnSpc>
                <a:spcPct val="110000"/>
              </a:lnSpc>
              <a:spcBef>
                <a:spcPct val="0"/>
              </a:spcBef>
              <a:spcAft>
                <a:spcPct val="0"/>
              </a:spcAft>
            </a:pPr>
            <a:endParaRPr lang="pl-PL" sz="2400" b="1" dirty="0" smtClean="0">
              <a:solidFill>
                <a:srgbClr val="00FF00"/>
              </a:solidFill>
            </a:endParaRPr>
          </a:p>
          <a:p>
            <a:pPr algn="ctr" defTabSz="914400" eaLnBrk="0" fontAlgn="base" hangingPunct="0">
              <a:lnSpc>
                <a:spcPct val="110000"/>
              </a:lnSpc>
              <a:spcBef>
                <a:spcPct val="0"/>
              </a:spcBef>
              <a:spcAft>
                <a:spcPct val="0"/>
              </a:spcAft>
            </a:pPr>
            <a:r>
              <a:rPr lang="pl-PL" sz="2800" b="1" dirty="0" smtClean="0">
                <a:solidFill>
                  <a:srgbClr val="FFFF00"/>
                </a:solidFill>
              </a:rPr>
              <a:t>Najlepszą terapią jest terapia celowana!!!</a:t>
            </a:r>
            <a:r>
              <a:rPr lang="pl-PL" sz="2800" b="1" dirty="0" smtClean="0">
                <a:solidFill>
                  <a:srgbClr val="00FF00"/>
                </a:solidFill>
              </a:rPr>
              <a:t> </a:t>
            </a:r>
          </a:p>
          <a:p>
            <a:pPr algn="ctr" defTabSz="914400" eaLnBrk="0" fontAlgn="base" hangingPunct="0">
              <a:lnSpc>
                <a:spcPct val="110000"/>
              </a:lnSpc>
              <a:spcBef>
                <a:spcPct val="0"/>
              </a:spcBef>
              <a:spcAft>
                <a:spcPct val="0"/>
              </a:spcAft>
            </a:pPr>
            <a:r>
              <a:rPr lang="pl-PL" sz="2800" b="1" dirty="0" smtClean="0">
                <a:solidFill>
                  <a:srgbClr val="FFFFFF"/>
                </a:solidFill>
              </a:rPr>
              <a:t>MIC, stężenie antybiotyku</a:t>
            </a:r>
          </a:p>
          <a:p>
            <a:pPr defTabSz="914400" eaLnBrk="0" fontAlgn="base" hangingPunct="0">
              <a:lnSpc>
                <a:spcPct val="110000"/>
              </a:lnSpc>
              <a:spcBef>
                <a:spcPct val="0"/>
              </a:spcBef>
              <a:spcAft>
                <a:spcPct val="0"/>
              </a:spcAft>
            </a:pPr>
            <a:endParaRPr lang="pl-PL" sz="2800" b="1" dirty="0" smtClean="0">
              <a:solidFill>
                <a:srgbClr val="00FF00"/>
              </a:solidFill>
            </a:endParaRPr>
          </a:p>
          <a:p>
            <a:pPr algn="ctr" defTabSz="914400" eaLnBrk="0" fontAlgn="base" hangingPunct="0">
              <a:lnSpc>
                <a:spcPct val="110000"/>
              </a:lnSpc>
              <a:spcBef>
                <a:spcPct val="0"/>
              </a:spcBef>
              <a:spcAft>
                <a:spcPct val="0"/>
              </a:spcAft>
            </a:pPr>
            <a:r>
              <a:rPr lang="pl-PL" sz="2800" b="1" dirty="0" smtClean="0">
                <a:solidFill>
                  <a:srgbClr val="00FF00"/>
                </a:solidFill>
              </a:rPr>
              <a:t>Odpowiednia dawka, droga podania i czas leczenia</a:t>
            </a:r>
          </a:p>
          <a:p>
            <a:pPr defTabSz="914400" eaLnBrk="0" fontAlgn="base" hangingPunct="0">
              <a:lnSpc>
                <a:spcPct val="110000"/>
              </a:lnSpc>
              <a:spcBef>
                <a:spcPct val="0"/>
              </a:spcBef>
              <a:spcAft>
                <a:spcPct val="0"/>
              </a:spcAft>
            </a:pPr>
            <a:endParaRPr lang="pl-PL" sz="2800" b="1" dirty="0" smtClean="0">
              <a:solidFill>
                <a:srgbClr val="00FF00"/>
              </a:solidFill>
            </a:endParaRPr>
          </a:p>
          <a:p>
            <a:pPr algn="ctr" defTabSz="914400" eaLnBrk="0" fontAlgn="base" hangingPunct="0">
              <a:lnSpc>
                <a:spcPct val="110000"/>
              </a:lnSpc>
              <a:spcBef>
                <a:spcPct val="0"/>
              </a:spcBef>
              <a:spcAft>
                <a:spcPct val="0"/>
              </a:spcAft>
            </a:pPr>
            <a:r>
              <a:rPr lang="pl-PL" sz="2800" b="1" dirty="0" smtClean="0">
                <a:solidFill>
                  <a:srgbClr val="00FF00"/>
                </a:solidFill>
              </a:rPr>
              <a:t>   </a:t>
            </a:r>
            <a:r>
              <a:rPr lang="pl-PL" sz="2800" b="1" dirty="0" smtClean="0">
                <a:solidFill>
                  <a:srgbClr val="FFFF00"/>
                </a:solidFill>
              </a:rPr>
              <a:t>Szybko, mocno, krótko </a:t>
            </a:r>
            <a:br>
              <a:rPr lang="pl-PL" sz="2800" b="1" dirty="0" smtClean="0">
                <a:solidFill>
                  <a:srgbClr val="FFFF00"/>
                </a:solidFill>
              </a:rPr>
            </a:br>
            <a:r>
              <a:rPr lang="pl-PL" sz="2800" b="1" dirty="0" smtClean="0">
                <a:solidFill>
                  <a:srgbClr val="FFFF00"/>
                </a:solidFill>
              </a:rPr>
              <a:t>ale wystarczająco długo !!!</a:t>
            </a:r>
            <a:r>
              <a:rPr lang="pl-PL" sz="2800" b="1" dirty="0" smtClean="0">
                <a:solidFill>
                  <a:srgbClr val="00FF00"/>
                </a:solidFill>
              </a:rPr>
              <a:t> </a:t>
            </a:r>
          </a:p>
          <a:p>
            <a:pPr defTabSz="914400" eaLnBrk="0" fontAlgn="base" hangingPunct="0">
              <a:lnSpc>
                <a:spcPct val="110000"/>
              </a:lnSpc>
              <a:spcBef>
                <a:spcPct val="0"/>
              </a:spcBef>
              <a:spcAft>
                <a:spcPct val="0"/>
              </a:spcAft>
            </a:pPr>
            <a:r>
              <a:rPr lang="pl-PL" sz="2400" b="1" dirty="0" smtClean="0">
                <a:solidFill>
                  <a:srgbClr val="00FF00"/>
                </a:solidFill>
              </a:rPr>
              <a:t> </a:t>
            </a:r>
          </a:p>
        </p:txBody>
      </p:sp>
    </p:spTree>
    <p:extLst>
      <p:ext uri="{BB962C8B-B14F-4D97-AF65-F5344CB8AC3E}">
        <p14:creationId xmlns:p14="http://schemas.microsoft.com/office/powerpoint/2010/main" val="1294251607"/>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53572" y="115888"/>
            <a:ext cx="896912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3200" b="1" smtClean="0">
                <a:solidFill>
                  <a:srgbClr val="FFFF00"/>
                </a:solidFill>
              </a:rPr>
              <a:t>Rotacyjne stosowanie antybiotyków przy </a:t>
            </a:r>
          </a:p>
          <a:p>
            <a:pPr algn="ctr" defTabSz="914400" fontAlgn="base">
              <a:spcBef>
                <a:spcPct val="0"/>
              </a:spcBef>
              <a:spcAft>
                <a:spcPct val="0"/>
              </a:spcAft>
            </a:pPr>
            <a:r>
              <a:rPr lang="pl-PL" sz="3200" b="1" smtClean="0">
                <a:solidFill>
                  <a:srgbClr val="FFFF00"/>
                </a:solidFill>
              </a:rPr>
              <a:t>długotrwałej / wielokrotnej antybiotykoterapii</a:t>
            </a:r>
          </a:p>
        </p:txBody>
      </p:sp>
      <p:graphicFrame>
        <p:nvGraphicFramePr>
          <p:cNvPr id="173059" name="Group 3"/>
          <p:cNvGraphicFramePr>
            <a:graphicFrameLocks noGrp="1"/>
          </p:cNvGraphicFramePr>
          <p:nvPr/>
        </p:nvGraphicFramePr>
        <p:xfrm>
          <a:off x="603957" y="2565400"/>
          <a:ext cx="8001000" cy="4096512"/>
        </p:xfrm>
        <a:graphic>
          <a:graphicData uri="http://schemas.openxmlformats.org/drawingml/2006/table">
            <a:tbl>
              <a:tblPr/>
              <a:tblGrid>
                <a:gridCol w="4000500">
                  <a:extLst>
                    <a:ext uri="{9D8B030D-6E8A-4147-A177-3AD203B41FA5}">
                      <a16:colId xmlns:a16="http://schemas.microsoft.com/office/drawing/2014/main" val="20000"/>
                    </a:ext>
                  </a:extLst>
                </a:gridCol>
                <a:gridCol w="4000500">
                  <a:extLst>
                    <a:ext uri="{9D8B030D-6E8A-4147-A177-3AD203B41FA5}">
                      <a16:colId xmlns:a16="http://schemas.microsoft.com/office/drawing/2014/main" val="20001"/>
                    </a:ext>
                  </a:extLst>
                </a:gridCol>
              </a:tblGrid>
              <a:tr h="495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Antybiotyki wcześniej stosowane</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proponowany antybiotyk</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06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Ureidopenicyliny, cefalosporyny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fluorochinolony, aminoglikozydy, karbapenemy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8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Karbapenemy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fluorochinolony, aminoglikozydy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15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Fluorochinolony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rPr>
                        <a:t>ureidopenicylina + inhibitor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pl-PL" sz="2400" b="1" i="0" u="none" strike="noStrike" cap="none" normalizeH="0" baseline="0" smtClean="0">
                          <a:ln>
                            <a:noFill/>
                          </a:ln>
                          <a:solidFill>
                            <a:schemeClr val="bg1"/>
                          </a:solidFill>
                          <a:effectLst/>
                          <a:latin typeface="Arial" pitchFamily="34" charset="0"/>
                          <a:sym typeface="Symbol" pitchFamily="18" charset="2"/>
                        </a:rPr>
                        <a:t></a:t>
                      </a:r>
                      <a:r>
                        <a:rPr kumimoji="0" lang="pl-PL" sz="2400" b="1" i="0" u="none" strike="noStrike" cap="none" normalizeH="0" baseline="0" smtClean="0">
                          <a:ln>
                            <a:noFill/>
                          </a:ln>
                          <a:solidFill>
                            <a:schemeClr val="bg1"/>
                          </a:solidFill>
                          <a:effectLst/>
                          <a:latin typeface="Arial" pitchFamily="34" charset="0"/>
                        </a:rPr>
                        <a:t>-laktamazy</a:t>
                      </a:r>
                    </a:p>
                  </a:txBody>
                  <a:tcPr marL="81280" marR="81280" horzOverflow="overflow">
                    <a:lnL w="12700" cap="flat" cmpd="sng" algn="ctr">
                      <a:solidFill>
                        <a:srgbClr val="66FF33"/>
                      </a:solidFill>
                      <a:prstDash val="solid"/>
                      <a:round/>
                      <a:headEnd type="none" w="med" len="med"/>
                      <a:tailEnd type="none" w="med" len="med"/>
                    </a:lnL>
                    <a:lnR w="12700" cap="flat" cmpd="sng" algn="ctr">
                      <a:solidFill>
                        <a:srgbClr val="66FF33"/>
                      </a:solidFill>
                      <a:prstDash val="solid"/>
                      <a:round/>
                      <a:headEnd type="none" w="med" len="med"/>
                      <a:tailEnd type="none" w="med" len="med"/>
                    </a:lnR>
                    <a:lnT w="12700" cap="flat" cmpd="sng" algn="ctr">
                      <a:solidFill>
                        <a:srgbClr val="66FF33"/>
                      </a:solidFill>
                      <a:prstDash val="solid"/>
                      <a:round/>
                      <a:headEnd type="none" w="med" len="med"/>
                      <a:tailEnd type="none" w="med" len="med"/>
                    </a:lnT>
                    <a:lnB w="12700" cap="flat" cmpd="sng" algn="ctr">
                      <a:solidFill>
                        <a:srgbClr val="66FF33"/>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73076" name="AutoShape 20"/>
          <p:cNvSpPr>
            <a:spLocks noChangeArrowheads="1"/>
          </p:cNvSpPr>
          <p:nvPr/>
        </p:nvSpPr>
        <p:spPr bwMode="auto">
          <a:xfrm>
            <a:off x="4316589" y="2852741"/>
            <a:ext cx="383822" cy="485775"/>
          </a:xfrm>
          <a:prstGeom prst="right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73077" name="AutoShape 21"/>
          <p:cNvSpPr>
            <a:spLocks noChangeArrowheads="1"/>
          </p:cNvSpPr>
          <p:nvPr/>
        </p:nvSpPr>
        <p:spPr bwMode="auto">
          <a:xfrm>
            <a:off x="4316589" y="3735391"/>
            <a:ext cx="383822" cy="485775"/>
          </a:xfrm>
          <a:prstGeom prst="right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73078" name="AutoShape 22"/>
          <p:cNvSpPr>
            <a:spLocks noChangeArrowheads="1"/>
          </p:cNvSpPr>
          <p:nvPr/>
        </p:nvSpPr>
        <p:spPr bwMode="auto">
          <a:xfrm>
            <a:off x="4316589" y="4743453"/>
            <a:ext cx="383822" cy="485775"/>
          </a:xfrm>
          <a:prstGeom prst="right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73079" name="AutoShape 23"/>
          <p:cNvSpPr>
            <a:spLocks noChangeArrowheads="1"/>
          </p:cNvSpPr>
          <p:nvPr/>
        </p:nvSpPr>
        <p:spPr bwMode="auto">
          <a:xfrm>
            <a:off x="4316589" y="5464178"/>
            <a:ext cx="383822" cy="485775"/>
          </a:xfrm>
          <a:prstGeom prst="right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0"/>
              </a:spcBef>
              <a:spcAft>
                <a:spcPct val="0"/>
              </a:spcAft>
            </a:pPr>
            <a:endParaRPr lang="pl-PL" smtClean="0">
              <a:solidFill>
                <a:srgbClr val="000000"/>
              </a:solidFill>
            </a:endParaRPr>
          </a:p>
        </p:txBody>
      </p:sp>
      <p:sp>
        <p:nvSpPr>
          <p:cNvPr id="173080" name="Text Box 24"/>
          <p:cNvSpPr txBox="1">
            <a:spLocks noChangeArrowheads="1"/>
          </p:cNvSpPr>
          <p:nvPr/>
        </p:nvSpPr>
        <p:spPr bwMode="auto">
          <a:xfrm>
            <a:off x="961627" y="1431928"/>
            <a:ext cx="76370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2400" b="1" smtClean="0">
                <a:solidFill>
                  <a:srgbClr val="66FFFF"/>
                </a:solidFill>
              </a:rPr>
              <a:t>Ryzyko niepowodzenia terapii jest często związane</a:t>
            </a:r>
          </a:p>
          <a:p>
            <a:pPr algn="ctr" defTabSz="914400" fontAlgn="base">
              <a:spcBef>
                <a:spcPct val="0"/>
              </a:spcBef>
              <a:spcAft>
                <a:spcPct val="0"/>
              </a:spcAft>
            </a:pPr>
            <a:r>
              <a:rPr lang="pl-PL" sz="2400" b="1" smtClean="0">
                <a:solidFill>
                  <a:srgbClr val="66FFFF"/>
                </a:solidFill>
              </a:rPr>
              <a:t>z wcześniejszą hospitalizacją i antybiotykoterapią</a:t>
            </a:r>
          </a:p>
        </p:txBody>
      </p:sp>
    </p:spTree>
    <p:extLst>
      <p:ext uri="{BB962C8B-B14F-4D97-AF65-F5344CB8AC3E}">
        <p14:creationId xmlns:p14="http://schemas.microsoft.com/office/powerpoint/2010/main" val="3234174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707100" y="188913"/>
            <a:ext cx="776366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3200" b="1" dirty="0" smtClean="0">
                <a:solidFill>
                  <a:srgbClr val="FFFF00"/>
                </a:solidFill>
              </a:rPr>
              <a:t>Najczęstsze błędy w antybiotykoterapii</a:t>
            </a:r>
          </a:p>
        </p:txBody>
      </p:sp>
      <p:sp>
        <p:nvSpPr>
          <p:cNvPr id="99331" name="Text Box 3"/>
          <p:cNvSpPr txBox="1">
            <a:spLocks noChangeArrowheads="1"/>
          </p:cNvSpPr>
          <p:nvPr/>
        </p:nvSpPr>
        <p:spPr bwMode="auto">
          <a:xfrm>
            <a:off x="663222" y="1340768"/>
            <a:ext cx="8029249"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buClr>
                <a:srgbClr val="00FFFF"/>
              </a:buClr>
              <a:buFont typeface="Wingdings" pitchFamily="2" charset="2"/>
              <a:buChar char="§"/>
            </a:pPr>
            <a:r>
              <a:rPr lang="pl-PL" sz="2400" b="1" dirty="0" smtClean="0">
                <a:solidFill>
                  <a:srgbClr val="FFFFFF"/>
                </a:solidFill>
              </a:rPr>
              <a:t> </a:t>
            </a:r>
            <a:r>
              <a:rPr lang="pl-PL" sz="2800" b="1" dirty="0" smtClean="0">
                <a:solidFill>
                  <a:srgbClr val="FFFFFF"/>
                </a:solidFill>
                <a:latin typeface="Calibri" pitchFamily="34" charset="0"/>
                <a:cs typeface="Calibri" pitchFamily="34" charset="0"/>
              </a:rPr>
              <a:t>wybór antybiotyku właściwy – zbyt niska dawka</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brak dawki uderzeniowej (</a:t>
            </a:r>
            <a:r>
              <a:rPr lang="pl-PL" sz="2800" b="1" dirty="0" smtClean="0">
                <a:solidFill>
                  <a:srgbClr val="FF0000"/>
                </a:solidFill>
                <a:latin typeface="Calibri" pitchFamily="34" charset="0"/>
                <a:cs typeface="Calibri" pitchFamily="34" charset="0"/>
              </a:rPr>
              <a:t>uwaga!</a:t>
            </a:r>
            <a:r>
              <a:rPr lang="pl-PL" sz="2800" b="1" dirty="0" smtClean="0">
                <a:solidFill>
                  <a:srgbClr val="FFFFFF"/>
                </a:solidFill>
                <a:latin typeface="Calibri" pitchFamily="34" charset="0"/>
                <a:cs typeface="Calibri" pitchFamily="34" charset="0"/>
              </a:rPr>
              <a:t> </a:t>
            </a:r>
            <a:r>
              <a:rPr lang="pl-PL" sz="2800" b="1" dirty="0" err="1" smtClean="0">
                <a:solidFill>
                  <a:srgbClr val="FFFFFF"/>
                </a:solidFill>
                <a:latin typeface="Calibri" pitchFamily="34" charset="0"/>
                <a:cs typeface="Calibri" pitchFamily="34" charset="0"/>
              </a:rPr>
              <a:t>teikoplanina</a:t>
            </a:r>
            <a:r>
              <a:rPr lang="pl-PL" sz="2800" b="1" dirty="0" smtClean="0">
                <a:solidFill>
                  <a:srgbClr val="FFFFFF"/>
                </a:solidFill>
                <a:latin typeface="Calibri" pitchFamily="34" charset="0"/>
                <a:cs typeface="Calibri" pitchFamily="34" charset="0"/>
              </a:rPr>
              <a:t>)</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w dawkowaniu nie uwzględniono niewydolności</a:t>
            </a:r>
          </a:p>
          <a:p>
            <a:pPr defTabSz="914400" fontAlgn="base">
              <a:spcBef>
                <a:spcPct val="0"/>
              </a:spcBef>
              <a:spcAft>
                <a:spcPct val="0"/>
              </a:spcAft>
              <a:buClr>
                <a:srgbClr val="00FFFF"/>
              </a:buClr>
              <a:buFont typeface="Wingdings" pitchFamily="2" charset="2"/>
              <a:buNone/>
            </a:pPr>
            <a:r>
              <a:rPr lang="pl-PL" sz="2800" b="1" dirty="0" smtClean="0">
                <a:solidFill>
                  <a:srgbClr val="FFFFFF"/>
                </a:solidFill>
                <a:latin typeface="Calibri" pitchFamily="34" charset="0"/>
                <a:cs typeface="Calibri" pitchFamily="34" charset="0"/>
              </a:rPr>
              <a:t>   nerek i wątroby</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zły wybór antybiotyku – nie pokrywający spektrum</a:t>
            </a:r>
          </a:p>
          <a:p>
            <a:pPr defTabSz="914400" fontAlgn="base">
              <a:spcBef>
                <a:spcPct val="0"/>
              </a:spcBef>
              <a:spcAft>
                <a:spcPct val="0"/>
              </a:spcAft>
              <a:buClr>
                <a:srgbClr val="00FFFF"/>
              </a:buClr>
              <a:buFont typeface="Wingdings" pitchFamily="2" charset="2"/>
              <a:buNone/>
            </a:pPr>
            <a:r>
              <a:rPr lang="pl-PL" sz="2800" b="1" dirty="0" smtClean="0">
                <a:solidFill>
                  <a:srgbClr val="FFFFFF"/>
                </a:solidFill>
                <a:latin typeface="Calibri" pitchFamily="34" charset="0"/>
                <a:cs typeface="Calibri" pitchFamily="34" charset="0"/>
              </a:rPr>
              <a:t>   drobnoustrojów powodujących zakażenie</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zły wybór z powodu zbyt szerokiego spektrum</a:t>
            </a:r>
          </a:p>
          <a:p>
            <a:pPr defTabSz="914400" fontAlgn="base">
              <a:spcBef>
                <a:spcPct val="0"/>
              </a:spcBef>
              <a:spcAft>
                <a:spcPct val="0"/>
              </a:spcAft>
              <a:buClr>
                <a:srgbClr val="00FFFF"/>
              </a:buClr>
              <a:buFont typeface="Wingdings" pitchFamily="2" charset="2"/>
              <a:buNone/>
            </a:pPr>
            <a:r>
              <a:rPr lang="pl-PL" sz="2800" b="1" dirty="0" smtClean="0">
                <a:solidFill>
                  <a:srgbClr val="FFFFFF"/>
                </a:solidFill>
                <a:latin typeface="Calibri" pitchFamily="34" charset="0"/>
                <a:cs typeface="Calibri" pitchFamily="34" charset="0"/>
              </a:rPr>
              <a:t>   zastosowanego antybiotyku</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brak danych klinicznych (EBM) o skuteczności leku</a:t>
            </a:r>
          </a:p>
          <a:p>
            <a:pPr defTabSz="914400" fontAlgn="base">
              <a:spcBef>
                <a:spcPct val="0"/>
              </a:spcBef>
              <a:spcAft>
                <a:spcPct val="0"/>
              </a:spcAft>
              <a:buClr>
                <a:srgbClr val="00FFFF"/>
              </a:buClr>
              <a:buFont typeface="Wingdings" pitchFamily="2" charset="2"/>
              <a:buNone/>
            </a:pPr>
            <a:r>
              <a:rPr lang="pl-PL" sz="2800" b="1" dirty="0" smtClean="0">
                <a:solidFill>
                  <a:srgbClr val="FFFFFF"/>
                </a:solidFill>
                <a:latin typeface="Calibri" pitchFamily="34" charset="0"/>
                <a:cs typeface="Calibri" pitchFamily="34" charset="0"/>
              </a:rPr>
              <a:t>   w terapii określonego zakażenia</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zbyt długi czas stosowania antybiotyku </a:t>
            </a:r>
            <a:r>
              <a:rPr lang="pl-PL" sz="2800" b="1" dirty="0" smtClean="0">
                <a:solidFill>
                  <a:srgbClr val="FF0000"/>
                </a:solidFill>
                <a:latin typeface="Calibri" pitchFamily="34" charset="0"/>
                <a:cs typeface="Calibri" pitchFamily="34" charset="0"/>
              </a:rPr>
              <a:t>!!!</a:t>
            </a:r>
          </a:p>
          <a:p>
            <a:pPr defTabSz="914400" fontAlgn="base">
              <a:spcBef>
                <a:spcPct val="0"/>
              </a:spcBef>
              <a:spcAft>
                <a:spcPct val="0"/>
              </a:spcAft>
              <a:buClr>
                <a:srgbClr val="00FFFF"/>
              </a:buClr>
              <a:buFont typeface="Wingdings" pitchFamily="2" charset="2"/>
              <a:buChar char="§"/>
            </a:pPr>
            <a:r>
              <a:rPr lang="pl-PL" sz="2800" b="1" dirty="0" smtClean="0">
                <a:solidFill>
                  <a:srgbClr val="FFFFFF"/>
                </a:solidFill>
                <a:latin typeface="Calibri" pitchFamily="34" charset="0"/>
                <a:cs typeface="Calibri" pitchFamily="34" charset="0"/>
              </a:rPr>
              <a:t> zastosowanie antybiotyku nie było potrzebne</a:t>
            </a:r>
          </a:p>
        </p:txBody>
      </p:sp>
    </p:spTree>
    <p:extLst>
      <p:ext uri="{BB962C8B-B14F-4D97-AF65-F5344CB8AC3E}">
        <p14:creationId xmlns:p14="http://schemas.microsoft.com/office/powerpoint/2010/main" val="494442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Rectangle 1"/>
          <p:cNvSpPr>
            <a:spLocks noGrp="1" noChangeArrowheads="1"/>
          </p:cNvSpPr>
          <p:nvPr>
            <p:ph type="title" idx="4294967295"/>
          </p:nvPr>
        </p:nvSpPr>
        <p:spPr>
          <a:xfrm>
            <a:off x="0" y="152402"/>
            <a:ext cx="9144000" cy="1371600"/>
          </a:xfrm>
        </p:spPr>
        <p:txBody>
          <a:bodyPr/>
          <a:lstStyle/>
          <a:p>
            <a:pPr eaLnBrk="1" hangingPunct="1">
              <a:lnSpc>
                <a:spcPct val="100000"/>
              </a:lnSpc>
              <a:buClr>
                <a:srgbClr val="FFFF00"/>
              </a:buClr>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a:pPr>
            <a:r>
              <a:rPr lang="pl-PL" sz="4000" b="1" dirty="0">
                <a:solidFill>
                  <a:srgbClr val="FFFF00"/>
                </a:solidFill>
                <a:effectLst/>
              </a:rPr>
              <a:t>Patogeneza </a:t>
            </a:r>
            <a:r>
              <a:rPr lang="en-GB" sz="4000" b="1" dirty="0" err="1">
                <a:solidFill>
                  <a:srgbClr val="FFFF00"/>
                </a:solidFill>
                <a:effectLst/>
              </a:rPr>
              <a:t>zmian</a:t>
            </a:r>
            <a:r>
              <a:rPr lang="en-GB" sz="4000" b="1" dirty="0">
                <a:solidFill>
                  <a:srgbClr val="FFFF00"/>
                </a:solidFill>
                <a:effectLst/>
              </a:rPr>
              <a:t> </a:t>
            </a:r>
            <a:r>
              <a:rPr lang="en-GB" sz="4000" b="1" dirty="0" err="1">
                <a:solidFill>
                  <a:srgbClr val="FFFF00"/>
                </a:solidFill>
                <a:effectLst/>
              </a:rPr>
              <a:t>płucnych</a:t>
            </a:r>
            <a:r>
              <a:rPr lang="en-GB" sz="4000" b="1" dirty="0">
                <a:solidFill>
                  <a:srgbClr val="FFFF00"/>
                </a:solidFill>
                <a:effectLst/>
              </a:rPr>
              <a:t> w CF</a:t>
            </a:r>
          </a:p>
        </p:txBody>
      </p:sp>
      <p:sp>
        <p:nvSpPr>
          <p:cNvPr id="23555" name="Rectangle 2"/>
          <p:cNvSpPr>
            <a:spLocks noChangeArrowheads="1"/>
          </p:cNvSpPr>
          <p:nvPr/>
        </p:nvSpPr>
        <p:spPr bwMode="auto">
          <a:xfrm>
            <a:off x="2911292" y="1600213"/>
            <a:ext cx="3327772" cy="52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ts val="3598"/>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uszkodzony</a:t>
            </a:r>
            <a:r>
              <a:rPr lang="en-GB" sz="2800" b="1" dirty="0">
                <a:solidFill>
                  <a:srgbClr val="FFFFFF"/>
                </a:solidFill>
                <a:latin typeface="Calibri" pitchFamily="34" charset="0"/>
                <a:cs typeface="Calibri" pitchFamily="34" charset="0"/>
              </a:rPr>
              <a:t> gen CFTR</a:t>
            </a:r>
          </a:p>
        </p:txBody>
      </p:sp>
      <p:sp>
        <p:nvSpPr>
          <p:cNvPr id="23556" name="Rectangle 3"/>
          <p:cNvSpPr>
            <a:spLocks noChangeArrowheads="1"/>
          </p:cNvSpPr>
          <p:nvPr/>
        </p:nvSpPr>
        <p:spPr bwMode="auto">
          <a:xfrm>
            <a:off x="2406535" y="2349513"/>
            <a:ext cx="4330931" cy="52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uszkodzone</a:t>
            </a:r>
            <a:r>
              <a:rPr lang="en-GB" sz="2800" b="1" dirty="0">
                <a:solidFill>
                  <a:srgbClr val="FFFFFF"/>
                </a:solidFill>
                <a:latin typeface="Calibri" pitchFamily="34" charset="0"/>
                <a:cs typeface="Calibri" pitchFamily="34" charset="0"/>
              </a:rPr>
              <a:t>/</a:t>
            </a:r>
            <a:r>
              <a:rPr lang="en-GB" sz="2800" b="1" dirty="0" err="1">
                <a:solidFill>
                  <a:srgbClr val="FFFFFF"/>
                </a:solidFill>
                <a:latin typeface="Calibri" pitchFamily="34" charset="0"/>
                <a:cs typeface="Calibri" pitchFamily="34" charset="0"/>
              </a:rPr>
              <a:t>brakujące</a:t>
            </a:r>
            <a:r>
              <a:rPr lang="en-GB" sz="2800" b="1" dirty="0">
                <a:solidFill>
                  <a:srgbClr val="FFFFFF"/>
                </a:solidFill>
                <a:latin typeface="Calibri" pitchFamily="34" charset="0"/>
                <a:cs typeface="Calibri" pitchFamily="34" charset="0"/>
              </a:rPr>
              <a:t> CFTR</a:t>
            </a:r>
          </a:p>
        </p:txBody>
      </p:sp>
      <p:sp>
        <p:nvSpPr>
          <p:cNvPr id="23557" name="Rectangle 4"/>
          <p:cNvSpPr>
            <a:spLocks noChangeArrowheads="1"/>
          </p:cNvSpPr>
          <p:nvPr/>
        </p:nvSpPr>
        <p:spPr bwMode="auto">
          <a:xfrm>
            <a:off x="652085" y="3098813"/>
            <a:ext cx="7839841" cy="52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nieprawidłowe</a:t>
            </a:r>
            <a:r>
              <a:rPr lang="en-GB" sz="2800" b="1" dirty="0">
                <a:solidFill>
                  <a:srgbClr val="FFFFFF"/>
                </a:solidFill>
                <a:latin typeface="Calibri" pitchFamily="34" charset="0"/>
                <a:cs typeface="Calibri" pitchFamily="34" charset="0"/>
              </a:rPr>
              <a:t> </a:t>
            </a:r>
            <a:r>
              <a:rPr lang="en-GB" sz="2800" b="1" dirty="0" err="1">
                <a:solidFill>
                  <a:srgbClr val="FFFFFF"/>
                </a:solidFill>
                <a:latin typeface="Calibri" pitchFamily="34" charset="0"/>
                <a:cs typeface="Calibri" pitchFamily="34" charset="0"/>
              </a:rPr>
              <a:t>środowisko</a:t>
            </a:r>
            <a:r>
              <a:rPr lang="en-GB" sz="2800" b="1" dirty="0">
                <a:solidFill>
                  <a:srgbClr val="FFFFFF"/>
                </a:solidFill>
                <a:latin typeface="Calibri" pitchFamily="34" charset="0"/>
                <a:cs typeface="Calibri" pitchFamily="34" charset="0"/>
              </a:rPr>
              <a:t> </a:t>
            </a:r>
            <a:r>
              <a:rPr lang="en-GB" sz="2800" b="1" dirty="0" err="1">
                <a:solidFill>
                  <a:srgbClr val="FFFFFF"/>
                </a:solidFill>
                <a:latin typeface="Calibri" pitchFamily="34" charset="0"/>
                <a:cs typeface="Calibri" pitchFamily="34" charset="0"/>
              </a:rPr>
              <a:t>nabłonka</a:t>
            </a:r>
            <a:r>
              <a:rPr lang="en-GB" sz="2800" b="1" dirty="0">
                <a:solidFill>
                  <a:srgbClr val="FFFFFF"/>
                </a:solidFill>
                <a:latin typeface="Calibri" pitchFamily="34" charset="0"/>
                <a:cs typeface="Calibri" pitchFamily="34" charset="0"/>
              </a:rPr>
              <a:t> </a:t>
            </a:r>
            <a:r>
              <a:rPr lang="en-GB" sz="2800" b="1" dirty="0" err="1">
                <a:solidFill>
                  <a:srgbClr val="FFFFFF"/>
                </a:solidFill>
                <a:latin typeface="Calibri" pitchFamily="34" charset="0"/>
                <a:cs typeface="Calibri" pitchFamily="34" charset="0"/>
              </a:rPr>
              <a:t>oddechowego</a:t>
            </a:r>
            <a:endParaRPr lang="en-GB" sz="2800" b="1" dirty="0">
              <a:solidFill>
                <a:srgbClr val="FFFFFF"/>
              </a:solidFill>
              <a:latin typeface="Calibri" pitchFamily="34" charset="0"/>
              <a:cs typeface="Calibri" pitchFamily="34" charset="0"/>
            </a:endParaRPr>
          </a:p>
        </p:txBody>
      </p:sp>
      <p:sp>
        <p:nvSpPr>
          <p:cNvPr id="23558" name="Rectangle 5"/>
          <p:cNvSpPr>
            <a:spLocks noChangeArrowheads="1"/>
          </p:cNvSpPr>
          <p:nvPr/>
        </p:nvSpPr>
        <p:spPr bwMode="auto">
          <a:xfrm>
            <a:off x="3167530" y="3848113"/>
            <a:ext cx="2812117" cy="52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obturacja</a:t>
            </a:r>
            <a:r>
              <a:rPr lang="en-GB" sz="2800" b="1" dirty="0">
                <a:solidFill>
                  <a:srgbClr val="FFFFFF"/>
                </a:solidFill>
                <a:latin typeface="Calibri" pitchFamily="34" charset="0"/>
                <a:cs typeface="Calibri" pitchFamily="34" charset="0"/>
              </a:rPr>
              <a:t> </a:t>
            </a:r>
            <a:r>
              <a:rPr lang="en-GB" sz="2800" b="1" dirty="0" err="1">
                <a:solidFill>
                  <a:srgbClr val="FFFFFF"/>
                </a:solidFill>
                <a:latin typeface="Calibri" pitchFamily="34" charset="0"/>
                <a:cs typeface="Calibri" pitchFamily="34" charset="0"/>
              </a:rPr>
              <a:t>oskrzeli</a:t>
            </a:r>
            <a:endParaRPr lang="en-GB" sz="2800" b="1" dirty="0">
              <a:solidFill>
                <a:srgbClr val="FFFFFF"/>
              </a:solidFill>
              <a:latin typeface="Calibri" pitchFamily="34" charset="0"/>
              <a:cs typeface="Calibri" pitchFamily="34" charset="0"/>
            </a:endParaRPr>
          </a:p>
        </p:txBody>
      </p:sp>
      <p:sp>
        <p:nvSpPr>
          <p:cNvPr id="23559" name="Rectangle 6"/>
          <p:cNvSpPr>
            <a:spLocks noChangeArrowheads="1"/>
          </p:cNvSpPr>
          <p:nvPr/>
        </p:nvSpPr>
        <p:spPr bwMode="auto">
          <a:xfrm>
            <a:off x="3762051" y="4597413"/>
            <a:ext cx="1623075" cy="525282"/>
          </a:xfrm>
          <a:prstGeom prst="rect">
            <a:avLst/>
          </a:prstGeom>
          <a:solidFill>
            <a:srgbClr val="FF0000"/>
          </a:solidFill>
          <a:ln>
            <a:noFill/>
          </a:ln>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zakażenie</a:t>
            </a:r>
            <a:endParaRPr lang="en-GB" sz="2800" b="1" dirty="0">
              <a:solidFill>
                <a:srgbClr val="FFFFFF"/>
              </a:solidFill>
              <a:latin typeface="Calibri" pitchFamily="34" charset="0"/>
              <a:cs typeface="Calibri" pitchFamily="34" charset="0"/>
            </a:endParaRPr>
          </a:p>
        </p:txBody>
      </p:sp>
      <p:sp>
        <p:nvSpPr>
          <p:cNvPr id="23560" name="Rectangle 7"/>
          <p:cNvSpPr>
            <a:spLocks noChangeArrowheads="1"/>
          </p:cNvSpPr>
          <p:nvPr/>
        </p:nvSpPr>
        <p:spPr bwMode="auto">
          <a:xfrm>
            <a:off x="3772594" y="5346713"/>
            <a:ext cx="1598838" cy="525282"/>
          </a:xfrm>
          <a:prstGeom prst="rect">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800" b="1" dirty="0" err="1">
                <a:solidFill>
                  <a:srgbClr val="FFFFFF"/>
                </a:solidFill>
                <a:latin typeface="Calibri" pitchFamily="34" charset="0"/>
                <a:cs typeface="Calibri" pitchFamily="34" charset="0"/>
              </a:rPr>
              <a:t>zapalenie</a:t>
            </a:r>
            <a:endParaRPr lang="en-GB" sz="2800" b="1" dirty="0">
              <a:solidFill>
                <a:srgbClr val="FFFFFF"/>
              </a:solidFill>
              <a:latin typeface="Calibri" pitchFamily="34" charset="0"/>
              <a:cs typeface="Calibri" pitchFamily="34" charset="0"/>
            </a:endParaRPr>
          </a:p>
        </p:txBody>
      </p:sp>
      <p:sp>
        <p:nvSpPr>
          <p:cNvPr id="23561" name="Rectangle 8"/>
          <p:cNvSpPr>
            <a:spLocks noChangeArrowheads="1"/>
          </p:cNvSpPr>
          <p:nvPr/>
        </p:nvSpPr>
        <p:spPr bwMode="auto">
          <a:xfrm>
            <a:off x="3670103" y="6096005"/>
            <a:ext cx="1806971" cy="463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p>
            <a:pPr algn="ctr" defTabSz="448705" fontAlgn="base">
              <a:spcBef>
                <a:spcPct val="0"/>
              </a:spcBef>
              <a:spcAft>
                <a:spcPct val="0"/>
              </a:spcAft>
              <a:buClr>
                <a:srgbClr val="FFFFFF"/>
              </a:buClr>
              <a:buSzPct val="100000"/>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pPr>
            <a:r>
              <a:rPr lang="en-GB" sz="2400" b="1">
                <a:solidFill>
                  <a:srgbClr val="FFFFFF"/>
                </a:solidFill>
              </a:rPr>
              <a:t>rozstrzenie</a:t>
            </a:r>
          </a:p>
        </p:txBody>
      </p:sp>
      <p:cxnSp>
        <p:nvCxnSpPr>
          <p:cNvPr id="23562" name="AutoShape 9"/>
          <p:cNvCxnSpPr>
            <a:cxnSpLocks noChangeShapeType="1"/>
            <a:stCxn id="23555" idx="2"/>
            <a:endCxn id="23556" idx="0"/>
          </p:cNvCxnSpPr>
          <p:nvPr/>
        </p:nvCxnSpPr>
        <p:spPr bwMode="auto">
          <a:xfrm flipH="1">
            <a:off x="4572001" y="2125495"/>
            <a:ext cx="3177" cy="224018"/>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cxnSp>
        <p:nvCxnSpPr>
          <p:cNvPr id="23563" name="AutoShape 10"/>
          <p:cNvCxnSpPr>
            <a:cxnSpLocks noChangeShapeType="1"/>
            <a:stCxn id="23556" idx="2"/>
            <a:endCxn id="23557" idx="0"/>
          </p:cNvCxnSpPr>
          <p:nvPr/>
        </p:nvCxnSpPr>
        <p:spPr bwMode="auto">
          <a:xfrm>
            <a:off x="4572001" y="2874795"/>
            <a:ext cx="5" cy="224018"/>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cxnSp>
        <p:nvCxnSpPr>
          <p:cNvPr id="23564" name="AutoShape 11"/>
          <p:cNvCxnSpPr>
            <a:cxnSpLocks noChangeShapeType="1"/>
            <a:stCxn id="23557" idx="2"/>
            <a:endCxn id="23558" idx="0"/>
          </p:cNvCxnSpPr>
          <p:nvPr/>
        </p:nvCxnSpPr>
        <p:spPr bwMode="auto">
          <a:xfrm>
            <a:off x="4572006" y="3624095"/>
            <a:ext cx="1583" cy="224018"/>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cxnSp>
        <p:nvCxnSpPr>
          <p:cNvPr id="23565" name="AutoShape 12"/>
          <p:cNvCxnSpPr>
            <a:cxnSpLocks noChangeShapeType="1"/>
            <a:stCxn id="23558" idx="2"/>
            <a:endCxn id="23559" idx="0"/>
          </p:cNvCxnSpPr>
          <p:nvPr/>
        </p:nvCxnSpPr>
        <p:spPr bwMode="auto">
          <a:xfrm>
            <a:off x="4573589" y="4373395"/>
            <a:ext cx="0" cy="224018"/>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cxnSp>
        <p:nvCxnSpPr>
          <p:cNvPr id="23566" name="AutoShape 13"/>
          <p:cNvCxnSpPr>
            <a:cxnSpLocks noChangeShapeType="1"/>
            <a:stCxn id="23559" idx="2"/>
            <a:endCxn id="23560" idx="0"/>
          </p:cNvCxnSpPr>
          <p:nvPr/>
        </p:nvCxnSpPr>
        <p:spPr bwMode="auto">
          <a:xfrm flipH="1">
            <a:off x="4572013" y="5122695"/>
            <a:ext cx="1576" cy="224018"/>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cxnSp>
        <p:nvCxnSpPr>
          <p:cNvPr id="23567" name="AutoShape 14"/>
          <p:cNvCxnSpPr>
            <a:cxnSpLocks noChangeShapeType="1"/>
            <a:stCxn id="23560" idx="2"/>
            <a:endCxn id="23561" idx="0"/>
          </p:cNvCxnSpPr>
          <p:nvPr/>
        </p:nvCxnSpPr>
        <p:spPr bwMode="auto">
          <a:xfrm>
            <a:off x="4572013" y="5871995"/>
            <a:ext cx="1576" cy="224010"/>
          </a:xfrm>
          <a:prstGeom prst="straightConnector1">
            <a:avLst/>
          </a:prstGeom>
          <a:noFill/>
          <a:ln w="57240">
            <a:solidFill>
              <a:srgbClr val="FFA600"/>
            </a:solidFill>
            <a:miter lim="800000"/>
            <a:headEnd/>
            <a:tailEnd type="triangle" w="med" len="med"/>
          </a:ln>
          <a:extLst>
            <a:ext uri="{909E8E84-426E-40DD-AFC4-6F175D3DCCD1}">
              <a14:hiddenFill xmlns:a14="http://schemas.microsoft.com/office/drawing/2010/main">
                <a:noFill/>
              </a14:hiddenFill>
            </a:ext>
          </a:extLst>
        </p:spPr>
      </p:cxnSp>
      <p:sp>
        <p:nvSpPr>
          <p:cNvPr id="23568" name="AutoShape 15"/>
          <p:cNvSpPr>
            <a:spLocks noChangeArrowheads="1"/>
          </p:cNvSpPr>
          <p:nvPr/>
        </p:nvSpPr>
        <p:spPr bwMode="auto">
          <a:xfrm>
            <a:off x="2251076" y="4083064"/>
            <a:ext cx="2063750" cy="74771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0 w 21600"/>
              <a:gd name="T19" fmla="*/ 2540 h 21600"/>
              <a:gd name="T20" fmla="*/ 10799 w 21600"/>
              <a:gd name="T21" fmla="*/ 21599 h 21600"/>
            </a:gdLst>
            <a:ahLst/>
            <a:cxnLst>
              <a:cxn ang="T12">
                <a:pos x="T0" y="T1"/>
              </a:cxn>
              <a:cxn ang="T13">
                <a:pos x="T2" y="T3"/>
              </a:cxn>
              <a:cxn ang="T14">
                <a:pos x="T4" y="T5"/>
              </a:cxn>
              <a:cxn ang="T15">
                <a:pos x="T6" y="T7"/>
              </a:cxn>
              <a:cxn ang="T16">
                <a:pos x="T8" y="T9"/>
              </a:cxn>
              <a:cxn ang="T17">
                <a:pos x="T10" y="T11"/>
              </a:cxn>
            </a:cxnLst>
            <a:rect l="T18" t="T19" r="T20" b="T21"/>
            <a:pathLst>
              <a:path w="21600" h="21600" stroke="0">
                <a:moveTo>
                  <a:pt x="10800" y="21600"/>
                </a:moveTo>
                <a:cubicBezTo>
                  <a:pt x="4835" y="21600"/>
                  <a:pt x="0" y="16764"/>
                  <a:pt x="0" y="10800"/>
                </a:cubicBezTo>
                <a:cubicBezTo>
                  <a:pt x="-1" y="7625"/>
                  <a:pt x="1396" y="4611"/>
                  <a:pt x="3818" y="2559"/>
                </a:cubicBezTo>
                <a:lnTo>
                  <a:pt x="10800" y="10800"/>
                </a:lnTo>
                <a:close/>
              </a:path>
              <a:path w="21600" h="21600" fill="none">
                <a:moveTo>
                  <a:pt x="10800" y="21600"/>
                </a:moveTo>
                <a:cubicBezTo>
                  <a:pt x="4835" y="21600"/>
                  <a:pt x="0" y="16764"/>
                  <a:pt x="0" y="10800"/>
                </a:cubicBezTo>
                <a:cubicBezTo>
                  <a:pt x="-1" y="7625"/>
                  <a:pt x="1396" y="4611"/>
                  <a:pt x="3818" y="2559"/>
                </a:cubicBezTo>
              </a:path>
            </a:pathLst>
          </a:custGeom>
          <a:noFill/>
          <a:ln w="50760">
            <a:solidFill>
              <a:srgbClr val="FFA600"/>
            </a:solidFill>
            <a:miter lim="800000"/>
            <a:headEnd/>
            <a:tailEnd/>
          </a:ln>
          <a:extLst>
            <a:ext uri="{909E8E84-426E-40DD-AFC4-6F175D3DCCD1}">
              <a14:hiddenFill xmlns:a14="http://schemas.microsoft.com/office/drawing/2010/main">
                <a:solidFill>
                  <a:srgbClr val="FFFFFF"/>
                </a:solidFill>
              </a14:hiddenFill>
            </a:ext>
          </a:extLst>
        </p:spPr>
        <p:txBody>
          <a:bodyPr wrap="none" lIns="91320" tIns="45663" rIns="91320" bIns="45663" anchor="ctr"/>
          <a:lstStyle/>
          <a:p>
            <a:pPr defTabSz="448705" fontAlgn="base">
              <a:lnSpc>
                <a:spcPct val="47000"/>
              </a:lnSpc>
              <a:spcBef>
                <a:spcPct val="0"/>
              </a:spcBef>
              <a:spcAft>
                <a:spcPct val="0"/>
              </a:spcAft>
              <a:buClr>
                <a:srgbClr val="FFFFFF"/>
              </a:buClr>
              <a:buSzPct val="100000"/>
            </a:pPr>
            <a:endParaRPr lang="pl-PL">
              <a:solidFill>
                <a:srgbClr val="FFFFFF"/>
              </a:solidFill>
            </a:endParaRPr>
          </a:p>
        </p:txBody>
      </p:sp>
      <p:sp>
        <p:nvSpPr>
          <p:cNvPr id="23569" name="AutoShape 16"/>
          <p:cNvSpPr>
            <a:spLocks noChangeArrowheads="1"/>
          </p:cNvSpPr>
          <p:nvPr/>
        </p:nvSpPr>
        <p:spPr bwMode="auto">
          <a:xfrm>
            <a:off x="1981201" y="4090988"/>
            <a:ext cx="2054225" cy="14716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0 w 21600"/>
              <a:gd name="T19" fmla="*/ 675 h 21600"/>
              <a:gd name="T20" fmla="*/ 13670 w 21600"/>
              <a:gd name="T21" fmla="*/ 21599 h 21600"/>
            </a:gdLst>
            <a:ahLst/>
            <a:cxnLst>
              <a:cxn ang="T12">
                <a:pos x="T0" y="T1"/>
              </a:cxn>
              <a:cxn ang="T13">
                <a:pos x="T2" y="T3"/>
              </a:cxn>
              <a:cxn ang="T14">
                <a:pos x="T4" y="T5"/>
              </a:cxn>
              <a:cxn ang="T15">
                <a:pos x="T6" y="T7"/>
              </a:cxn>
              <a:cxn ang="T16">
                <a:pos x="T8" y="T9"/>
              </a:cxn>
              <a:cxn ang="T17">
                <a:pos x="T10" y="T11"/>
              </a:cxn>
            </a:cxnLst>
            <a:rect l="T18" t="T19" r="T20" b="T21"/>
            <a:pathLst>
              <a:path w="21600" h="21600" stroke="0">
                <a:moveTo>
                  <a:pt x="13426" y="21275"/>
                </a:moveTo>
                <a:cubicBezTo>
                  <a:pt x="12567" y="21491"/>
                  <a:pt x="11685" y="21599"/>
                  <a:pt x="10800" y="21600"/>
                </a:cubicBezTo>
                <a:cubicBezTo>
                  <a:pt x="4835" y="21600"/>
                  <a:pt x="0" y="16764"/>
                  <a:pt x="0" y="10800"/>
                </a:cubicBezTo>
                <a:cubicBezTo>
                  <a:pt x="-1" y="6302"/>
                  <a:pt x="2787" y="2275"/>
                  <a:pt x="6996" y="691"/>
                </a:cubicBezTo>
                <a:lnTo>
                  <a:pt x="10800" y="10800"/>
                </a:lnTo>
                <a:close/>
              </a:path>
              <a:path w="21600" h="21600" fill="none">
                <a:moveTo>
                  <a:pt x="13426" y="21275"/>
                </a:moveTo>
                <a:cubicBezTo>
                  <a:pt x="12567" y="21491"/>
                  <a:pt x="11685" y="21599"/>
                  <a:pt x="10800" y="21600"/>
                </a:cubicBezTo>
                <a:cubicBezTo>
                  <a:pt x="4835" y="21600"/>
                  <a:pt x="0" y="16764"/>
                  <a:pt x="0" y="10800"/>
                </a:cubicBezTo>
                <a:cubicBezTo>
                  <a:pt x="-1" y="6302"/>
                  <a:pt x="2787" y="2275"/>
                  <a:pt x="6996" y="691"/>
                </a:cubicBezTo>
              </a:path>
            </a:pathLst>
          </a:custGeom>
          <a:noFill/>
          <a:ln w="50760">
            <a:solidFill>
              <a:srgbClr val="FFA600"/>
            </a:solidFill>
            <a:miter lim="800000"/>
            <a:headEnd/>
            <a:tailEnd/>
          </a:ln>
          <a:extLst>
            <a:ext uri="{909E8E84-426E-40DD-AFC4-6F175D3DCCD1}">
              <a14:hiddenFill xmlns:a14="http://schemas.microsoft.com/office/drawing/2010/main">
                <a:solidFill>
                  <a:srgbClr val="FFFFFF"/>
                </a:solidFill>
              </a14:hiddenFill>
            </a:ext>
          </a:extLst>
        </p:spPr>
        <p:txBody>
          <a:bodyPr wrap="none" lIns="91320" tIns="45663" rIns="91320" bIns="45663" anchor="ctr"/>
          <a:lstStyle/>
          <a:p>
            <a:pPr defTabSz="448705" fontAlgn="base">
              <a:lnSpc>
                <a:spcPct val="47000"/>
              </a:lnSpc>
              <a:spcBef>
                <a:spcPct val="0"/>
              </a:spcBef>
              <a:spcAft>
                <a:spcPct val="0"/>
              </a:spcAft>
              <a:buClr>
                <a:srgbClr val="FFFFFF"/>
              </a:buClr>
              <a:buSzPct val="100000"/>
            </a:pPr>
            <a:endParaRPr lang="pl-PL">
              <a:solidFill>
                <a:srgbClr val="FFFFFF"/>
              </a:solidFill>
            </a:endParaRPr>
          </a:p>
        </p:txBody>
      </p:sp>
      <p:sp>
        <p:nvSpPr>
          <p:cNvPr id="23570" name="AutoShape 17"/>
          <p:cNvSpPr>
            <a:spLocks/>
          </p:cNvSpPr>
          <p:nvPr/>
        </p:nvSpPr>
        <p:spPr bwMode="auto">
          <a:xfrm>
            <a:off x="1828800" y="4052888"/>
            <a:ext cx="2463800" cy="22717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0 w 21600"/>
              <a:gd name="T19" fmla="*/ 111 h 21600"/>
              <a:gd name="T20" fmla="*/ 12740 w 21600"/>
              <a:gd name="T21" fmla="*/ 21599 h 21600"/>
            </a:gdLst>
            <a:ahLst/>
            <a:cxnLst>
              <a:cxn ang="T12">
                <a:pos x="T0" y="T1"/>
              </a:cxn>
              <a:cxn ang="T13">
                <a:pos x="T2" y="T3"/>
              </a:cxn>
              <a:cxn ang="T14">
                <a:pos x="T4" y="T5"/>
              </a:cxn>
              <a:cxn ang="T15">
                <a:pos x="T6" y="T7"/>
              </a:cxn>
              <a:cxn ang="T16">
                <a:pos x="T8" y="T9"/>
              </a:cxn>
              <a:cxn ang="T17">
                <a:pos x="T10" y="T11"/>
              </a:cxn>
            </a:cxnLst>
            <a:rect l="T18" t="T19" r="T20" b="T21"/>
            <a:pathLst>
              <a:path w="21600" h="21600" stroke="0">
                <a:moveTo>
                  <a:pt x="12631" y="21443"/>
                </a:moveTo>
                <a:cubicBezTo>
                  <a:pt x="12026" y="21547"/>
                  <a:pt x="11413" y="21599"/>
                  <a:pt x="10800" y="21600"/>
                </a:cubicBezTo>
                <a:cubicBezTo>
                  <a:pt x="4835" y="21600"/>
                  <a:pt x="0" y="16764"/>
                  <a:pt x="0" y="10800"/>
                </a:cubicBezTo>
                <a:cubicBezTo>
                  <a:pt x="-1" y="5349"/>
                  <a:pt x="4061" y="753"/>
                  <a:pt x="9470" y="82"/>
                </a:cubicBezTo>
                <a:lnTo>
                  <a:pt x="10800" y="10800"/>
                </a:lnTo>
                <a:close/>
              </a:path>
              <a:path w="21600" h="21600" fill="none">
                <a:moveTo>
                  <a:pt x="12631" y="21443"/>
                </a:moveTo>
                <a:cubicBezTo>
                  <a:pt x="12026" y="21547"/>
                  <a:pt x="11413" y="21599"/>
                  <a:pt x="10800" y="21600"/>
                </a:cubicBezTo>
                <a:cubicBezTo>
                  <a:pt x="4835" y="21600"/>
                  <a:pt x="0" y="16764"/>
                  <a:pt x="0" y="10800"/>
                </a:cubicBezTo>
                <a:cubicBezTo>
                  <a:pt x="-1" y="5349"/>
                  <a:pt x="4061" y="753"/>
                  <a:pt x="9470" y="82"/>
                </a:cubicBezTo>
              </a:path>
            </a:pathLst>
          </a:custGeom>
          <a:noFill/>
          <a:ln w="50760">
            <a:solidFill>
              <a:srgbClr val="FFA6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lIns="91320" tIns="45663" rIns="91320" bIns="45663" anchor="ctr"/>
          <a:lstStyle/>
          <a:p>
            <a:pPr defTabSz="448705" fontAlgn="base">
              <a:lnSpc>
                <a:spcPct val="47000"/>
              </a:lnSpc>
              <a:spcBef>
                <a:spcPct val="0"/>
              </a:spcBef>
              <a:spcAft>
                <a:spcPct val="0"/>
              </a:spcAft>
              <a:buClr>
                <a:srgbClr val="FFFFFF"/>
              </a:buClr>
              <a:buSzPct val="100000"/>
            </a:pPr>
            <a:endParaRPr lang="pl-PL">
              <a:solidFill>
                <a:srgbClr val="FFFFFF"/>
              </a:solidFill>
            </a:endParaRPr>
          </a:p>
        </p:txBody>
      </p:sp>
      <p:sp>
        <p:nvSpPr>
          <p:cNvPr id="23571" name="AutoShape 18"/>
          <p:cNvSpPr>
            <a:spLocks/>
          </p:cNvSpPr>
          <p:nvPr/>
        </p:nvSpPr>
        <p:spPr bwMode="auto">
          <a:xfrm>
            <a:off x="4714875" y="4814902"/>
            <a:ext cx="1690688" cy="15335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10601 w 21600"/>
              <a:gd name="T19" fmla="*/ 0 h 21600"/>
              <a:gd name="T20" fmla="*/ 21599 w 21600"/>
              <a:gd name="T21" fmla="*/ 21262 h 21600"/>
            </a:gdLst>
            <a:ahLst/>
            <a:cxnLst>
              <a:cxn ang="T12">
                <a:pos x="T0" y="T1"/>
              </a:cxn>
              <a:cxn ang="T13">
                <a:pos x="T2" y="T3"/>
              </a:cxn>
              <a:cxn ang="T14">
                <a:pos x="T4" y="T5"/>
              </a:cxn>
              <a:cxn ang="T15">
                <a:pos x="T6" y="T7"/>
              </a:cxn>
              <a:cxn ang="T16">
                <a:pos x="T8" y="T9"/>
              </a:cxn>
              <a:cxn ang="T17">
                <a:pos x="T10" y="T11"/>
              </a:cxn>
            </a:cxnLst>
            <a:rect l="T18" t="T19" r="T20" b="T21"/>
            <a:pathLst>
              <a:path w="21600" h="21600" stroke="0">
                <a:moveTo>
                  <a:pt x="10782" y="0"/>
                </a:moveTo>
                <a:cubicBezTo>
                  <a:pt x="10788" y="0"/>
                  <a:pt x="10794" y="-1"/>
                  <a:pt x="10800" y="0"/>
                </a:cubicBezTo>
                <a:cubicBezTo>
                  <a:pt x="16764" y="0"/>
                  <a:pt x="21600" y="4835"/>
                  <a:pt x="21600" y="10800"/>
                </a:cubicBezTo>
                <a:cubicBezTo>
                  <a:pt x="21600" y="15759"/>
                  <a:pt x="18221" y="20081"/>
                  <a:pt x="13409" y="21280"/>
                </a:cubicBezTo>
                <a:lnTo>
                  <a:pt x="10800" y="10800"/>
                </a:lnTo>
                <a:close/>
              </a:path>
              <a:path w="21600" h="21600" fill="none">
                <a:moveTo>
                  <a:pt x="10782" y="0"/>
                </a:moveTo>
                <a:cubicBezTo>
                  <a:pt x="10788" y="0"/>
                  <a:pt x="10794" y="-1"/>
                  <a:pt x="10800" y="0"/>
                </a:cubicBezTo>
                <a:cubicBezTo>
                  <a:pt x="16764" y="0"/>
                  <a:pt x="21600" y="4835"/>
                  <a:pt x="21600" y="10800"/>
                </a:cubicBezTo>
                <a:cubicBezTo>
                  <a:pt x="21600" y="15759"/>
                  <a:pt x="18221" y="20081"/>
                  <a:pt x="13409" y="21280"/>
                </a:cubicBezTo>
              </a:path>
            </a:pathLst>
          </a:custGeom>
          <a:noFill/>
          <a:ln w="50760">
            <a:solidFill>
              <a:srgbClr val="FFA600"/>
            </a:solidFill>
            <a:miter lim="800000"/>
            <a:headEnd type="triangle" w="med" len="med"/>
            <a:tailEnd/>
          </a:ln>
          <a:extLst>
            <a:ext uri="{909E8E84-426E-40DD-AFC4-6F175D3DCCD1}">
              <a14:hiddenFill xmlns:a14="http://schemas.microsoft.com/office/drawing/2010/main">
                <a:solidFill>
                  <a:srgbClr val="FFFFFF"/>
                </a:solidFill>
              </a14:hiddenFill>
            </a:ext>
          </a:extLst>
        </p:spPr>
        <p:txBody>
          <a:bodyPr wrap="none" lIns="91320" tIns="45663" rIns="91320" bIns="45663" anchor="ctr"/>
          <a:lstStyle/>
          <a:p>
            <a:pPr defTabSz="448705" fontAlgn="base">
              <a:lnSpc>
                <a:spcPct val="47000"/>
              </a:lnSpc>
              <a:spcBef>
                <a:spcPct val="0"/>
              </a:spcBef>
              <a:spcAft>
                <a:spcPct val="0"/>
              </a:spcAft>
              <a:buClr>
                <a:srgbClr val="FFFFFF"/>
              </a:buClr>
              <a:buSzPct val="100000"/>
            </a:pPr>
            <a:endParaRPr lang="pl-PL">
              <a:solidFill>
                <a:srgbClr val="FFFFFF"/>
              </a:solidFill>
            </a:endParaRPr>
          </a:p>
        </p:txBody>
      </p:sp>
      <p:sp>
        <p:nvSpPr>
          <p:cNvPr id="23572" name="AutoShape 19"/>
          <p:cNvSpPr>
            <a:spLocks noChangeArrowheads="1"/>
          </p:cNvSpPr>
          <p:nvPr/>
        </p:nvSpPr>
        <p:spPr bwMode="auto">
          <a:xfrm>
            <a:off x="5278442" y="4851401"/>
            <a:ext cx="873125" cy="75723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10799 w 21600"/>
              <a:gd name="T19" fmla="*/ 2782 h 21600"/>
              <a:gd name="T20" fmla="*/ 21599 w 21600"/>
              <a:gd name="T21" fmla="*/ 21597 h 21600"/>
            </a:gdLst>
            <a:ahLst/>
            <a:cxnLst>
              <a:cxn ang="T12">
                <a:pos x="T0" y="T1"/>
              </a:cxn>
              <a:cxn ang="T13">
                <a:pos x="T2" y="T3"/>
              </a:cxn>
              <a:cxn ang="T14">
                <a:pos x="T4" y="T5"/>
              </a:cxn>
              <a:cxn ang="T15">
                <a:pos x="T6" y="T7"/>
              </a:cxn>
              <a:cxn ang="T16">
                <a:pos x="T8" y="T9"/>
              </a:cxn>
              <a:cxn ang="T17">
                <a:pos x="T10" y="T11"/>
              </a:cxn>
            </a:cxnLst>
            <a:rect l="T18" t="T19" r="T20" b="T21"/>
            <a:pathLst>
              <a:path w="21600" h="21600" stroke="0">
                <a:moveTo>
                  <a:pt x="18131" y="2870"/>
                </a:moveTo>
                <a:cubicBezTo>
                  <a:pt x="20342" y="4914"/>
                  <a:pt x="21600" y="7788"/>
                  <a:pt x="21600" y="10800"/>
                </a:cubicBezTo>
                <a:cubicBezTo>
                  <a:pt x="21600" y="16701"/>
                  <a:pt x="16862" y="21510"/>
                  <a:pt x="10961" y="21598"/>
                </a:cubicBezTo>
                <a:lnTo>
                  <a:pt x="10800" y="10800"/>
                </a:lnTo>
                <a:close/>
              </a:path>
              <a:path w="21600" h="21600" fill="none">
                <a:moveTo>
                  <a:pt x="18131" y="2870"/>
                </a:moveTo>
                <a:cubicBezTo>
                  <a:pt x="20342" y="4914"/>
                  <a:pt x="21600" y="7788"/>
                  <a:pt x="21600" y="10800"/>
                </a:cubicBezTo>
                <a:cubicBezTo>
                  <a:pt x="21600" y="16701"/>
                  <a:pt x="16862" y="21510"/>
                  <a:pt x="10961" y="21598"/>
                </a:cubicBezTo>
              </a:path>
            </a:pathLst>
          </a:custGeom>
          <a:noFill/>
          <a:ln w="50760">
            <a:solidFill>
              <a:srgbClr val="FFA600"/>
            </a:solidFill>
            <a:miter lim="800000"/>
            <a:headEnd/>
            <a:tailEnd/>
          </a:ln>
          <a:extLst>
            <a:ext uri="{909E8E84-426E-40DD-AFC4-6F175D3DCCD1}">
              <a14:hiddenFill xmlns:a14="http://schemas.microsoft.com/office/drawing/2010/main">
                <a:solidFill>
                  <a:srgbClr val="FFFFFF"/>
                </a:solidFill>
              </a14:hiddenFill>
            </a:ext>
          </a:extLst>
        </p:spPr>
        <p:txBody>
          <a:bodyPr wrap="none" lIns="91320" tIns="45663" rIns="91320" bIns="45663" anchor="ctr"/>
          <a:lstStyle/>
          <a:p>
            <a:pPr defTabSz="448705" fontAlgn="base">
              <a:lnSpc>
                <a:spcPct val="47000"/>
              </a:lnSpc>
              <a:spcBef>
                <a:spcPct val="0"/>
              </a:spcBef>
              <a:spcAft>
                <a:spcPct val="0"/>
              </a:spcAft>
              <a:buClr>
                <a:srgbClr val="FFFFFF"/>
              </a:buClr>
              <a:buSzPct val="100000"/>
            </a:pPr>
            <a:endParaRPr lang="pl-PL">
              <a:solidFill>
                <a:srgbClr val="FFFFFF"/>
              </a:solidFill>
            </a:endParaRPr>
          </a:p>
        </p:txBody>
      </p:sp>
      <p:sp>
        <p:nvSpPr>
          <p:cNvPr id="23573" name="Text Box 20"/>
          <p:cNvSpPr txBox="1">
            <a:spLocks noChangeArrowheads="1"/>
          </p:cNvSpPr>
          <p:nvPr/>
        </p:nvSpPr>
        <p:spPr bwMode="auto">
          <a:xfrm>
            <a:off x="5270561" y="6550027"/>
            <a:ext cx="3921075" cy="30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9885" tIns="46741" rIns="89885" bIns="4674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5pPr>
            <a:lvl6pPr marL="2514600" indent="-228600" defTabSz="449263" eaLnBrk="0" fontAlgn="base" hangingPunct="0">
              <a:lnSpc>
                <a:spcPct val="47000"/>
              </a:lnSpc>
              <a:spcBef>
                <a:spcPct val="0"/>
              </a:spcBef>
              <a:spcAft>
                <a:spcPct val="0"/>
              </a:spcAft>
              <a:buClr>
                <a:srgbClr val="FFFFFF"/>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6pPr>
            <a:lvl7pPr marL="2971800" indent="-228600" defTabSz="449263" eaLnBrk="0" fontAlgn="base" hangingPunct="0">
              <a:lnSpc>
                <a:spcPct val="47000"/>
              </a:lnSpc>
              <a:spcBef>
                <a:spcPct val="0"/>
              </a:spcBef>
              <a:spcAft>
                <a:spcPct val="0"/>
              </a:spcAft>
              <a:buClr>
                <a:srgbClr val="FFFFFF"/>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7pPr>
            <a:lvl8pPr marL="3429000" indent="-228600" defTabSz="449263" eaLnBrk="0" fontAlgn="base" hangingPunct="0">
              <a:lnSpc>
                <a:spcPct val="47000"/>
              </a:lnSpc>
              <a:spcBef>
                <a:spcPct val="0"/>
              </a:spcBef>
              <a:spcAft>
                <a:spcPct val="0"/>
              </a:spcAft>
              <a:buClr>
                <a:srgbClr val="FFFFFF"/>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8pPr>
            <a:lvl9pPr marL="3886200" indent="-228600" defTabSz="449263" eaLnBrk="0" fontAlgn="base" hangingPunct="0">
              <a:lnSpc>
                <a:spcPct val="47000"/>
              </a:lnSpc>
              <a:spcBef>
                <a:spcPct val="0"/>
              </a:spcBef>
              <a:spcAft>
                <a:spcPct val="0"/>
              </a:spcAft>
              <a:buClr>
                <a:srgbClr val="FFFFFF"/>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cs typeface="Arial Unicode MS" charset="0"/>
              </a:defRPr>
            </a:lvl9pPr>
          </a:lstStyle>
          <a:p>
            <a:pPr algn="r" defTabSz="448705" eaLnBrk="1" fontAlgn="base" hangingPunct="1">
              <a:spcBef>
                <a:spcPct val="0"/>
              </a:spcBef>
              <a:spcAft>
                <a:spcPct val="0"/>
              </a:spcAft>
              <a:buClr>
                <a:srgbClr val="FFFFFF"/>
              </a:buClr>
              <a:buSzPct val="100000"/>
            </a:pPr>
            <a:r>
              <a:rPr lang="en-GB" sz="1400" b="1">
                <a:solidFill>
                  <a:srgbClr val="FFFFFF"/>
                </a:solidFill>
              </a:rPr>
              <a:t>Konstan MW, i wsp. </a:t>
            </a:r>
            <a:r>
              <a:rPr lang="en-GB" sz="1400" b="1" i="1">
                <a:solidFill>
                  <a:srgbClr val="FFFFFF"/>
                </a:solidFill>
              </a:rPr>
              <a:t>Pediatr Pulmonol. </a:t>
            </a:r>
            <a:r>
              <a:rPr lang="en-GB" sz="1400" b="1">
                <a:solidFill>
                  <a:srgbClr val="FFFFFF"/>
                </a:solidFill>
              </a:rPr>
              <a:t>1997.</a:t>
            </a:r>
          </a:p>
        </p:txBody>
      </p:sp>
    </p:spTree>
    <p:extLst>
      <p:ext uri="{BB962C8B-B14F-4D97-AF65-F5344CB8AC3E}">
        <p14:creationId xmlns:p14="http://schemas.microsoft.com/office/powerpoint/2010/main" val="23530297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3892364" y="539969"/>
            <a:ext cx="139172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400" fontAlgn="base">
              <a:spcBef>
                <a:spcPct val="0"/>
              </a:spcBef>
              <a:spcAft>
                <a:spcPct val="0"/>
              </a:spcAft>
            </a:pPr>
            <a:r>
              <a:rPr lang="pl-PL" sz="3200" b="1" dirty="0" smtClean="0">
                <a:solidFill>
                  <a:srgbClr val="FFFF00"/>
                </a:solidFill>
              </a:rPr>
              <a:t>Uwagi</a:t>
            </a:r>
          </a:p>
        </p:txBody>
      </p:sp>
      <p:sp>
        <p:nvSpPr>
          <p:cNvPr id="180227" name="Text Box 3"/>
          <p:cNvSpPr txBox="1">
            <a:spLocks noChangeArrowheads="1"/>
          </p:cNvSpPr>
          <p:nvPr/>
        </p:nvSpPr>
        <p:spPr bwMode="auto">
          <a:xfrm>
            <a:off x="283635" y="1986776"/>
            <a:ext cx="8536837" cy="338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14400" fontAlgn="base">
              <a:lnSpc>
                <a:spcPct val="110000"/>
              </a:lnSpc>
              <a:spcBef>
                <a:spcPct val="0"/>
              </a:spcBef>
              <a:spcAft>
                <a:spcPct val="0"/>
              </a:spcAft>
              <a:buClr>
                <a:srgbClr val="FFFF00"/>
              </a:buClr>
              <a:buSzPct val="140000"/>
              <a:buFont typeface="Arial" pitchFamily="34" charset="0"/>
              <a:buChar char="•"/>
            </a:pPr>
            <a:r>
              <a:rPr lang="pl-PL" sz="2800" b="1" dirty="0" err="1" smtClean="0">
                <a:solidFill>
                  <a:srgbClr val="FFFFFF"/>
                </a:solidFill>
                <a:latin typeface="Calibri" pitchFamily="34" charset="0"/>
                <a:cs typeface="Calibri" pitchFamily="34" charset="0"/>
              </a:rPr>
              <a:t>kloksacylina</a:t>
            </a:r>
            <a:r>
              <a:rPr lang="pl-PL" sz="2800" b="1" dirty="0" smtClean="0">
                <a:solidFill>
                  <a:srgbClr val="FFFFFF"/>
                </a:solidFill>
                <a:latin typeface="Calibri" pitchFamily="34" charset="0"/>
                <a:cs typeface="Calibri" pitchFamily="34" charset="0"/>
              </a:rPr>
              <a:t> skuteczniejsza od wankomycyny wobec wrażliwych gronkowców </a:t>
            </a:r>
            <a:br>
              <a:rPr lang="pl-PL" sz="2800" b="1" dirty="0" smtClean="0">
                <a:solidFill>
                  <a:srgbClr val="FFFFFF"/>
                </a:solidFill>
                <a:latin typeface="Calibri" pitchFamily="34" charset="0"/>
                <a:cs typeface="Calibri" pitchFamily="34" charset="0"/>
              </a:rPr>
            </a:br>
            <a:endParaRPr lang="pl-PL" sz="2800" b="1" dirty="0" smtClean="0">
              <a:solidFill>
                <a:srgbClr val="FFFFFF"/>
              </a:solidFill>
              <a:latin typeface="Calibri" pitchFamily="34" charset="0"/>
              <a:cs typeface="Calibri" pitchFamily="34" charset="0"/>
            </a:endParaRPr>
          </a:p>
          <a:p>
            <a:pPr marL="342900" indent="-342900" defTabSz="914400" fontAlgn="base">
              <a:lnSpc>
                <a:spcPct val="110000"/>
              </a:lnSpc>
              <a:spcBef>
                <a:spcPct val="0"/>
              </a:spcBef>
              <a:spcAft>
                <a:spcPct val="0"/>
              </a:spcAft>
              <a:buClr>
                <a:srgbClr val="FFFF00"/>
              </a:buClr>
              <a:buSzPct val="140000"/>
              <a:buFont typeface="Arial" pitchFamily="34" charset="0"/>
              <a:buChar char="•"/>
            </a:pPr>
            <a:r>
              <a:rPr lang="pl-PL" sz="2800" b="1" dirty="0" smtClean="0">
                <a:solidFill>
                  <a:srgbClr val="FFFFFF"/>
                </a:solidFill>
                <a:latin typeface="Calibri" pitchFamily="34" charset="0"/>
                <a:cs typeface="Calibri" pitchFamily="34" charset="0"/>
              </a:rPr>
              <a:t>po uzyskaniu wyniku badania mikrobiologicznego, gdy   wyodrębniony szczep gronkowca jest wrażliwy na </a:t>
            </a:r>
            <a:r>
              <a:rPr lang="pl-PL" sz="2800" b="1" dirty="0" err="1" smtClean="0">
                <a:solidFill>
                  <a:srgbClr val="FFFFFF"/>
                </a:solidFill>
                <a:latin typeface="Calibri" pitchFamily="34" charset="0"/>
                <a:cs typeface="Calibri" pitchFamily="34" charset="0"/>
              </a:rPr>
              <a:t>metycylinę</a:t>
            </a:r>
            <a:r>
              <a:rPr lang="pl-PL" sz="2800" b="1" dirty="0" smtClean="0">
                <a:solidFill>
                  <a:srgbClr val="FFFFFF"/>
                </a:solidFill>
                <a:latin typeface="Calibri" pitchFamily="34" charset="0"/>
                <a:cs typeface="Calibri" pitchFamily="34" charset="0"/>
              </a:rPr>
              <a:t> należy zmienić dotychczasową terapię wankomycyną lub </a:t>
            </a:r>
            <a:r>
              <a:rPr lang="pl-PL" sz="2800" b="1" dirty="0" err="1" smtClean="0">
                <a:solidFill>
                  <a:srgbClr val="FFFFFF"/>
                </a:solidFill>
                <a:latin typeface="Calibri" pitchFamily="34" charset="0"/>
                <a:cs typeface="Calibri" pitchFamily="34" charset="0"/>
              </a:rPr>
              <a:t>linezolidem</a:t>
            </a:r>
            <a:r>
              <a:rPr lang="pl-PL" sz="2800" b="1" dirty="0" smtClean="0">
                <a:solidFill>
                  <a:srgbClr val="FFFFFF"/>
                </a:solidFill>
                <a:latin typeface="Calibri" pitchFamily="34" charset="0"/>
                <a:cs typeface="Calibri" pitchFamily="34" charset="0"/>
              </a:rPr>
              <a:t> na </a:t>
            </a:r>
            <a:r>
              <a:rPr lang="pl-PL" sz="2800" b="1" dirty="0" err="1" smtClean="0">
                <a:solidFill>
                  <a:srgbClr val="FFFFFF"/>
                </a:solidFill>
                <a:latin typeface="Calibri" pitchFamily="34" charset="0"/>
                <a:cs typeface="Calibri" pitchFamily="34" charset="0"/>
              </a:rPr>
              <a:t>kloksacylinę</a:t>
            </a:r>
            <a:endParaRPr lang="pl-PL" sz="2800" b="1" dirty="0" smtClean="0">
              <a:solidFill>
                <a:srgbClr val="FFFFFF"/>
              </a:solidFill>
              <a:latin typeface="Calibri" pitchFamily="34" charset="0"/>
              <a:cs typeface="Calibri" pitchFamily="34" charset="0"/>
            </a:endParaRPr>
          </a:p>
        </p:txBody>
      </p:sp>
    </p:spTree>
    <p:extLst>
      <p:ext uri="{BB962C8B-B14F-4D97-AF65-F5344CB8AC3E}">
        <p14:creationId xmlns:p14="http://schemas.microsoft.com/office/powerpoint/2010/main" val="4002866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pl-PL" sz="3600" dirty="0">
                <a:latin typeface="Calibri" pitchFamily="34" charset="0"/>
                <a:cs typeface="Calibri" pitchFamily="34" charset="0"/>
              </a:rPr>
              <a:t>PRZYCZYNY POWIKŁAŃ W ANTYBIOTYKOTERAPII </a:t>
            </a:r>
          </a:p>
        </p:txBody>
      </p:sp>
      <p:sp>
        <p:nvSpPr>
          <p:cNvPr id="152579" name="Rectangle 3"/>
          <p:cNvSpPr>
            <a:spLocks noGrp="1" noChangeArrowheads="1"/>
          </p:cNvSpPr>
          <p:nvPr>
            <p:ph type="body" idx="1"/>
          </p:nvPr>
        </p:nvSpPr>
        <p:spPr/>
        <p:txBody>
          <a:bodyPr/>
          <a:lstStyle/>
          <a:p>
            <a:r>
              <a:rPr lang="pl-PL" dirty="0" smtClean="0">
                <a:latin typeface="Calibri" pitchFamily="34" charset="0"/>
                <a:cs typeface="Calibri" pitchFamily="34" charset="0"/>
              </a:rPr>
              <a:t>przypadkowy </a:t>
            </a:r>
            <a:r>
              <a:rPr lang="pl-PL" dirty="0">
                <a:latin typeface="Calibri" pitchFamily="34" charset="0"/>
                <a:cs typeface="Calibri" pitchFamily="34" charset="0"/>
              </a:rPr>
              <a:t>wybór </a:t>
            </a:r>
            <a:r>
              <a:rPr lang="pl-PL" dirty="0" smtClean="0">
                <a:latin typeface="Calibri" pitchFamily="34" charset="0"/>
                <a:cs typeface="Calibri" pitchFamily="34" charset="0"/>
              </a:rPr>
              <a:t>antybiotyku</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brak </a:t>
            </a:r>
            <a:r>
              <a:rPr lang="pl-PL" dirty="0">
                <a:latin typeface="Calibri" pitchFamily="34" charset="0"/>
                <a:cs typeface="Calibri" pitchFamily="34" charset="0"/>
              </a:rPr>
              <a:t>wiedzy na temat </a:t>
            </a:r>
            <a:r>
              <a:rPr lang="pl-PL" dirty="0" smtClean="0">
                <a:latin typeface="Calibri" pitchFamily="34" charset="0"/>
                <a:cs typeface="Calibri" pitchFamily="34" charset="0"/>
              </a:rPr>
              <a:t>ADR</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lekceważenie </a:t>
            </a:r>
            <a:r>
              <a:rPr lang="pl-PL" dirty="0">
                <a:latin typeface="Calibri" pitchFamily="34" charset="0"/>
                <a:cs typeface="Calibri" pitchFamily="34" charset="0"/>
              </a:rPr>
              <a:t>ograniczeń </a:t>
            </a:r>
            <a:r>
              <a:rPr lang="pl-PL" dirty="0" smtClean="0">
                <a:latin typeface="Calibri" pitchFamily="34" charset="0"/>
                <a:cs typeface="Calibri" pitchFamily="34" charset="0"/>
              </a:rPr>
              <a:t>i przeciwwskazań </a:t>
            </a:r>
            <a:r>
              <a:rPr lang="pl-PL" dirty="0">
                <a:latin typeface="Calibri" pitchFamily="34" charset="0"/>
                <a:cs typeface="Calibri" pitchFamily="34" charset="0"/>
              </a:rPr>
              <a:t>do podawania </a:t>
            </a:r>
            <a:r>
              <a:rPr lang="pl-PL" dirty="0" smtClean="0">
                <a:latin typeface="Calibri" pitchFamily="34" charset="0"/>
                <a:cs typeface="Calibri" pitchFamily="34" charset="0"/>
              </a:rPr>
              <a:t>antybiotyków</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brak </a:t>
            </a:r>
            <a:r>
              <a:rPr lang="pl-PL" dirty="0">
                <a:latin typeface="Calibri" pitchFamily="34" charset="0"/>
                <a:cs typeface="Calibri" pitchFamily="34" charset="0"/>
              </a:rPr>
              <a:t>indywidualizacji farmakoterapii</a:t>
            </a:r>
          </a:p>
        </p:txBody>
      </p:sp>
    </p:spTree>
    <p:extLst>
      <p:ext uri="{BB962C8B-B14F-4D97-AF65-F5344CB8AC3E}">
        <p14:creationId xmlns:p14="http://schemas.microsoft.com/office/powerpoint/2010/main" val="546664285"/>
      </p:ext>
    </p:extLst>
  </p:cSld>
  <p:clrMapOvr>
    <a:masterClrMapping/>
  </p:clrMapOvr>
  <p:transition spd="med">
    <p:split orient="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0" y="609600"/>
            <a:ext cx="8964488" cy="1143000"/>
          </a:xfrm>
        </p:spPr>
        <p:txBody>
          <a:bodyPr/>
          <a:lstStyle/>
          <a:p>
            <a:r>
              <a:rPr lang="pl-PL" sz="3600" dirty="0">
                <a:latin typeface="Calibri" pitchFamily="34" charset="0"/>
                <a:cs typeface="Calibri" pitchFamily="34" charset="0"/>
              </a:rPr>
              <a:t>BIEGUNKI </a:t>
            </a:r>
            <a:r>
              <a:rPr lang="pl-PL" sz="3600" dirty="0" smtClean="0">
                <a:latin typeface="Calibri" pitchFamily="34" charset="0"/>
                <a:cs typeface="Calibri" pitchFamily="34" charset="0"/>
              </a:rPr>
              <a:t>POANTYBIOTYKOWE - </a:t>
            </a:r>
            <a:r>
              <a:rPr lang="pl-PL" sz="3600" dirty="0">
                <a:latin typeface="Calibri" pitchFamily="34" charset="0"/>
                <a:cs typeface="Calibri" pitchFamily="34" charset="0"/>
              </a:rPr>
              <a:t>PRZYCZYNY</a:t>
            </a:r>
          </a:p>
        </p:txBody>
      </p:sp>
      <p:sp>
        <p:nvSpPr>
          <p:cNvPr id="158723" name="Rectangle 3"/>
          <p:cNvSpPr>
            <a:spLocks noGrp="1" noChangeArrowheads="1"/>
          </p:cNvSpPr>
          <p:nvPr>
            <p:ph type="body" idx="1"/>
          </p:nvPr>
        </p:nvSpPr>
        <p:spPr>
          <a:xfrm>
            <a:off x="685800" y="1981200"/>
            <a:ext cx="8134672" cy="4114800"/>
          </a:xfrm>
        </p:spPr>
        <p:txBody>
          <a:bodyPr/>
          <a:lstStyle/>
          <a:p>
            <a:r>
              <a:rPr lang="pl-PL" dirty="0" smtClean="0">
                <a:latin typeface="Calibri" pitchFamily="34" charset="0"/>
                <a:cs typeface="Calibri" pitchFamily="34" charset="0"/>
              </a:rPr>
              <a:t>drażniące </a:t>
            </a:r>
            <a:r>
              <a:rPr lang="pl-PL" dirty="0">
                <a:latin typeface="Calibri" pitchFamily="34" charset="0"/>
                <a:cs typeface="Calibri" pitchFamily="34" charset="0"/>
              </a:rPr>
              <a:t>działanie antybiotyków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na </a:t>
            </a:r>
            <a:r>
              <a:rPr lang="pl-PL" dirty="0">
                <a:latin typeface="Calibri" pitchFamily="34" charset="0"/>
                <a:cs typeface="Calibri" pitchFamily="34" charset="0"/>
              </a:rPr>
              <a:t>przewód </a:t>
            </a:r>
            <a:r>
              <a:rPr lang="pl-PL" dirty="0" smtClean="0">
                <a:latin typeface="Calibri" pitchFamily="34" charset="0"/>
                <a:cs typeface="Calibri" pitchFamily="34" charset="0"/>
              </a:rPr>
              <a:t>pokarmowy</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zaburzenia </a:t>
            </a:r>
            <a:r>
              <a:rPr lang="pl-PL" dirty="0">
                <a:latin typeface="Calibri" pitchFamily="34" charset="0"/>
                <a:cs typeface="Calibri" pitchFamily="34" charset="0"/>
              </a:rPr>
              <a:t>ekosystemu </a:t>
            </a:r>
            <a:r>
              <a:rPr lang="pl-PL" dirty="0" smtClean="0">
                <a:latin typeface="Calibri" pitchFamily="34" charset="0"/>
                <a:cs typeface="Calibri" pitchFamily="34" charset="0"/>
              </a:rPr>
              <a:t>jelit</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zaburzenia </a:t>
            </a:r>
            <a:r>
              <a:rPr lang="pl-PL" dirty="0">
                <a:latin typeface="Calibri" pitchFamily="34" charset="0"/>
                <a:cs typeface="Calibri" pitchFamily="34" charset="0"/>
              </a:rPr>
              <a:t>metabolizmu węglowodanów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i </a:t>
            </a:r>
            <a:r>
              <a:rPr lang="pl-PL" dirty="0">
                <a:latin typeface="Calibri" pitchFamily="34" charset="0"/>
                <a:cs typeface="Calibri" pitchFamily="34" charset="0"/>
              </a:rPr>
              <a:t>kwasów </a:t>
            </a:r>
            <a:r>
              <a:rPr lang="pl-PL" dirty="0" smtClean="0">
                <a:latin typeface="Calibri" pitchFamily="34" charset="0"/>
                <a:cs typeface="Calibri" pitchFamily="34" charset="0"/>
              </a:rPr>
              <a:t>żółciowych</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alergizujące </a:t>
            </a:r>
            <a:r>
              <a:rPr lang="pl-PL" dirty="0">
                <a:latin typeface="Calibri" pitchFamily="34" charset="0"/>
                <a:cs typeface="Calibri" pitchFamily="34" charset="0"/>
              </a:rPr>
              <a:t>działanie antybiotyków </a:t>
            </a:r>
            <a:r>
              <a:rPr lang="pl-PL" dirty="0" smtClean="0">
                <a:latin typeface="Calibri" pitchFamily="34" charset="0"/>
                <a:cs typeface="Calibri" pitchFamily="34" charset="0"/>
              </a:rPr>
              <a:t>na </a:t>
            </a:r>
            <a:r>
              <a:rPr lang="pl-PL" dirty="0">
                <a:latin typeface="Calibri" pitchFamily="34" charset="0"/>
                <a:cs typeface="Calibri" pitchFamily="34" charset="0"/>
              </a:rPr>
              <a:t>błonę śluzową </a:t>
            </a:r>
            <a:r>
              <a:rPr lang="pl-PL" dirty="0" smtClean="0">
                <a:latin typeface="Calibri" pitchFamily="34" charset="0"/>
                <a:cs typeface="Calibri" pitchFamily="34" charset="0"/>
              </a:rPr>
              <a:t>jelit</a:t>
            </a:r>
            <a:endParaRPr lang="pl-PL" dirty="0">
              <a:latin typeface="Calibri" pitchFamily="34" charset="0"/>
              <a:cs typeface="Calibri" pitchFamily="34" charset="0"/>
            </a:endParaRPr>
          </a:p>
        </p:txBody>
      </p:sp>
    </p:spTree>
    <p:extLst>
      <p:ext uri="{BB962C8B-B14F-4D97-AF65-F5344CB8AC3E}">
        <p14:creationId xmlns:p14="http://schemas.microsoft.com/office/powerpoint/2010/main" val="3197446851"/>
      </p:ext>
    </p:extLst>
  </p:cSld>
  <p:clrMapOvr>
    <a:masterClrMapping/>
  </p:clrMapOvr>
  <p:transition spd="med">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pl-PL" sz="3600" dirty="0">
                <a:latin typeface="Calibri" pitchFamily="34" charset="0"/>
                <a:cs typeface="Calibri" pitchFamily="34" charset="0"/>
              </a:rPr>
              <a:t>BIEGUNKI POANTYBIOTYKOWE</a:t>
            </a:r>
          </a:p>
        </p:txBody>
      </p:sp>
      <p:sp>
        <p:nvSpPr>
          <p:cNvPr id="159747" name="Rectangle 3"/>
          <p:cNvSpPr>
            <a:spLocks noGrp="1" noChangeArrowheads="1"/>
          </p:cNvSpPr>
          <p:nvPr>
            <p:ph type="body" idx="1"/>
          </p:nvPr>
        </p:nvSpPr>
        <p:spPr/>
        <p:txBody>
          <a:bodyPr/>
          <a:lstStyle/>
          <a:p>
            <a:pPr>
              <a:lnSpc>
                <a:spcPct val="80000"/>
              </a:lnSpc>
            </a:pPr>
            <a:r>
              <a:rPr lang="pl-PL" dirty="0" smtClean="0">
                <a:latin typeface="Calibri" pitchFamily="34" charset="0"/>
                <a:cs typeface="Calibri" pitchFamily="34" charset="0"/>
              </a:rPr>
              <a:t>częstotliwość </a:t>
            </a:r>
            <a:r>
              <a:rPr lang="pl-PL" dirty="0">
                <a:latin typeface="Calibri" pitchFamily="34" charset="0"/>
                <a:cs typeface="Calibri" pitchFamily="34" charset="0"/>
              </a:rPr>
              <a:t>biegunek po leczeniu </a:t>
            </a:r>
            <a:r>
              <a:rPr lang="pl-PL" dirty="0" smtClean="0">
                <a:latin typeface="Calibri" pitchFamily="34" charset="0"/>
                <a:cs typeface="Calibri" pitchFamily="34" charset="0"/>
              </a:rPr>
              <a:t>antybiotykami: 5-39%</a:t>
            </a:r>
            <a:br>
              <a:rPr lang="pl-PL" dirty="0" smtClean="0">
                <a:latin typeface="Calibri" pitchFamily="34" charset="0"/>
                <a:cs typeface="Calibri" pitchFamily="34" charset="0"/>
              </a:rPr>
            </a:br>
            <a:r>
              <a:rPr lang="pl-PL" dirty="0" smtClean="0">
                <a:latin typeface="Calibri" pitchFamily="34" charset="0"/>
                <a:cs typeface="Calibri" pitchFamily="34" charset="0"/>
              </a:rPr>
              <a:t>(</a:t>
            </a:r>
            <a:r>
              <a:rPr lang="pl-PL" dirty="0">
                <a:latin typeface="Calibri" pitchFamily="34" charset="0"/>
                <a:cs typeface="Calibri" pitchFamily="34" charset="0"/>
              </a:rPr>
              <a:t>Dzierżanowska 2005</a:t>
            </a:r>
            <a:r>
              <a:rPr lang="pl-PL" dirty="0" smtClean="0">
                <a:latin typeface="Calibri" pitchFamily="34" charset="0"/>
                <a:cs typeface="Calibri" pitchFamily="34" charset="0"/>
              </a:rPr>
              <a:t>)</a:t>
            </a:r>
            <a:br>
              <a:rPr lang="pl-PL" dirty="0" smtClean="0">
                <a:latin typeface="Calibri" pitchFamily="34" charset="0"/>
                <a:cs typeface="Calibri" pitchFamily="34" charset="0"/>
              </a:rPr>
            </a:br>
            <a:endParaRPr lang="pl-PL" dirty="0">
              <a:latin typeface="Calibri" pitchFamily="34" charset="0"/>
              <a:cs typeface="Calibri" pitchFamily="34" charset="0"/>
            </a:endParaRPr>
          </a:p>
          <a:p>
            <a:pPr>
              <a:lnSpc>
                <a:spcPct val="80000"/>
              </a:lnSpc>
            </a:pPr>
            <a:r>
              <a:rPr lang="pl-PL" dirty="0" smtClean="0">
                <a:latin typeface="Calibri" pitchFamily="34" charset="0"/>
                <a:cs typeface="Calibri" pitchFamily="34" charset="0"/>
              </a:rPr>
              <a:t>biegunka </a:t>
            </a:r>
            <a:r>
              <a:rPr lang="pl-PL" dirty="0">
                <a:latin typeface="Calibri" pitchFamily="34" charset="0"/>
                <a:cs typeface="Calibri" pitchFamily="34" charset="0"/>
              </a:rPr>
              <a:t>występuje u 10-25% pacjentów leczonych </a:t>
            </a:r>
            <a:r>
              <a:rPr lang="pl-PL" dirty="0" err="1">
                <a:latin typeface="Calibri" pitchFamily="34" charset="0"/>
                <a:cs typeface="Calibri" pitchFamily="34" charset="0"/>
              </a:rPr>
              <a:t>amoksycyliną</a:t>
            </a:r>
            <a:r>
              <a:rPr lang="pl-PL" dirty="0">
                <a:latin typeface="Calibri" pitchFamily="34" charset="0"/>
                <a:cs typeface="Calibri" pitchFamily="34" charset="0"/>
              </a:rPr>
              <a:t> z </a:t>
            </a:r>
            <a:r>
              <a:rPr lang="pl-PL" dirty="0" err="1">
                <a:latin typeface="Calibri" pitchFamily="34" charset="0"/>
                <a:cs typeface="Calibri" pitchFamily="34" charset="0"/>
              </a:rPr>
              <a:t>klawulanianem</a:t>
            </a:r>
            <a:r>
              <a:rPr lang="pl-PL" dirty="0">
                <a:latin typeface="Calibri" pitchFamily="34" charset="0"/>
                <a:cs typeface="Calibri" pitchFamily="34" charset="0"/>
              </a:rPr>
              <a:t> oraz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u </a:t>
            </a:r>
            <a:r>
              <a:rPr lang="pl-PL" dirty="0">
                <a:latin typeface="Calibri" pitchFamily="34" charset="0"/>
                <a:cs typeface="Calibri" pitchFamily="34" charset="0"/>
              </a:rPr>
              <a:t>2-5% pacjentów przyjmujących </a:t>
            </a:r>
            <a:r>
              <a:rPr lang="pl-PL" dirty="0" err="1">
                <a:latin typeface="Calibri" pitchFamily="34" charset="0"/>
                <a:cs typeface="Calibri" pitchFamily="34" charset="0"/>
              </a:rPr>
              <a:t>cefalosporyny</a:t>
            </a:r>
            <a:r>
              <a:rPr lang="pl-PL" dirty="0">
                <a:latin typeface="Calibri" pitchFamily="34" charset="0"/>
                <a:cs typeface="Calibri" pitchFamily="34" charset="0"/>
              </a:rPr>
              <a:t>, </a:t>
            </a:r>
            <a:r>
              <a:rPr lang="pl-PL" dirty="0" err="1">
                <a:latin typeface="Calibri" pitchFamily="34" charset="0"/>
                <a:cs typeface="Calibri" pitchFamily="34" charset="0"/>
              </a:rPr>
              <a:t>makrolidy</a:t>
            </a:r>
            <a:r>
              <a:rPr lang="pl-PL" dirty="0">
                <a:latin typeface="Calibri" pitchFamily="34" charset="0"/>
                <a:cs typeface="Calibri" pitchFamily="34" charset="0"/>
              </a:rPr>
              <a:t>, </a:t>
            </a:r>
            <a:r>
              <a:rPr lang="pl-PL" dirty="0" err="1">
                <a:latin typeface="Calibri" pitchFamily="34" charset="0"/>
                <a:cs typeface="Calibri" pitchFamily="34" charset="0"/>
              </a:rPr>
              <a:t>azalidy</a:t>
            </a:r>
            <a:r>
              <a:rPr lang="pl-PL" dirty="0">
                <a:latin typeface="Calibri" pitchFamily="34" charset="0"/>
                <a:cs typeface="Calibri" pitchFamily="34" charset="0"/>
              </a:rPr>
              <a:t>, </a:t>
            </a:r>
            <a:r>
              <a:rPr lang="pl-PL" dirty="0" err="1">
                <a:latin typeface="Calibri" pitchFamily="34" charset="0"/>
                <a:cs typeface="Calibri" pitchFamily="34" charset="0"/>
              </a:rPr>
              <a:t>fluorochinolony</a:t>
            </a:r>
            <a:r>
              <a:rPr lang="pl-PL" dirty="0">
                <a:latin typeface="Calibri" pitchFamily="34" charset="0"/>
                <a:cs typeface="Calibri" pitchFamily="34" charset="0"/>
              </a:rPr>
              <a:t> </a:t>
            </a:r>
            <a:r>
              <a:rPr lang="pl-PL" dirty="0" smtClean="0">
                <a:latin typeface="Calibri" pitchFamily="34" charset="0"/>
                <a:cs typeface="Calibri" pitchFamily="34" charset="0"/>
              </a:rPr>
              <a:t>lub ko-</a:t>
            </a:r>
            <a:r>
              <a:rPr lang="pl-PL" dirty="0" err="1" smtClean="0">
                <a:latin typeface="Calibri" pitchFamily="34" charset="0"/>
                <a:cs typeface="Calibri" pitchFamily="34" charset="0"/>
              </a:rPr>
              <a:t>trimoksazol</a:t>
            </a:r>
            <a:endParaRPr lang="pl-PL" dirty="0">
              <a:latin typeface="Calibri" pitchFamily="34" charset="0"/>
              <a:cs typeface="Calibri" pitchFamily="34" charset="0"/>
            </a:endParaRPr>
          </a:p>
        </p:txBody>
      </p:sp>
    </p:spTree>
    <p:extLst>
      <p:ext uri="{BB962C8B-B14F-4D97-AF65-F5344CB8AC3E}">
        <p14:creationId xmlns:p14="http://schemas.microsoft.com/office/powerpoint/2010/main" val="3963114415"/>
      </p:ext>
    </p:extLst>
  </p:cSld>
  <p:clrMapOvr>
    <a:masterClrMapping/>
  </p:clrMapOvr>
  <p:transition spd="med">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pl-PL" sz="3600" dirty="0">
                <a:latin typeface="Calibri" pitchFamily="34" charset="0"/>
                <a:cs typeface="Calibri" pitchFamily="34" charset="0"/>
              </a:rPr>
              <a:t>BIEGUNKI POANTYBIOTYKOWE</a:t>
            </a:r>
          </a:p>
        </p:txBody>
      </p:sp>
      <p:sp>
        <p:nvSpPr>
          <p:cNvPr id="159747" name="Rectangle 3"/>
          <p:cNvSpPr>
            <a:spLocks noGrp="1" noChangeArrowheads="1"/>
          </p:cNvSpPr>
          <p:nvPr>
            <p:ph type="body" idx="1"/>
          </p:nvPr>
        </p:nvSpPr>
        <p:spPr/>
        <p:txBody>
          <a:bodyPr/>
          <a:lstStyle/>
          <a:p>
            <a:pPr>
              <a:lnSpc>
                <a:spcPct val="80000"/>
              </a:lnSpc>
            </a:pPr>
            <a:r>
              <a:rPr lang="pl-PL" dirty="0" smtClean="0">
                <a:latin typeface="Calibri" pitchFamily="34" charset="0"/>
                <a:cs typeface="Calibri" pitchFamily="34" charset="0"/>
              </a:rPr>
              <a:t>u </a:t>
            </a:r>
            <a:r>
              <a:rPr lang="pl-PL" dirty="0">
                <a:latin typeface="Calibri" pitchFamily="34" charset="0"/>
                <a:cs typeface="Calibri" pitchFamily="34" charset="0"/>
              </a:rPr>
              <a:t>10% pacjentów z biegunką </a:t>
            </a:r>
            <a:r>
              <a:rPr lang="pl-PL" dirty="0" err="1">
                <a:latin typeface="Calibri" pitchFamily="34" charset="0"/>
                <a:cs typeface="Calibri" pitchFamily="34" charset="0"/>
              </a:rPr>
              <a:t>poantybiotykową</a:t>
            </a:r>
            <a:r>
              <a:rPr lang="pl-PL" dirty="0">
                <a:latin typeface="Calibri" pitchFamily="34" charset="0"/>
                <a:cs typeface="Calibri" pitchFamily="34" charset="0"/>
              </a:rPr>
              <a:t> dochodzi do rozwoju </a:t>
            </a:r>
            <a:r>
              <a:rPr lang="pl-PL" dirty="0" err="1">
                <a:latin typeface="Calibri" pitchFamily="34" charset="0"/>
                <a:cs typeface="Calibri" pitchFamily="34" charset="0"/>
              </a:rPr>
              <a:t>rzekomobłoniastego</a:t>
            </a:r>
            <a:r>
              <a:rPr lang="pl-PL" dirty="0">
                <a:latin typeface="Calibri" pitchFamily="34" charset="0"/>
                <a:cs typeface="Calibri" pitchFamily="34" charset="0"/>
              </a:rPr>
              <a:t> zapalenia jelit, które rozwija się w okresie 1-2 tygodni od rozpoczęcia leczenia, ale może się także pojawić w pierwszym dniu stosowania antybiotyków </a:t>
            </a:r>
          </a:p>
        </p:txBody>
      </p:sp>
    </p:spTree>
    <p:extLst>
      <p:ext uri="{BB962C8B-B14F-4D97-AF65-F5344CB8AC3E}">
        <p14:creationId xmlns:p14="http://schemas.microsoft.com/office/powerpoint/2010/main" val="2881742014"/>
      </p:ext>
    </p:extLst>
  </p:cSld>
  <p:clrMapOvr>
    <a:masterClrMapping/>
  </p:clrMapOvr>
  <p:transition spd="med">
    <p:split orient="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467544" y="609600"/>
            <a:ext cx="8350696" cy="1143000"/>
          </a:xfrm>
        </p:spPr>
        <p:txBody>
          <a:bodyPr/>
          <a:lstStyle/>
          <a:p>
            <a:r>
              <a:rPr lang="pl-PL" sz="3600" dirty="0">
                <a:latin typeface="Calibri" pitchFamily="34" charset="0"/>
                <a:cs typeface="Calibri" pitchFamily="34" charset="0"/>
              </a:rPr>
              <a:t>ANTYBIOTYKI BETA-LAKTAMOWE</a:t>
            </a:r>
          </a:p>
        </p:txBody>
      </p:sp>
      <p:sp>
        <p:nvSpPr>
          <p:cNvPr id="154627" name="Rectangle 3"/>
          <p:cNvSpPr>
            <a:spLocks noGrp="1" noChangeArrowheads="1"/>
          </p:cNvSpPr>
          <p:nvPr>
            <p:ph type="body" idx="1"/>
          </p:nvPr>
        </p:nvSpPr>
        <p:spPr/>
        <p:txBody>
          <a:bodyPr/>
          <a:lstStyle/>
          <a:p>
            <a:r>
              <a:rPr lang="pl-PL" dirty="0" smtClean="0">
                <a:latin typeface="Calibri" pitchFamily="34" charset="0"/>
                <a:cs typeface="Calibri" pitchFamily="34" charset="0"/>
              </a:rPr>
              <a:t>najniebezpieczniejsze powikłania</a:t>
            </a:r>
            <a:br>
              <a:rPr lang="pl-PL" dirty="0" smtClean="0">
                <a:latin typeface="Calibri" pitchFamily="34" charset="0"/>
                <a:cs typeface="Calibri" pitchFamily="34" charset="0"/>
              </a:rPr>
            </a:br>
            <a:r>
              <a:rPr lang="pl-PL" dirty="0" smtClean="0">
                <a:latin typeface="Calibri" pitchFamily="34" charset="0"/>
                <a:cs typeface="Calibri" pitchFamily="34" charset="0"/>
              </a:rPr>
              <a:t>reakcje </a:t>
            </a:r>
            <a:r>
              <a:rPr lang="pl-PL" dirty="0">
                <a:latin typeface="Calibri" pitchFamily="34" charset="0"/>
                <a:cs typeface="Calibri" pitchFamily="34" charset="0"/>
              </a:rPr>
              <a:t>nadwrażliwości- 3 </a:t>
            </a:r>
            <a:r>
              <a:rPr lang="pl-PL" dirty="0" smtClean="0">
                <a:latin typeface="Calibri" pitchFamily="34" charset="0"/>
                <a:cs typeface="Calibri" pitchFamily="34" charset="0"/>
              </a:rPr>
              <a:t>typy</a:t>
            </a:r>
            <a:br>
              <a:rPr lang="pl-PL" dirty="0" smtClean="0">
                <a:latin typeface="Calibri" pitchFamily="34" charset="0"/>
                <a:cs typeface="Calibri" pitchFamily="34" charset="0"/>
              </a:rPr>
            </a:br>
            <a:r>
              <a:rPr lang="pl-PL" dirty="0" smtClean="0">
                <a:latin typeface="Calibri" pitchFamily="34" charset="0"/>
                <a:cs typeface="Calibri" pitchFamily="34" charset="0"/>
              </a:rPr>
              <a:t>- natychmiastowa </a:t>
            </a:r>
            <a:r>
              <a:rPr lang="pl-PL" dirty="0">
                <a:latin typeface="Calibri" pitchFamily="34" charset="0"/>
                <a:cs typeface="Calibri" pitchFamily="34" charset="0"/>
              </a:rPr>
              <a:t>,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 przyspieszona</a:t>
            </a:r>
            <a:r>
              <a:rPr lang="pl-PL" dirty="0">
                <a:latin typeface="Calibri" pitchFamily="34" charset="0"/>
                <a:cs typeface="Calibri" pitchFamily="34" charset="0"/>
              </a:rPr>
              <a:t>,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 późna </a:t>
            </a:r>
            <a:br>
              <a:rPr lang="pl-PL" dirty="0" smtClean="0">
                <a:latin typeface="Calibri" pitchFamily="34" charset="0"/>
                <a:cs typeface="Calibri" pitchFamily="34" charset="0"/>
              </a:rPr>
            </a:br>
            <a:r>
              <a:rPr lang="pl-PL" dirty="0" smtClean="0">
                <a:latin typeface="Calibri" pitchFamily="34" charset="0"/>
                <a:cs typeface="Calibri" pitchFamily="34" charset="0"/>
              </a:rPr>
              <a:t>(</a:t>
            </a:r>
            <a:r>
              <a:rPr lang="pl-PL" dirty="0">
                <a:latin typeface="Calibri" pitchFamily="34" charset="0"/>
                <a:cs typeface="Calibri" pitchFamily="34" charset="0"/>
              </a:rPr>
              <a:t>wstrząs, hipotonia, obrzęk głośni , skurcz oskrzeli, wysypka</a:t>
            </a:r>
            <a:r>
              <a:rPr lang="pl-PL" dirty="0" smtClean="0">
                <a:latin typeface="Calibri" pitchFamily="34" charset="0"/>
                <a:cs typeface="Calibri" pitchFamily="34" charset="0"/>
              </a:rPr>
              <a:t>)</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brak </a:t>
            </a:r>
            <a:r>
              <a:rPr lang="pl-PL" dirty="0">
                <a:latin typeface="Calibri" pitchFamily="34" charset="0"/>
                <a:cs typeface="Calibri" pitchFamily="34" charset="0"/>
              </a:rPr>
              <a:t>testów, które jednoznacznie wykluczają uczulenie na </a:t>
            </a:r>
            <a:r>
              <a:rPr lang="pl-PL" dirty="0" smtClean="0">
                <a:latin typeface="Calibri" pitchFamily="34" charset="0"/>
                <a:cs typeface="Calibri" pitchFamily="34" charset="0"/>
              </a:rPr>
              <a:t>penicyliny</a:t>
            </a:r>
            <a:endParaRPr lang="pl-PL" dirty="0">
              <a:latin typeface="Calibri" pitchFamily="34" charset="0"/>
              <a:cs typeface="Calibri" pitchFamily="34" charset="0"/>
            </a:endParaRPr>
          </a:p>
        </p:txBody>
      </p:sp>
    </p:spTree>
    <p:extLst>
      <p:ext uri="{BB962C8B-B14F-4D97-AF65-F5344CB8AC3E}">
        <p14:creationId xmlns:p14="http://schemas.microsoft.com/office/powerpoint/2010/main" val="1200201551"/>
      </p:ext>
    </p:extLst>
  </p:cSld>
  <p:clrMapOvr>
    <a:masterClrMapping/>
  </p:clrMapOvr>
  <p:transition spd="med">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395536" y="609600"/>
            <a:ext cx="8640960" cy="1143000"/>
          </a:xfrm>
        </p:spPr>
        <p:txBody>
          <a:bodyPr/>
          <a:lstStyle/>
          <a:p>
            <a:r>
              <a:rPr lang="pl-PL" sz="3600" dirty="0">
                <a:latin typeface="Calibri" pitchFamily="34" charset="0"/>
                <a:cs typeface="Calibri" pitchFamily="34" charset="0"/>
              </a:rPr>
              <a:t>ANTYBIOTYKI BETA-LAKTAMOWE</a:t>
            </a:r>
          </a:p>
        </p:txBody>
      </p:sp>
      <p:sp>
        <p:nvSpPr>
          <p:cNvPr id="155651" name="Rectangle 3"/>
          <p:cNvSpPr>
            <a:spLocks noGrp="1" noChangeArrowheads="1"/>
          </p:cNvSpPr>
          <p:nvPr>
            <p:ph type="body" idx="1"/>
          </p:nvPr>
        </p:nvSpPr>
        <p:spPr/>
        <p:txBody>
          <a:bodyPr/>
          <a:lstStyle/>
          <a:p>
            <a:r>
              <a:rPr lang="pl-PL" dirty="0" smtClean="0">
                <a:latin typeface="Calibri" pitchFamily="34" charset="0"/>
                <a:cs typeface="Calibri" pitchFamily="34" charset="0"/>
              </a:rPr>
              <a:t>osutki polekowe - </a:t>
            </a:r>
            <a:r>
              <a:rPr lang="pl-PL" dirty="0">
                <a:latin typeface="Calibri" pitchFamily="34" charset="0"/>
                <a:cs typeface="Calibri" pitchFamily="34" charset="0"/>
              </a:rPr>
              <a:t>głównie po </a:t>
            </a:r>
            <a:r>
              <a:rPr lang="pl-PL" dirty="0" err="1" smtClean="0">
                <a:latin typeface="Calibri" pitchFamily="34" charset="0"/>
                <a:cs typeface="Calibri" pitchFamily="34" charset="0"/>
              </a:rPr>
              <a:t>aminopenicylinach</a:t>
            </a:r>
            <a:r>
              <a:rPr lang="pl-PL" dirty="0" smtClean="0">
                <a:latin typeface="Calibri" pitchFamily="34" charset="0"/>
                <a:cs typeface="Calibri" pitchFamily="34" charset="0"/>
              </a:rPr>
              <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obrzęk naczynioruchowy</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możliwość </a:t>
            </a:r>
            <a:r>
              <a:rPr lang="pl-PL" dirty="0">
                <a:latin typeface="Calibri" pitchFamily="34" charset="0"/>
                <a:cs typeface="Calibri" pitchFamily="34" charset="0"/>
              </a:rPr>
              <a:t>występowania reakcji krzyżowych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u </a:t>
            </a:r>
            <a:r>
              <a:rPr lang="pl-PL" dirty="0">
                <a:latin typeface="Calibri" pitchFamily="34" charset="0"/>
                <a:cs typeface="Calibri" pitchFamily="34" charset="0"/>
              </a:rPr>
              <a:t>osób z nadwrażliwością na penicyliny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z </a:t>
            </a:r>
            <a:r>
              <a:rPr lang="pl-PL" dirty="0" err="1">
                <a:latin typeface="Calibri" pitchFamily="34" charset="0"/>
                <a:cs typeface="Calibri" pitchFamily="34" charset="0"/>
              </a:rPr>
              <a:t>cefalosporynami</a:t>
            </a:r>
            <a:r>
              <a:rPr lang="pl-PL" dirty="0">
                <a:latin typeface="Calibri" pitchFamily="34" charset="0"/>
                <a:cs typeface="Calibri" pitchFamily="34" charset="0"/>
              </a:rPr>
              <a:t>, </a:t>
            </a:r>
            <a:r>
              <a:rPr lang="pl-PL" dirty="0" err="1">
                <a:latin typeface="Calibri" pitchFamily="34" charset="0"/>
                <a:cs typeface="Calibri" pitchFamily="34" charset="0"/>
              </a:rPr>
              <a:t>karbapenemami</a:t>
            </a:r>
            <a:r>
              <a:rPr lang="pl-PL" dirty="0">
                <a:latin typeface="Calibri" pitchFamily="34" charset="0"/>
                <a:cs typeface="Calibri" pitchFamily="34" charset="0"/>
              </a:rPr>
              <a:t>, najrzadziej z </a:t>
            </a:r>
            <a:r>
              <a:rPr lang="pl-PL" dirty="0" err="1">
                <a:latin typeface="Calibri" pitchFamily="34" charset="0"/>
                <a:cs typeface="Calibri" pitchFamily="34" charset="0"/>
              </a:rPr>
              <a:t>aztreonamem</a:t>
            </a:r>
            <a:endParaRPr lang="pl-PL" dirty="0">
              <a:latin typeface="Calibri" pitchFamily="34" charset="0"/>
              <a:cs typeface="Calibri" pitchFamily="34" charset="0"/>
            </a:endParaRPr>
          </a:p>
        </p:txBody>
      </p:sp>
    </p:spTree>
    <p:extLst>
      <p:ext uri="{BB962C8B-B14F-4D97-AF65-F5344CB8AC3E}">
        <p14:creationId xmlns:p14="http://schemas.microsoft.com/office/powerpoint/2010/main" val="3116376348"/>
      </p:ext>
    </p:extLst>
  </p:cSld>
  <p:clrMapOvr>
    <a:masterClrMapping/>
  </p:clrMapOvr>
  <p:transition spd="med">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67544" y="609600"/>
            <a:ext cx="8278688" cy="1143000"/>
          </a:xfrm>
        </p:spPr>
        <p:txBody>
          <a:bodyPr/>
          <a:lstStyle/>
          <a:p>
            <a:r>
              <a:rPr lang="pl-PL" sz="3600" dirty="0">
                <a:latin typeface="Calibri" pitchFamily="34" charset="0"/>
                <a:cs typeface="Calibri" pitchFamily="34" charset="0"/>
              </a:rPr>
              <a:t>ANTYBIOTYKI BETA-LAKTAMOWE</a:t>
            </a:r>
          </a:p>
        </p:txBody>
      </p:sp>
      <p:sp>
        <p:nvSpPr>
          <p:cNvPr id="161795" name="Rectangle 3"/>
          <p:cNvSpPr>
            <a:spLocks noGrp="1" noChangeArrowheads="1"/>
          </p:cNvSpPr>
          <p:nvPr>
            <p:ph type="body" idx="1"/>
          </p:nvPr>
        </p:nvSpPr>
        <p:spPr/>
        <p:txBody>
          <a:bodyPr/>
          <a:lstStyle/>
          <a:p>
            <a:r>
              <a:rPr lang="pl-PL" dirty="0" smtClean="0">
                <a:latin typeface="Calibri" pitchFamily="34" charset="0"/>
                <a:cs typeface="Calibri" pitchFamily="34" charset="0"/>
              </a:rPr>
              <a:t>zaburzenia hematologiczne - </a:t>
            </a:r>
            <a:r>
              <a:rPr lang="pl-PL" dirty="0" err="1">
                <a:latin typeface="Calibri" pitchFamily="34" charset="0"/>
                <a:cs typeface="Calibri" pitchFamily="34" charset="0"/>
              </a:rPr>
              <a:t>neutropenia</a:t>
            </a:r>
            <a:r>
              <a:rPr lang="pl-PL" dirty="0">
                <a:latin typeface="Calibri" pitchFamily="34" charset="0"/>
                <a:cs typeface="Calibri" pitchFamily="34" charset="0"/>
              </a:rPr>
              <a:t> (</a:t>
            </a:r>
            <a:r>
              <a:rPr lang="pl-PL" dirty="0" err="1">
                <a:latin typeface="Calibri" pitchFamily="34" charset="0"/>
                <a:cs typeface="Calibri" pitchFamily="34" charset="0"/>
              </a:rPr>
              <a:t>cefotaksym</a:t>
            </a:r>
            <a:r>
              <a:rPr lang="pl-PL" dirty="0">
                <a:latin typeface="Calibri" pitchFamily="34" charset="0"/>
                <a:cs typeface="Calibri" pitchFamily="34" charset="0"/>
              </a:rPr>
              <a:t> , </a:t>
            </a:r>
            <a:r>
              <a:rPr lang="pl-PL" dirty="0" err="1">
                <a:latin typeface="Calibri" pitchFamily="34" charset="0"/>
                <a:cs typeface="Calibri" pitchFamily="34" charset="0"/>
              </a:rPr>
              <a:t>latamoksef</a:t>
            </a:r>
            <a:r>
              <a:rPr lang="pl-PL" dirty="0" smtClean="0">
                <a:latin typeface="Calibri" pitchFamily="34" charset="0"/>
                <a:cs typeface="Calibri" pitchFamily="34" charset="0"/>
              </a:rPr>
              <a:t>)</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err="1">
                <a:latin typeface="Calibri" pitchFamily="34" charset="0"/>
                <a:cs typeface="Calibri" pitchFamily="34" charset="0"/>
              </a:rPr>
              <a:t>p</a:t>
            </a:r>
            <a:r>
              <a:rPr lang="pl-PL" dirty="0" err="1" smtClean="0">
                <a:latin typeface="Calibri" pitchFamily="34" charset="0"/>
                <a:cs typeface="Calibri" pitchFamily="34" charset="0"/>
              </a:rPr>
              <a:t>iperacylina</a:t>
            </a:r>
            <a:r>
              <a:rPr lang="pl-PL" dirty="0" smtClean="0">
                <a:latin typeface="Calibri" pitchFamily="34" charset="0"/>
                <a:cs typeface="Calibri" pitchFamily="34" charset="0"/>
              </a:rPr>
              <a:t>, </a:t>
            </a:r>
            <a:r>
              <a:rPr lang="pl-PL" dirty="0" err="1" smtClean="0">
                <a:latin typeface="Calibri" pitchFamily="34" charset="0"/>
                <a:cs typeface="Calibri" pitchFamily="34" charset="0"/>
              </a:rPr>
              <a:t>karbenicylina</a:t>
            </a:r>
            <a:r>
              <a:rPr lang="pl-PL" dirty="0" smtClean="0">
                <a:latin typeface="Calibri" pitchFamily="34" charset="0"/>
                <a:cs typeface="Calibri" pitchFamily="34" charset="0"/>
              </a:rPr>
              <a:t> </a:t>
            </a:r>
            <a:r>
              <a:rPr lang="pl-PL" dirty="0">
                <a:latin typeface="Calibri" pitchFamily="34" charset="0"/>
                <a:cs typeface="Calibri" pitchFamily="34" charset="0"/>
              </a:rPr>
              <a:t>i </a:t>
            </a:r>
            <a:r>
              <a:rPr lang="pl-PL" dirty="0" err="1">
                <a:latin typeface="Calibri" pitchFamily="34" charset="0"/>
                <a:cs typeface="Calibri" pitchFamily="34" charset="0"/>
              </a:rPr>
              <a:t>tikarcylina</a:t>
            </a:r>
            <a:r>
              <a:rPr lang="pl-PL" dirty="0">
                <a:latin typeface="Calibri" pitchFamily="34" charset="0"/>
                <a:cs typeface="Calibri" pitchFamily="34" charset="0"/>
              </a:rPr>
              <a:t> hamują agregację płytek </a:t>
            </a:r>
            <a:r>
              <a:rPr lang="pl-PL" dirty="0" smtClean="0">
                <a:latin typeface="Calibri" pitchFamily="34" charset="0"/>
                <a:cs typeface="Calibri" pitchFamily="34" charset="0"/>
              </a:rPr>
              <a:t>krwi - </a:t>
            </a:r>
            <a:r>
              <a:rPr lang="pl-PL" dirty="0">
                <a:latin typeface="Calibri" pitchFamily="34" charset="0"/>
                <a:cs typeface="Calibri" pitchFamily="34" charset="0"/>
              </a:rPr>
              <a:t>wzrost ryzyka krwawień</a:t>
            </a:r>
          </a:p>
        </p:txBody>
      </p:sp>
    </p:spTree>
    <p:extLst>
      <p:ext uri="{BB962C8B-B14F-4D97-AF65-F5344CB8AC3E}">
        <p14:creationId xmlns:p14="http://schemas.microsoft.com/office/powerpoint/2010/main" val="1497158872"/>
      </p:ext>
    </p:extLst>
  </p:cSld>
  <p:clrMapOvr>
    <a:masterClrMapping/>
  </p:clrMapOvr>
  <p:transition spd="med">
    <p:split orient="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69776" y="609600"/>
            <a:ext cx="8206680" cy="1143000"/>
          </a:xfrm>
        </p:spPr>
        <p:txBody>
          <a:bodyPr/>
          <a:lstStyle/>
          <a:p>
            <a:r>
              <a:rPr lang="pl-PL" sz="3600" dirty="0"/>
              <a:t>ANTYBIOTYKI BETA-LAKTAMOWE</a:t>
            </a:r>
          </a:p>
        </p:txBody>
      </p:sp>
      <p:sp>
        <p:nvSpPr>
          <p:cNvPr id="162819" name="Rectangle 3"/>
          <p:cNvSpPr>
            <a:spLocks noGrp="1" noChangeArrowheads="1"/>
          </p:cNvSpPr>
          <p:nvPr>
            <p:ph type="body" idx="1"/>
          </p:nvPr>
        </p:nvSpPr>
        <p:spPr/>
        <p:txBody>
          <a:bodyPr/>
          <a:lstStyle/>
          <a:p>
            <a:r>
              <a:rPr lang="pl-PL" dirty="0" smtClean="0">
                <a:latin typeface="Calibri" pitchFamily="34" charset="0"/>
                <a:cs typeface="Calibri" pitchFamily="34" charset="0"/>
              </a:rPr>
              <a:t>grupa </a:t>
            </a:r>
            <a:r>
              <a:rPr lang="pl-PL" dirty="0" err="1" smtClean="0">
                <a:latin typeface="Calibri" pitchFamily="34" charset="0"/>
                <a:cs typeface="Calibri" pitchFamily="34" charset="0"/>
              </a:rPr>
              <a:t>metylotiotetrazolowa</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utrudnia </a:t>
            </a:r>
            <a:r>
              <a:rPr lang="pl-PL" dirty="0">
                <a:latin typeface="Calibri" pitchFamily="34" charset="0"/>
                <a:cs typeface="Calibri" pitchFamily="34" charset="0"/>
              </a:rPr>
              <a:t>aktywację czynników krzepnięcia VII, IX, </a:t>
            </a:r>
            <a:r>
              <a:rPr lang="pl-PL" dirty="0" smtClean="0">
                <a:latin typeface="Calibri" pitchFamily="34" charset="0"/>
                <a:cs typeface="Calibri" pitchFamily="34" charset="0"/>
              </a:rPr>
              <a:t>X - </a:t>
            </a:r>
            <a:r>
              <a:rPr lang="pl-PL" dirty="0">
                <a:latin typeface="Calibri" pitchFamily="34" charset="0"/>
                <a:cs typeface="Calibri" pitchFamily="34" charset="0"/>
              </a:rPr>
              <a:t>wzrost ryzyka krwawień </a:t>
            </a:r>
            <a:r>
              <a:rPr lang="pl-PL" dirty="0" smtClean="0">
                <a:latin typeface="Calibri" pitchFamily="34" charset="0"/>
                <a:cs typeface="Calibri" pitchFamily="34" charset="0"/>
              </a:rPr>
              <a:t>(</a:t>
            </a:r>
            <a:r>
              <a:rPr lang="pl-PL" dirty="0" err="1" smtClean="0">
                <a:latin typeface="Calibri" pitchFamily="34" charset="0"/>
                <a:cs typeface="Calibri" pitchFamily="34" charset="0"/>
              </a:rPr>
              <a:t>cefotaksym</a:t>
            </a:r>
            <a:r>
              <a:rPr lang="pl-PL" dirty="0">
                <a:latin typeface="Calibri" pitchFamily="34" charset="0"/>
                <a:cs typeface="Calibri" pitchFamily="34" charset="0"/>
              </a:rPr>
              <a:t>, </a:t>
            </a:r>
            <a:r>
              <a:rPr lang="pl-PL" dirty="0" err="1">
                <a:latin typeface="Calibri" pitchFamily="34" charset="0"/>
                <a:cs typeface="Calibri" pitchFamily="34" charset="0"/>
              </a:rPr>
              <a:t>cefetamet</a:t>
            </a:r>
            <a:r>
              <a:rPr lang="pl-PL" dirty="0">
                <a:latin typeface="Calibri" pitchFamily="34" charset="0"/>
                <a:cs typeface="Calibri" pitchFamily="34" charset="0"/>
              </a:rPr>
              <a:t>, </a:t>
            </a:r>
            <a:r>
              <a:rPr lang="pl-PL" dirty="0" err="1">
                <a:latin typeface="Calibri" pitchFamily="34" charset="0"/>
                <a:cs typeface="Calibri" pitchFamily="34" charset="0"/>
              </a:rPr>
              <a:t>cefpodoksym</a:t>
            </a:r>
            <a:r>
              <a:rPr lang="pl-PL" dirty="0">
                <a:latin typeface="Calibri" pitchFamily="34" charset="0"/>
                <a:cs typeface="Calibri" pitchFamily="34" charset="0"/>
              </a:rPr>
              <a:t>, </a:t>
            </a:r>
            <a:r>
              <a:rPr lang="pl-PL" dirty="0" err="1">
                <a:latin typeface="Calibri" pitchFamily="34" charset="0"/>
                <a:cs typeface="Calibri" pitchFamily="34" charset="0"/>
              </a:rPr>
              <a:t>cefiksym</a:t>
            </a:r>
            <a:r>
              <a:rPr lang="pl-PL" dirty="0">
                <a:latin typeface="Calibri" pitchFamily="34" charset="0"/>
                <a:cs typeface="Calibri" pitchFamily="34" charset="0"/>
              </a:rPr>
              <a:t>)</a:t>
            </a:r>
          </a:p>
          <a:p>
            <a:endParaRPr lang="pl-PL" dirty="0"/>
          </a:p>
        </p:txBody>
      </p:sp>
    </p:spTree>
    <p:extLst>
      <p:ext uri="{BB962C8B-B14F-4D97-AF65-F5344CB8AC3E}">
        <p14:creationId xmlns:p14="http://schemas.microsoft.com/office/powerpoint/2010/main" val="1081234140"/>
      </p:ext>
    </p:extLst>
  </p:cSld>
  <p:clrMapOvr>
    <a:masterClrMapping/>
  </p:clrMapOvr>
  <p:transition spd="med">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7" name="Rectangle 3"/>
          <p:cNvSpPr>
            <a:spLocks noGrp="1" noChangeArrowheads="1"/>
          </p:cNvSpPr>
          <p:nvPr>
            <p:ph type="body" idx="1"/>
          </p:nvPr>
        </p:nvSpPr>
        <p:spPr/>
        <p:txBody>
          <a:bodyPr/>
          <a:lstStyle/>
          <a:p>
            <a:r>
              <a:rPr lang="pl-PL" dirty="0" smtClean="0">
                <a:latin typeface="Calibri" pitchFamily="34" charset="0"/>
                <a:cs typeface="Calibri" pitchFamily="34" charset="0"/>
              </a:rPr>
              <a:t>reakcje alergiczne - </a:t>
            </a:r>
            <a:r>
              <a:rPr lang="pl-PL" dirty="0">
                <a:latin typeface="Calibri" pitchFamily="34" charset="0"/>
                <a:cs typeface="Calibri" pitchFamily="34" charset="0"/>
              </a:rPr>
              <a:t>wysypki </a:t>
            </a:r>
            <a:r>
              <a:rPr lang="pl-PL" dirty="0" smtClean="0">
                <a:latin typeface="Calibri" pitchFamily="34" charset="0"/>
                <a:cs typeface="Calibri" pitchFamily="34" charset="0"/>
              </a:rPr>
              <a:t>skórne - mają </a:t>
            </a:r>
            <a:r>
              <a:rPr lang="pl-PL" dirty="0">
                <a:latin typeface="Calibri" pitchFamily="34" charset="0"/>
                <a:cs typeface="Calibri" pitchFamily="34" charset="0"/>
              </a:rPr>
              <a:t>zdolność do uwalniania </a:t>
            </a:r>
            <a:r>
              <a:rPr lang="pl-PL" dirty="0" smtClean="0">
                <a:latin typeface="Calibri" pitchFamily="34" charset="0"/>
                <a:cs typeface="Calibri" pitchFamily="34" charset="0"/>
              </a:rPr>
              <a:t>histaminy </a:t>
            </a:r>
          </a:p>
          <a:p>
            <a:r>
              <a:rPr lang="pl-PL" dirty="0" smtClean="0">
                <a:latin typeface="Calibri" pitchFamily="34" charset="0"/>
                <a:cs typeface="Calibri" pitchFamily="34" charset="0"/>
              </a:rPr>
              <a:t>zespół </a:t>
            </a:r>
            <a:r>
              <a:rPr lang="pl-PL" dirty="0">
                <a:latin typeface="Calibri" pitchFamily="34" charset="0"/>
                <a:cs typeface="Calibri" pitchFamily="34" charset="0"/>
              </a:rPr>
              <a:t>czerwonego </a:t>
            </a:r>
            <a:r>
              <a:rPr lang="pl-PL" dirty="0" smtClean="0">
                <a:latin typeface="Calibri" pitchFamily="34" charset="0"/>
                <a:cs typeface="Calibri" pitchFamily="34" charset="0"/>
              </a:rPr>
              <a:t>karku (wankomycyna) </a:t>
            </a:r>
            <a:r>
              <a:rPr lang="pl-PL" dirty="0">
                <a:latin typeface="Calibri" pitchFamily="34" charset="0"/>
                <a:cs typeface="Calibri" pitchFamily="34" charset="0"/>
              </a:rPr>
              <a:t>związany z uwalnianiem histaminy</a:t>
            </a:r>
          </a:p>
          <a:p>
            <a:r>
              <a:rPr lang="pl-PL" dirty="0" smtClean="0">
                <a:latin typeface="Calibri" pitchFamily="34" charset="0"/>
                <a:cs typeface="Calibri" pitchFamily="34" charset="0"/>
              </a:rPr>
              <a:t>przy </a:t>
            </a:r>
            <a:r>
              <a:rPr lang="pl-PL" dirty="0">
                <a:latin typeface="Calibri" pitchFamily="34" charset="0"/>
                <a:cs typeface="Calibri" pitchFamily="34" charset="0"/>
              </a:rPr>
              <a:t>stosowaniu ponad 14 dni wzrost ryzyka </a:t>
            </a:r>
            <a:r>
              <a:rPr lang="pl-PL" dirty="0" err="1">
                <a:latin typeface="Calibri" pitchFamily="34" charset="0"/>
                <a:cs typeface="Calibri" pitchFamily="34" charset="0"/>
              </a:rPr>
              <a:t>nefro</a:t>
            </a:r>
            <a:r>
              <a:rPr lang="pl-PL" dirty="0">
                <a:latin typeface="Calibri" pitchFamily="34" charset="0"/>
                <a:cs typeface="Calibri" pitchFamily="34" charset="0"/>
              </a:rPr>
              <a:t>- i </a:t>
            </a:r>
            <a:r>
              <a:rPr lang="pl-PL" dirty="0" err="1">
                <a:latin typeface="Calibri" pitchFamily="34" charset="0"/>
                <a:cs typeface="Calibri" pitchFamily="34" charset="0"/>
              </a:rPr>
              <a:t>ototoksyczności</a:t>
            </a:r>
            <a:r>
              <a:rPr lang="pl-PL" dirty="0">
                <a:latin typeface="Calibri" pitchFamily="34" charset="0"/>
                <a:cs typeface="Calibri" pitchFamily="34" charset="0"/>
              </a:rPr>
              <a:t> oraz wystąpienia </a:t>
            </a:r>
            <a:r>
              <a:rPr lang="pl-PL" dirty="0" err="1">
                <a:latin typeface="Calibri" pitchFamily="34" charset="0"/>
                <a:cs typeface="Calibri" pitchFamily="34" charset="0"/>
              </a:rPr>
              <a:t>neutropenii</a:t>
            </a:r>
            <a:r>
              <a:rPr lang="pl-PL" dirty="0">
                <a:latin typeface="Calibri" pitchFamily="34" charset="0"/>
                <a:cs typeface="Calibri" pitchFamily="34" charset="0"/>
              </a:rPr>
              <a:t>, </a:t>
            </a:r>
            <a:r>
              <a:rPr lang="pl-PL" dirty="0" err="1">
                <a:latin typeface="Calibri" pitchFamily="34" charset="0"/>
                <a:cs typeface="Calibri" pitchFamily="34" charset="0"/>
              </a:rPr>
              <a:t>teikoplanina</a:t>
            </a:r>
            <a:r>
              <a:rPr lang="pl-PL" dirty="0">
                <a:latin typeface="Calibri" pitchFamily="34" charset="0"/>
                <a:cs typeface="Calibri" pitchFamily="34" charset="0"/>
              </a:rPr>
              <a:t> rzadziej wywołuje działania niepożądane</a:t>
            </a:r>
          </a:p>
        </p:txBody>
      </p:sp>
      <p:sp>
        <p:nvSpPr>
          <p:cNvPr id="5" name="Rectangle 2"/>
          <p:cNvSpPr>
            <a:spLocks noGrp="1" noChangeArrowheads="1"/>
          </p:cNvSpPr>
          <p:nvPr>
            <p:ph type="title"/>
          </p:nvPr>
        </p:nvSpPr>
        <p:spPr>
          <a:xfrm>
            <a:off x="0" y="609600"/>
            <a:ext cx="9036496" cy="1143000"/>
          </a:xfrm>
        </p:spPr>
        <p:txBody>
          <a:bodyPr/>
          <a:lstStyle/>
          <a:p>
            <a:r>
              <a:rPr lang="pl-PL" sz="3600" dirty="0" smtClean="0">
                <a:latin typeface="Calibri" pitchFamily="34" charset="0"/>
                <a:cs typeface="Calibri" pitchFamily="34" charset="0"/>
              </a:rPr>
              <a:t>GLIKOPEPTYDY </a:t>
            </a:r>
            <a:r>
              <a:rPr lang="pl-PL" sz="3600" dirty="0">
                <a:latin typeface="Calibri" pitchFamily="34" charset="0"/>
                <a:cs typeface="Calibri" pitchFamily="34" charset="0"/>
              </a:rPr>
              <a:t>–działania niepożądane</a:t>
            </a:r>
          </a:p>
        </p:txBody>
      </p:sp>
    </p:spTree>
    <p:extLst>
      <p:ext uri="{BB962C8B-B14F-4D97-AF65-F5344CB8AC3E}">
        <p14:creationId xmlns:p14="http://schemas.microsoft.com/office/powerpoint/2010/main" val="4158387287"/>
      </p:ext>
    </p:extLst>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250825" y="0"/>
            <a:ext cx="8713788" cy="1828800"/>
          </a:xfrm>
        </p:spPr>
        <p:txBody>
          <a:bodyPr/>
          <a:lstStyle/>
          <a:p>
            <a:pPr eaLnBrk="1" hangingPunct="1">
              <a:lnSpc>
                <a:spcPct val="100000"/>
              </a:lnSpc>
              <a:buClrTx/>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a:pPr>
            <a:r>
              <a:rPr lang="en-GB" sz="4000">
                <a:solidFill>
                  <a:srgbClr val="FFFF00"/>
                </a:solidFill>
              </a:rPr>
              <a:t>zaburzenie czynności CFTR</a:t>
            </a:r>
          </a:p>
        </p:txBody>
      </p:sp>
      <p:sp>
        <p:nvSpPr>
          <p:cNvPr id="22530" name="Rectangle 2"/>
          <p:cNvSpPr>
            <a:spLocks noGrp="1" noChangeArrowheads="1"/>
          </p:cNvSpPr>
          <p:nvPr>
            <p:ph type="subTitle" idx="4294967295"/>
          </p:nvPr>
        </p:nvSpPr>
        <p:spPr>
          <a:xfrm>
            <a:off x="755652" y="1881192"/>
            <a:ext cx="8064500" cy="3600450"/>
          </a:xfrm>
        </p:spPr>
        <p:txBody>
          <a:bodyPr lIns="89885" tIns="46741" rIns="89885" bIns="46741"/>
          <a:lstStyle/>
          <a:p>
            <a:pPr marL="730928" lvl="1" indent="-274295" eaLnBrk="1" hangingPunct="1">
              <a:lnSpc>
                <a:spcPct val="81000"/>
              </a:lnSpc>
              <a:spcBef>
                <a:spcPts val="1987"/>
              </a:spcBef>
              <a:tabLst>
                <a:tab pos="730928" algn="l"/>
                <a:tab pos="1178049" algn="l"/>
                <a:tab pos="1626749" algn="l"/>
                <a:tab pos="2075456" algn="l"/>
                <a:tab pos="2524157" algn="l"/>
                <a:tab pos="2972863" algn="l"/>
                <a:tab pos="3421565" algn="l"/>
                <a:tab pos="3870271" algn="l"/>
                <a:tab pos="4318972" algn="l"/>
                <a:tab pos="4767678" algn="l"/>
                <a:tab pos="5216380" algn="l"/>
                <a:tab pos="5665088" algn="l"/>
                <a:tab pos="6113784" algn="l"/>
                <a:tab pos="6562493" algn="l"/>
                <a:tab pos="7011195" algn="l"/>
                <a:tab pos="7459903" algn="l"/>
                <a:tab pos="7908604" algn="l"/>
                <a:tab pos="8357307" algn="l"/>
                <a:tab pos="8806013" algn="l"/>
                <a:tab pos="9254717" algn="l"/>
                <a:tab pos="9703424" algn="l"/>
              </a:tabLst>
              <a:defRPr/>
            </a:pPr>
            <a:r>
              <a:rPr lang="en-GB" sz="3200"/>
              <a:t>upośledzenie transportu śluzowo-rzęskowego</a:t>
            </a:r>
          </a:p>
        </p:txBody>
      </p:sp>
      <p:sp>
        <p:nvSpPr>
          <p:cNvPr id="21508" name="WordArt 3"/>
          <p:cNvSpPr>
            <a:spLocks noChangeArrowheads="1" noChangeShapeType="1" noTextEdit="1"/>
          </p:cNvSpPr>
          <p:nvPr/>
        </p:nvSpPr>
        <p:spPr bwMode="auto">
          <a:xfrm>
            <a:off x="179388" y="115900"/>
            <a:ext cx="463550" cy="276225"/>
          </a:xfrm>
          <a:prstGeom prst="rect">
            <a:avLst/>
          </a:prstGeom>
        </p:spPr>
        <p:txBody>
          <a:bodyPr wrap="none" lIns="91320" tIns="45663" rIns="91320" bIns="45663"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pl-PL" sz="3600" kern="10">
                <a:ln w="9525">
                  <a:round/>
                  <a:headEnd/>
                  <a:tailEnd/>
                </a:ln>
                <a:gradFill rotWithShape="1">
                  <a:gsLst>
                    <a:gs pos="0">
                      <a:srgbClr val="FFFFCC"/>
                    </a:gs>
                    <a:gs pos="100000">
                      <a:srgbClr val="FF9999"/>
                    </a:gs>
                  </a:gsLst>
                  <a:lin ang="5400000" scaled="1"/>
                </a:gradFill>
                <a:latin typeface="Times New Roman"/>
                <a:cs typeface="Times New Roman"/>
              </a:rPr>
              <a:t>AP</a:t>
            </a:r>
          </a:p>
        </p:txBody>
      </p:sp>
      <p:pic>
        <p:nvPicPr>
          <p:cNvPr id="2150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568" y="2879730"/>
            <a:ext cx="5564187" cy="38306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8077827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1" name="Rectangle 3"/>
          <p:cNvSpPr>
            <a:spLocks noGrp="1" noChangeArrowheads="1"/>
          </p:cNvSpPr>
          <p:nvPr>
            <p:ph type="body" idx="1"/>
          </p:nvPr>
        </p:nvSpPr>
        <p:spPr/>
        <p:txBody>
          <a:bodyPr/>
          <a:lstStyle/>
          <a:p>
            <a:r>
              <a:rPr lang="pl-PL" dirty="0" err="1" smtClean="0">
                <a:latin typeface="Calibri" pitchFamily="34" charset="0"/>
                <a:cs typeface="Calibri" pitchFamily="34" charset="0"/>
              </a:rPr>
              <a:t>ototoksyczność</a:t>
            </a:r>
            <a:r>
              <a:rPr lang="pl-PL" dirty="0" smtClean="0">
                <a:latin typeface="Calibri" pitchFamily="34" charset="0"/>
                <a:cs typeface="Calibri" pitchFamily="34" charset="0"/>
              </a:rPr>
              <a:t> </a:t>
            </a:r>
            <a:r>
              <a:rPr lang="pl-PL" dirty="0">
                <a:latin typeface="Calibri" pitchFamily="34" charset="0"/>
                <a:cs typeface="Calibri" pitchFamily="34" charset="0"/>
              </a:rPr>
              <a:t>(ślimak, błędnik)- w perylimfie okres półtrwania </a:t>
            </a:r>
            <a:r>
              <a:rPr lang="pl-PL" dirty="0" err="1">
                <a:latin typeface="Calibri" pitchFamily="34" charset="0"/>
                <a:cs typeface="Calibri" pitchFamily="34" charset="0"/>
              </a:rPr>
              <a:t>aminoglikozydów</a:t>
            </a:r>
            <a:r>
              <a:rPr lang="pl-PL" dirty="0">
                <a:latin typeface="Calibri" pitchFamily="34" charset="0"/>
                <a:cs typeface="Calibri" pitchFamily="34" charset="0"/>
              </a:rPr>
              <a:t> 5 krotnie dłuższy niż w osoczu</a:t>
            </a:r>
          </a:p>
          <a:p>
            <a:r>
              <a:rPr lang="pl-PL" dirty="0" smtClean="0">
                <a:latin typeface="Calibri" pitchFamily="34" charset="0"/>
                <a:cs typeface="Calibri" pitchFamily="34" charset="0"/>
              </a:rPr>
              <a:t>neomycyna </a:t>
            </a:r>
            <a:r>
              <a:rPr lang="pl-PL" dirty="0">
                <a:latin typeface="Calibri" pitchFamily="34" charset="0"/>
                <a:cs typeface="Calibri" pitchFamily="34" charset="0"/>
              </a:rPr>
              <a:t>i </a:t>
            </a:r>
            <a:r>
              <a:rPr lang="pl-PL" dirty="0" err="1">
                <a:latin typeface="Calibri" pitchFamily="34" charset="0"/>
                <a:cs typeface="Calibri" pitchFamily="34" charset="0"/>
              </a:rPr>
              <a:t>amikacyna</a:t>
            </a:r>
            <a:r>
              <a:rPr lang="pl-PL" dirty="0">
                <a:latin typeface="Calibri" pitchFamily="34" charset="0"/>
                <a:cs typeface="Calibri" pitchFamily="34" charset="0"/>
              </a:rPr>
              <a:t> są częstszą przyczyną głuchoty</a:t>
            </a:r>
          </a:p>
          <a:p>
            <a:r>
              <a:rPr lang="pl-PL" dirty="0" smtClean="0">
                <a:latin typeface="Calibri" pitchFamily="34" charset="0"/>
                <a:cs typeface="Calibri" pitchFamily="34" charset="0"/>
              </a:rPr>
              <a:t>streptomycyna </a:t>
            </a:r>
            <a:r>
              <a:rPr lang="pl-PL" dirty="0">
                <a:latin typeface="Calibri" pitchFamily="34" charset="0"/>
                <a:cs typeface="Calibri" pitchFamily="34" charset="0"/>
              </a:rPr>
              <a:t>i </a:t>
            </a:r>
            <a:r>
              <a:rPr lang="pl-PL" dirty="0" err="1" smtClean="0">
                <a:latin typeface="Calibri" pitchFamily="34" charset="0"/>
                <a:cs typeface="Calibri" pitchFamily="34" charset="0"/>
              </a:rPr>
              <a:t>gentamycyna</a:t>
            </a:r>
            <a:r>
              <a:rPr lang="pl-PL" dirty="0" smtClean="0">
                <a:latin typeface="Calibri" pitchFamily="34" charset="0"/>
                <a:cs typeface="Calibri" pitchFamily="34" charset="0"/>
              </a:rPr>
              <a:t> </a:t>
            </a:r>
            <a:r>
              <a:rPr lang="pl-PL" dirty="0">
                <a:latin typeface="Calibri" pitchFamily="34" charset="0"/>
                <a:cs typeface="Calibri" pitchFamily="34" charset="0"/>
              </a:rPr>
              <a:t>częściej wywołują zaburzenia równowagi </a:t>
            </a:r>
          </a:p>
        </p:txBody>
      </p:sp>
      <p:sp>
        <p:nvSpPr>
          <p:cNvPr id="5" name="Rectangle 2"/>
          <p:cNvSpPr>
            <a:spLocks noGrp="1" noChangeArrowheads="1"/>
          </p:cNvSpPr>
          <p:nvPr>
            <p:ph type="title"/>
          </p:nvPr>
        </p:nvSpPr>
        <p:spPr>
          <a:xfrm>
            <a:off x="0" y="609600"/>
            <a:ext cx="9036496" cy="1143000"/>
          </a:xfrm>
        </p:spPr>
        <p:txBody>
          <a:bodyPr/>
          <a:lstStyle/>
          <a:p>
            <a:r>
              <a:rPr lang="pl-PL" sz="3600" dirty="0">
                <a:latin typeface="Calibri" pitchFamily="34" charset="0"/>
                <a:cs typeface="Calibri" pitchFamily="34" charset="0"/>
              </a:rPr>
              <a:t>AMINOGLIKOZYDY –działania niepożądane</a:t>
            </a:r>
          </a:p>
        </p:txBody>
      </p:sp>
    </p:spTree>
    <p:extLst>
      <p:ext uri="{BB962C8B-B14F-4D97-AF65-F5344CB8AC3E}">
        <p14:creationId xmlns:p14="http://schemas.microsoft.com/office/powerpoint/2010/main" val="3799508034"/>
      </p:ext>
    </p:extLst>
  </p:cSld>
  <p:clrMapOvr>
    <a:masterClrMapping/>
  </p:clrMapOvr>
  <p:transition spd="med">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5" name="Rectangle 3"/>
          <p:cNvSpPr>
            <a:spLocks noGrp="1" noChangeArrowheads="1"/>
          </p:cNvSpPr>
          <p:nvPr>
            <p:ph type="body" idx="1"/>
          </p:nvPr>
        </p:nvSpPr>
        <p:spPr/>
        <p:txBody>
          <a:bodyPr/>
          <a:lstStyle/>
          <a:p>
            <a:pPr>
              <a:buFontTx/>
              <a:buNone/>
            </a:pPr>
            <a:r>
              <a:rPr lang="pl-PL" sz="2400" dirty="0"/>
              <a:t>   </a:t>
            </a:r>
            <a:r>
              <a:rPr lang="pl-PL" dirty="0">
                <a:latin typeface="Calibri" pitchFamily="34" charset="0"/>
                <a:cs typeface="Calibri" pitchFamily="34" charset="0"/>
              </a:rPr>
              <a:t>CZYNNIKI ZWIĘKSZAJĄCE RYZYKO WYSTĄPIENIA OTOTOKSYCZNOŚCI   </a:t>
            </a:r>
          </a:p>
          <a:p>
            <a:pPr>
              <a:buFontTx/>
              <a:buChar char="-"/>
            </a:pPr>
            <a:r>
              <a:rPr lang="pl-PL" dirty="0" smtClean="0">
                <a:solidFill>
                  <a:schemeClr val="tx2"/>
                </a:solidFill>
                <a:latin typeface="Calibri" pitchFamily="34" charset="0"/>
                <a:cs typeface="Calibri" pitchFamily="34" charset="0"/>
              </a:rPr>
              <a:t>podeszły </a:t>
            </a:r>
            <a:r>
              <a:rPr lang="pl-PL" dirty="0">
                <a:solidFill>
                  <a:schemeClr val="tx2"/>
                </a:solidFill>
                <a:latin typeface="Calibri" pitchFamily="34" charset="0"/>
                <a:cs typeface="Calibri" pitchFamily="34" charset="0"/>
              </a:rPr>
              <a:t>wiek</a:t>
            </a:r>
          </a:p>
          <a:p>
            <a:pPr>
              <a:buFontTx/>
              <a:buChar char="-"/>
            </a:pPr>
            <a:r>
              <a:rPr lang="pl-PL" dirty="0" smtClean="0">
                <a:solidFill>
                  <a:schemeClr val="tx2"/>
                </a:solidFill>
                <a:latin typeface="Calibri" pitchFamily="34" charset="0"/>
                <a:cs typeface="Calibri" pitchFamily="34" charset="0"/>
              </a:rPr>
              <a:t>choroby </a:t>
            </a:r>
            <a:r>
              <a:rPr lang="pl-PL" dirty="0">
                <a:solidFill>
                  <a:schemeClr val="tx2"/>
                </a:solidFill>
                <a:latin typeface="Calibri" pitchFamily="34" charset="0"/>
                <a:cs typeface="Calibri" pitchFamily="34" charset="0"/>
              </a:rPr>
              <a:t>nerek</a:t>
            </a:r>
          </a:p>
          <a:p>
            <a:pPr>
              <a:buFontTx/>
              <a:buChar char="-"/>
            </a:pPr>
            <a:r>
              <a:rPr lang="pl-PL" dirty="0" smtClean="0">
                <a:latin typeface="Calibri" pitchFamily="34" charset="0"/>
                <a:cs typeface="Calibri" pitchFamily="34" charset="0"/>
              </a:rPr>
              <a:t>długotrwały </a:t>
            </a:r>
            <a:r>
              <a:rPr lang="pl-PL" dirty="0">
                <a:latin typeface="Calibri" pitchFamily="34" charset="0"/>
                <a:cs typeface="Calibri" pitchFamily="34" charset="0"/>
              </a:rPr>
              <a:t>okres leczenia </a:t>
            </a:r>
          </a:p>
          <a:p>
            <a:pPr>
              <a:buFontTx/>
              <a:buChar char="-"/>
            </a:pPr>
            <a:r>
              <a:rPr lang="pl-PL" dirty="0" smtClean="0">
                <a:latin typeface="Calibri" pitchFamily="34" charset="0"/>
                <a:cs typeface="Calibri" pitchFamily="34" charset="0"/>
              </a:rPr>
              <a:t>wysoka </a:t>
            </a:r>
            <a:r>
              <a:rPr lang="pl-PL" dirty="0">
                <a:latin typeface="Calibri" pitchFamily="34" charset="0"/>
                <a:cs typeface="Calibri" pitchFamily="34" charset="0"/>
              </a:rPr>
              <a:t>gorączka</a:t>
            </a:r>
          </a:p>
          <a:p>
            <a:pPr>
              <a:buFontTx/>
              <a:buChar char="-"/>
            </a:pPr>
            <a:r>
              <a:rPr lang="pl-PL" dirty="0" smtClean="0">
                <a:latin typeface="Calibri" pitchFamily="34" charset="0"/>
                <a:cs typeface="Calibri" pitchFamily="34" charset="0"/>
              </a:rPr>
              <a:t>choroby </a:t>
            </a:r>
            <a:r>
              <a:rPr lang="pl-PL" dirty="0">
                <a:latin typeface="Calibri" pitchFamily="34" charset="0"/>
                <a:cs typeface="Calibri" pitchFamily="34" charset="0"/>
              </a:rPr>
              <a:t>wątroby </a:t>
            </a:r>
          </a:p>
          <a:p>
            <a:pPr>
              <a:buFontTx/>
              <a:buNone/>
            </a:pPr>
            <a:endParaRPr lang="pl-PL" sz="2400" dirty="0"/>
          </a:p>
        </p:txBody>
      </p:sp>
      <p:sp>
        <p:nvSpPr>
          <p:cNvPr id="5" name="Rectangle 2"/>
          <p:cNvSpPr txBox="1">
            <a:spLocks noChangeArrowheads="1"/>
          </p:cNvSpPr>
          <p:nvPr/>
        </p:nvSpPr>
        <p:spPr bwMode="auto">
          <a:xfrm>
            <a:off x="0" y="609600"/>
            <a:ext cx="9036496"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Arial" pitchFamily="34" charset="0"/>
              </a:defRPr>
            </a:lvl2pPr>
            <a:lvl3pPr algn="ctr" rtl="0" eaLnBrk="0" fontAlgn="base" hangingPunct="0">
              <a:spcBef>
                <a:spcPct val="0"/>
              </a:spcBef>
              <a:spcAft>
                <a:spcPct val="0"/>
              </a:spcAft>
              <a:defRPr sz="4000" b="1">
                <a:solidFill>
                  <a:schemeClr val="tx2"/>
                </a:solidFill>
                <a:latin typeface="Arial" pitchFamily="34" charset="0"/>
              </a:defRPr>
            </a:lvl3pPr>
            <a:lvl4pPr algn="ctr" rtl="0" eaLnBrk="0" fontAlgn="base" hangingPunct="0">
              <a:spcBef>
                <a:spcPct val="0"/>
              </a:spcBef>
              <a:spcAft>
                <a:spcPct val="0"/>
              </a:spcAft>
              <a:defRPr sz="4000" b="1">
                <a:solidFill>
                  <a:schemeClr val="tx2"/>
                </a:solidFill>
                <a:latin typeface="Arial" pitchFamily="34" charset="0"/>
              </a:defRPr>
            </a:lvl4pPr>
            <a:lvl5pPr algn="ctr" rtl="0" eaLnBrk="0" fontAlgn="base" hangingPunct="0">
              <a:spcBef>
                <a:spcPct val="0"/>
              </a:spcBef>
              <a:spcAft>
                <a:spcPct val="0"/>
              </a:spcAft>
              <a:defRPr sz="4000" b="1">
                <a:solidFill>
                  <a:schemeClr val="tx2"/>
                </a:solidFill>
                <a:latin typeface="Arial" pitchFamily="34" charset="0"/>
              </a:defRPr>
            </a:lvl5pPr>
            <a:lvl6pPr marL="457200" algn="ctr" rtl="0" eaLnBrk="0" fontAlgn="base" hangingPunct="0">
              <a:spcBef>
                <a:spcPct val="0"/>
              </a:spcBef>
              <a:spcAft>
                <a:spcPct val="0"/>
              </a:spcAft>
              <a:defRPr sz="4000" b="1">
                <a:solidFill>
                  <a:schemeClr val="tx2"/>
                </a:solidFill>
                <a:latin typeface="Arial" pitchFamily="34" charset="0"/>
              </a:defRPr>
            </a:lvl6pPr>
            <a:lvl7pPr marL="914400" algn="ctr" rtl="0" eaLnBrk="0" fontAlgn="base" hangingPunct="0">
              <a:spcBef>
                <a:spcPct val="0"/>
              </a:spcBef>
              <a:spcAft>
                <a:spcPct val="0"/>
              </a:spcAft>
              <a:defRPr sz="4000" b="1">
                <a:solidFill>
                  <a:schemeClr val="tx2"/>
                </a:solidFill>
                <a:latin typeface="Arial" pitchFamily="34" charset="0"/>
              </a:defRPr>
            </a:lvl7pPr>
            <a:lvl8pPr marL="1371600" algn="ctr" rtl="0" eaLnBrk="0" fontAlgn="base" hangingPunct="0">
              <a:spcBef>
                <a:spcPct val="0"/>
              </a:spcBef>
              <a:spcAft>
                <a:spcPct val="0"/>
              </a:spcAft>
              <a:defRPr sz="4000" b="1">
                <a:solidFill>
                  <a:schemeClr val="tx2"/>
                </a:solidFill>
                <a:latin typeface="Arial" pitchFamily="34" charset="0"/>
              </a:defRPr>
            </a:lvl8pPr>
            <a:lvl9pPr marL="1828800" algn="ctr" rtl="0" eaLnBrk="0" fontAlgn="base" hangingPunct="0">
              <a:spcBef>
                <a:spcPct val="0"/>
              </a:spcBef>
              <a:spcAft>
                <a:spcPct val="0"/>
              </a:spcAft>
              <a:defRPr sz="4000" b="1">
                <a:solidFill>
                  <a:schemeClr val="tx2"/>
                </a:solidFill>
                <a:latin typeface="Arial" pitchFamily="34" charset="0"/>
              </a:defRPr>
            </a:lvl9pPr>
          </a:lstStyle>
          <a:p>
            <a:r>
              <a:rPr lang="pl-PL" sz="3600" smtClean="0">
                <a:latin typeface="Calibri" pitchFamily="34" charset="0"/>
                <a:cs typeface="Calibri" pitchFamily="34" charset="0"/>
              </a:rPr>
              <a:t>AMINOGLIKOZYDY –działania niepożądane</a:t>
            </a:r>
            <a:endParaRPr lang="pl-PL" sz="3600" dirty="0">
              <a:latin typeface="Calibri" pitchFamily="34" charset="0"/>
              <a:cs typeface="Calibri" pitchFamily="34" charset="0"/>
            </a:endParaRPr>
          </a:p>
        </p:txBody>
      </p:sp>
    </p:spTree>
    <p:extLst>
      <p:ext uri="{BB962C8B-B14F-4D97-AF65-F5344CB8AC3E}">
        <p14:creationId xmlns:p14="http://schemas.microsoft.com/office/powerpoint/2010/main" val="3951779846"/>
      </p:ext>
    </p:extLst>
  </p:cSld>
  <p:clrMapOvr>
    <a:masterClrMapping/>
  </p:clrMapOvr>
  <p:transition spd="med">
    <p:split orient="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0" y="609600"/>
            <a:ext cx="9036496" cy="1143000"/>
          </a:xfrm>
        </p:spPr>
        <p:txBody>
          <a:bodyPr/>
          <a:lstStyle/>
          <a:p>
            <a:r>
              <a:rPr lang="pl-PL" sz="3600" dirty="0">
                <a:latin typeface="Calibri" pitchFamily="34" charset="0"/>
                <a:cs typeface="Calibri" pitchFamily="34" charset="0"/>
              </a:rPr>
              <a:t>AMINOGLIKOZYDY –działania niepożądane</a:t>
            </a:r>
          </a:p>
        </p:txBody>
      </p:sp>
      <p:sp>
        <p:nvSpPr>
          <p:cNvPr id="173059" name="Rectangle 3"/>
          <p:cNvSpPr>
            <a:spLocks noGrp="1" noChangeArrowheads="1"/>
          </p:cNvSpPr>
          <p:nvPr>
            <p:ph type="body" idx="1"/>
          </p:nvPr>
        </p:nvSpPr>
        <p:spPr/>
        <p:txBody>
          <a:bodyPr/>
          <a:lstStyle/>
          <a:p>
            <a:r>
              <a:rPr lang="pl-PL" dirty="0" err="1" smtClean="0">
                <a:latin typeface="Calibri" pitchFamily="34" charset="0"/>
                <a:cs typeface="Calibri" pitchFamily="34" charset="0"/>
              </a:rPr>
              <a:t>nefrotoksyczność</a:t>
            </a:r>
            <a:r>
              <a:rPr lang="pl-PL" dirty="0" smtClean="0">
                <a:latin typeface="Calibri" pitchFamily="34" charset="0"/>
                <a:cs typeface="Calibri" pitchFamily="34" charset="0"/>
              </a:rPr>
              <a:t> - </a:t>
            </a:r>
            <a:r>
              <a:rPr lang="pl-PL" dirty="0">
                <a:latin typeface="Calibri" pitchFamily="34" charset="0"/>
                <a:cs typeface="Calibri" pitchFamily="34" charset="0"/>
              </a:rPr>
              <a:t>nawet u 10-25% leczonych </a:t>
            </a:r>
            <a:r>
              <a:rPr lang="pl-PL" dirty="0" err="1">
                <a:latin typeface="Calibri" pitchFamily="34" charset="0"/>
                <a:cs typeface="Calibri" pitchFamily="34" charset="0"/>
              </a:rPr>
              <a:t>aminoglikozydami</a:t>
            </a:r>
            <a:r>
              <a:rPr lang="pl-PL" dirty="0">
                <a:latin typeface="Calibri" pitchFamily="34" charset="0"/>
                <a:cs typeface="Calibri" pitchFamily="34" charset="0"/>
              </a:rPr>
              <a:t> </a:t>
            </a:r>
            <a:r>
              <a:rPr lang="pl-PL" dirty="0" smtClean="0">
                <a:latin typeface="Calibri" pitchFamily="34" charset="0"/>
                <a:cs typeface="Calibri" pitchFamily="34" charset="0"/>
              </a:rPr>
              <a:t>(aktywność </a:t>
            </a:r>
            <a:r>
              <a:rPr lang="pl-PL" dirty="0">
                <a:latin typeface="Calibri" pitchFamily="34" charset="0"/>
                <a:cs typeface="Calibri" pitchFamily="34" charset="0"/>
              </a:rPr>
              <a:t>fosfatazy alkalicznej, stężenie kreatyniny</a:t>
            </a:r>
            <a:r>
              <a:rPr lang="pl-PL" dirty="0" smtClean="0">
                <a:latin typeface="Calibri" pitchFamily="34" charset="0"/>
                <a:cs typeface="Calibri" pitchFamily="34" charset="0"/>
              </a:rPr>
              <a:t>)</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czynniki ryzyka: czas </a:t>
            </a:r>
            <a:r>
              <a:rPr lang="pl-PL" dirty="0">
                <a:latin typeface="Calibri" pitchFamily="34" charset="0"/>
                <a:cs typeface="Calibri" pitchFamily="34" charset="0"/>
              </a:rPr>
              <a:t>leczenia ponad 10 dni, choroby wątroby, hipoproteinemia, hiperkaliemia, stosowanie innych leków </a:t>
            </a:r>
            <a:r>
              <a:rPr lang="pl-PL" dirty="0" err="1">
                <a:latin typeface="Calibri" pitchFamily="34" charset="0"/>
                <a:cs typeface="Calibri" pitchFamily="34" charset="0"/>
              </a:rPr>
              <a:t>nefrotoksycznych</a:t>
            </a:r>
            <a:r>
              <a:rPr lang="pl-PL" dirty="0">
                <a:latin typeface="Calibri" pitchFamily="34" charset="0"/>
                <a:cs typeface="Calibri" pitchFamily="34" charset="0"/>
              </a:rPr>
              <a:t> </a:t>
            </a:r>
          </a:p>
        </p:txBody>
      </p:sp>
    </p:spTree>
    <p:extLst>
      <p:ext uri="{BB962C8B-B14F-4D97-AF65-F5344CB8AC3E}">
        <p14:creationId xmlns:p14="http://schemas.microsoft.com/office/powerpoint/2010/main" val="3431257781"/>
      </p:ext>
    </p:extLst>
  </p:cSld>
  <p:clrMapOvr>
    <a:masterClrMapping/>
  </p:clrMapOvr>
  <p:transition spd="med">
    <p:split orient="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3" name="Rectangle 3"/>
          <p:cNvSpPr>
            <a:spLocks noGrp="1" noChangeArrowheads="1"/>
          </p:cNvSpPr>
          <p:nvPr>
            <p:ph type="body" idx="1"/>
          </p:nvPr>
        </p:nvSpPr>
        <p:spPr/>
        <p:txBody>
          <a:bodyPr/>
          <a:lstStyle/>
          <a:p>
            <a:r>
              <a:rPr lang="pl-PL" dirty="0" smtClean="0">
                <a:latin typeface="Calibri" pitchFamily="34" charset="0"/>
                <a:cs typeface="Calibri" pitchFamily="34" charset="0"/>
              </a:rPr>
              <a:t>porażenie </a:t>
            </a:r>
            <a:r>
              <a:rPr lang="pl-PL" dirty="0">
                <a:latin typeface="Calibri" pitchFamily="34" charset="0"/>
                <a:cs typeface="Calibri" pitchFamily="34" charset="0"/>
              </a:rPr>
              <a:t>mięśni </a:t>
            </a:r>
            <a:r>
              <a:rPr lang="pl-PL" dirty="0" smtClean="0">
                <a:latin typeface="Calibri" pitchFamily="34" charset="0"/>
                <a:cs typeface="Calibri" pitchFamily="34" charset="0"/>
              </a:rPr>
              <a:t>(hamowanie </a:t>
            </a:r>
            <a:r>
              <a:rPr lang="pl-PL" dirty="0">
                <a:latin typeface="Calibri" pitchFamily="34" charset="0"/>
                <a:cs typeface="Calibri" pitchFamily="34" charset="0"/>
              </a:rPr>
              <a:t>uwalniania acetylocholiny w płytce nerwowo-mięśniowej</a:t>
            </a:r>
            <a:r>
              <a:rPr lang="pl-PL" dirty="0" smtClean="0">
                <a:latin typeface="Calibri" pitchFamily="34" charset="0"/>
                <a:cs typeface="Calibri" pitchFamily="34" charset="0"/>
              </a:rPr>
              <a:t>)</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zaburzenia wodno-elektrolitowe: K, Ca </a:t>
            </a:r>
            <a:br>
              <a:rPr lang="pl-PL" dirty="0" smtClean="0">
                <a:latin typeface="Calibri" pitchFamily="34" charset="0"/>
                <a:cs typeface="Calibri" pitchFamily="34" charset="0"/>
              </a:rPr>
            </a:br>
            <a:endParaRPr lang="pl-PL" dirty="0" smtClean="0">
              <a:latin typeface="Calibri" pitchFamily="34" charset="0"/>
              <a:cs typeface="Calibri" pitchFamily="34" charset="0"/>
            </a:endParaRPr>
          </a:p>
          <a:p>
            <a:r>
              <a:rPr lang="pl-PL" dirty="0" smtClean="0">
                <a:latin typeface="Calibri" pitchFamily="34" charset="0"/>
                <a:cs typeface="Calibri" pitchFamily="34" charset="0"/>
              </a:rPr>
              <a:t>rzadko </a:t>
            </a:r>
            <a:r>
              <a:rPr lang="pl-PL" dirty="0">
                <a:latin typeface="Calibri" pitchFamily="34" charset="0"/>
                <a:cs typeface="Calibri" pitchFamily="34" charset="0"/>
              </a:rPr>
              <a:t>reakcje alergiczne</a:t>
            </a:r>
          </a:p>
        </p:txBody>
      </p:sp>
      <p:sp>
        <p:nvSpPr>
          <p:cNvPr id="5" name="Rectangle 2"/>
          <p:cNvSpPr>
            <a:spLocks noGrp="1" noChangeArrowheads="1"/>
          </p:cNvSpPr>
          <p:nvPr>
            <p:ph type="title"/>
          </p:nvPr>
        </p:nvSpPr>
        <p:spPr>
          <a:xfrm>
            <a:off x="0" y="609600"/>
            <a:ext cx="9036496" cy="1143000"/>
          </a:xfrm>
        </p:spPr>
        <p:txBody>
          <a:bodyPr/>
          <a:lstStyle/>
          <a:p>
            <a:r>
              <a:rPr lang="pl-PL" sz="3600" dirty="0">
                <a:latin typeface="Calibri" pitchFamily="34" charset="0"/>
                <a:cs typeface="Calibri" pitchFamily="34" charset="0"/>
              </a:rPr>
              <a:t>AMINOGLIKOZYDY –działania niepożądane</a:t>
            </a:r>
          </a:p>
        </p:txBody>
      </p:sp>
    </p:spTree>
    <p:extLst>
      <p:ext uri="{BB962C8B-B14F-4D97-AF65-F5344CB8AC3E}">
        <p14:creationId xmlns:p14="http://schemas.microsoft.com/office/powerpoint/2010/main" val="2478825920"/>
      </p:ext>
    </p:extLst>
  </p:cSld>
  <p:clrMapOvr>
    <a:masterClrMapping/>
  </p:clrMapOvr>
  <p:transition spd="med">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5107" name="Rectangle 3"/>
          <p:cNvSpPr>
            <a:spLocks noGrp="1" noChangeArrowheads="1"/>
          </p:cNvSpPr>
          <p:nvPr>
            <p:ph type="body" idx="1"/>
          </p:nvPr>
        </p:nvSpPr>
        <p:spPr/>
        <p:txBody>
          <a:bodyPr/>
          <a:lstStyle/>
          <a:p>
            <a:r>
              <a:rPr lang="pl-PL" dirty="0" smtClean="0">
                <a:latin typeface="Calibri" pitchFamily="34" charset="0"/>
                <a:cs typeface="Calibri" pitchFamily="34" charset="0"/>
              </a:rPr>
              <a:t>nudności</a:t>
            </a:r>
            <a:r>
              <a:rPr lang="pl-PL" dirty="0">
                <a:latin typeface="Calibri" pitchFamily="34" charset="0"/>
                <a:cs typeface="Calibri" pitchFamily="34" charset="0"/>
              </a:rPr>
              <a:t>, wymioty, bóle </a:t>
            </a:r>
            <a:r>
              <a:rPr lang="pl-PL" dirty="0" smtClean="0">
                <a:latin typeface="Calibri" pitchFamily="34" charset="0"/>
                <a:cs typeface="Calibri" pitchFamily="34" charset="0"/>
              </a:rPr>
              <a:t>brzucha</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rzadko biegunka - dobre </a:t>
            </a:r>
            <a:r>
              <a:rPr lang="pl-PL" dirty="0">
                <a:latin typeface="Calibri" pitchFamily="34" charset="0"/>
                <a:cs typeface="Calibri" pitchFamily="34" charset="0"/>
              </a:rPr>
              <a:t>wchłanianie </a:t>
            </a:r>
            <a:r>
              <a:rPr lang="pl-PL" dirty="0" smtClean="0">
                <a:latin typeface="Calibri" pitchFamily="34" charset="0"/>
                <a:cs typeface="Calibri" pitchFamily="34" charset="0"/>
              </a:rPr>
              <a:t>z </a:t>
            </a:r>
            <a:r>
              <a:rPr lang="pl-PL" dirty="0">
                <a:latin typeface="Calibri" pitchFamily="34" charset="0"/>
                <a:cs typeface="Calibri" pitchFamily="34" charset="0"/>
              </a:rPr>
              <a:t>p. </a:t>
            </a:r>
            <a:r>
              <a:rPr lang="pl-PL" dirty="0" smtClean="0">
                <a:latin typeface="Calibri" pitchFamily="34" charset="0"/>
                <a:cs typeface="Calibri" pitchFamily="34" charset="0"/>
              </a:rPr>
              <a:t>p., </a:t>
            </a:r>
            <a:r>
              <a:rPr lang="pl-PL" dirty="0">
                <a:latin typeface="Calibri" pitchFamily="34" charset="0"/>
                <a:cs typeface="Calibri" pitchFamily="34" charset="0"/>
              </a:rPr>
              <a:t>niewielki wpływ </a:t>
            </a:r>
            <a:r>
              <a:rPr lang="pl-PL" dirty="0" smtClean="0">
                <a:latin typeface="Calibri" pitchFamily="34" charset="0"/>
                <a:cs typeface="Calibri" pitchFamily="34" charset="0"/>
              </a:rPr>
              <a:t>na </a:t>
            </a:r>
            <a:r>
              <a:rPr lang="pl-PL" dirty="0">
                <a:latin typeface="Calibri" pitchFamily="34" charset="0"/>
                <a:cs typeface="Calibri" pitchFamily="34" charset="0"/>
              </a:rPr>
              <a:t>florę </a:t>
            </a:r>
            <a:r>
              <a:rPr lang="pl-PL" dirty="0" smtClean="0">
                <a:latin typeface="Calibri" pitchFamily="34" charset="0"/>
                <a:cs typeface="Calibri" pitchFamily="34" charset="0"/>
              </a:rPr>
              <a:t>beztlenową</a:t>
            </a:r>
            <a:br>
              <a:rPr lang="pl-PL" dirty="0" smtClean="0">
                <a:latin typeface="Calibri" pitchFamily="34" charset="0"/>
                <a:cs typeface="Calibri" pitchFamily="34" charset="0"/>
              </a:rPr>
            </a:br>
            <a:endParaRPr lang="pl-PL" dirty="0">
              <a:latin typeface="Calibri" pitchFamily="34" charset="0"/>
              <a:cs typeface="Calibri" pitchFamily="34" charset="0"/>
            </a:endParaRPr>
          </a:p>
          <a:p>
            <a:r>
              <a:rPr lang="pl-PL" dirty="0" smtClean="0">
                <a:latin typeface="Calibri" pitchFamily="34" charset="0"/>
                <a:cs typeface="Calibri" pitchFamily="34" charset="0"/>
              </a:rPr>
              <a:t>objawy </a:t>
            </a:r>
            <a:r>
              <a:rPr lang="pl-PL" dirty="0">
                <a:latin typeface="Calibri" pitchFamily="34" charset="0"/>
                <a:cs typeface="Calibri" pitchFamily="34" charset="0"/>
              </a:rPr>
              <a:t>ze strony OUN (1-2% leczonych</a:t>
            </a:r>
            <a:r>
              <a:rPr lang="pl-PL" dirty="0" smtClean="0">
                <a:latin typeface="Calibri" pitchFamily="34" charset="0"/>
                <a:cs typeface="Calibri" pitchFamily="34" charset="0"/>
              </a:rPr>
              <a:t>): </a:t>
            </a:r>
            <a:r>
              <a:rPr lang="pl-PL" dirty="0">
                <a:latin typeface="Calibri" pitchFamily="34" charset="0"/>
                <a:cs typeface="Calibri" pitchFamily="34" charset="0"/>
              </a:rPr>
              <a:t>bóle zawroty głowy, zaburzenia widzenia, bezsenność lub nadmierna senność, drgawki </a:t>
            </a:r>
            <a:r>
              <a:rPr lang="pl-PL" dirty="0" smtClean="0">
                <a:latin typeface="Calibri" pitchFamily="34" charset="0"/>
                <a:cs typeface="Calibri" pitchFamily="34" charset="0"/>
              </a:rPr>
              <a:t>(interakcje </a:t>
            </a:r>
            <a:r>
              <a:rPr lang="pl-PL" dirty="0">
                <a:latin typeface="Calibri" pitchFamily="34" charset="0"/>
                <a:cs typeface="Calibri" pitchFamily="34" charset="0"/>
              </a:rPr>
              <a:t>z NLPZ i teofiliną)</a:t>
            </a:r>
          </a:p>
        </p:txBody>
      </p:sp>
      <p:sp>
        <p:nvSpPr>
          <p:cNvPr id="5" name="Rectangle 2"/>
          <p:cNvSpPr>
            <a:spLocks noGrp="1" noChangeArrowheads="1"/>
          </p:cNvSpPr>
          <p:nvPr>
            <p:ph type="title"/>
          </p:nvPr>
        </p:nvSpPr>
        <p:spPr>
          <a:xfrm>
            <a:off x="0" y="609600"/>
            <a:ext cx="9036496" cy="1143000"/>
          </a:xfrm>
        </p:spPr>
        <p:txBody>
          <a:bodyPr/>
          <a:lstStyle/>
          <a:p>
            <a:r>
              <a:rPr lang="pl-PL" sz="3600" dirty="0" smtClean="0">
                <a:latin typeface="Calibri" pitchFamily="34" charset="0"/>
                <a:cs typeface="Calibri" pitchFamily="34" charset="0"/>
              </a:rPr>
              <a:t>FLUOROCHINOLONY – działania </a:t>
            </a:r>
            <a:r>
              <a:rPr lang="pl-PL" sz="3600" dirty="0">
                <a:latin typeface="Calibri" pitchFamily="34" charset="0"/>
                <a:cs typeface="Calibri" pitchFamily="34" charset="0"/>
              </a:rPr>
              <a:t>niepożądane</a:t>
            </a:r>
          </a:p>
        </p:txBody>
      </p:sp>
    </p:spTree>
    <p:extLst>
      <p:ext uri="{BB962C8B-B14F-4D97-AF65-F5344CB8AC3E}">
        <p14:creationId xmlns:p14="http://schemas.microsoft.com/office/powerpoint/2010/main" val="2970595615"/>
      </p:ext>
    </p:extLst>
  </p:cSld>
  <p:clrMapOvr>
    <a:masterClrMapping/>
  </p:clrMapOvr>
  <p:transition spd="med">
    <p:split orient="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pl-PL" sz="3600"/>
              <a:t>FLUOROCHINOLONY- działania niepożądane</a:t>
            </a:r>
          </a:p>
        </p:txBody>
      </p:sp>
      <p:sp>
        <p:nvSpPr>
          <p:cNvPr id="176131" name="Rectangle 3"/>
          <p:cNvSpPr>
            <a:spLocks noGrp="1" noChangeArrowheads="1"/>
          </p:cNvSpPr>
          <p:nvPr>
            <p:ph type="body" idx="1"/>
          </p:nvPr>
        </p:nvSpPr>
        <p:spPr/>
        <p:txBody>
          <a:bodyPr/>
          <a:lstStyle/>
          <a:p>
            <a:pPr>
              <a:lnSpc>
                <a:spcPct val="90000"/>
              </a:lnSpc>
            </a:pPr>
            <a:r>
              <a:rPr lang="pl-PL" dirty="0" smtClean="0">
                <a:latin typeface="Calibri" pitchFamily="34" charset="0"/>
                <a:cs typeface="Calibri" pitchFamily="34" charset="0"/>
              </a:rPr>
              <a:t>bóle </a:t>
            </a:r>
            <a:r>
              <a:rPr lang="pl-PL" dirty="0">
                <a:latin typeface="Calibri" pitchFamily="34" charset="0"/>
                <a:cs typeface="Calibri" pitchFamily="34" charset="0"/>
              </a:rPr>
              <a:t>i obrzęki stawów, szczególnie tych </a:t>
            </a:r>
            <a:r>
              <a:rPr lang="pl-PL" dirty="0" smtClean="0">
                <a:latin typeface="Calibri" pitchFamily="34" charset="0"/>
                <a:cs typeface="Calibri" pitchFamily="34" charset="0"/>
              </a:rPr>
              <a:t/>
            </a:r>
            <a:br>
              <a:rPr lang="pl-PL" dirty="0" smtClean="0">
                <a:latin typeface="Calibri" pitchFamily="34" charset="0"/>
                <a:cs typeface="Calibri" pitchFamily="34" charset="0"/>
              </a:rPr>
            </a:br>
            <a:r>
              <a:rPr lang="pl-PL" dirty="0" smtClean="0">
                <a:latin typeface="Calibri" pitchFamily="34" charset="0"/>
                <a:cs typeface="Calibri" pitchFamily="34" charset="0"/>
              </a:rPr>
              <a:t>o </a:t>
            </a:r>
            <a:r>
              <a:rPr lang="pl-PL" dirty="0">
                <a:latin typeface="Calibri" pitchFamily="34" charset="0"/>
                <a:cs typeface="Calibri" pitchFamily="34" charset="0"/>
              </a:rPr>
              <a:t>dużym </a:t>
            </a:r>
            <a:r>
              <a:rPr lang="pl-PL" dirty="0" smtClean="0">
                <a:latin typeface="Calibri" pitchFamily="34" charset="0"/>
                <a:cs typeface="Calibri" pitchFamily="34" charset="0"/>
              </a:rPr>
              <a:t>obciążeniu - </a:t>
            </a:r>
            <a:r>
              <a:rPr lang="pl-PL" dirty="0">
                <a:latin typeface="Calibri" pitchFamily="34" charset="0"/>
                <a:cs typeface="Calibri" pitchFamily="34" charset="0"/>
              </a:rPr>
              <a:t>największa częstotliwość u pacjentów do 30 </a:t>
            </a:r>
            <a:r>
              <a:rPr lang="pl-PL" dirty="0" smtClean="0">
                <a:latin typeface="Calibri" pitchFamily="34" charset="0"/>
                <a:cs typeface="Calibri" pitchFamily="34" charset="0"/>
              </a:rPr>
              <a:t>r.ż. </a:t>
            </a:r>
            <a:r>
              <a:rPr lang="pl-PL" dirty="0">
                <a:latin typeface="Calibri" pitchFamily="34" charset="0"/>
                <a:cs typeface="Calibri" pitchFamily="34" charset="0"/>
              </a:rPr>
              <a:t/>
            </a:r>
            <a:br>
              <a:rPr lang="pl-PL" dirty="0">
                <a:latin typeface="Calibri" pitchFamily="34" charset="0"/>
                <a:cs typeface="Calibri" pitchFamily="34" charset="0"/>
              </a:rPr>
            </a:br>
            <a:endParaRPr lang="pl-PL" dirty="0" smtClean="0">
              <a:latin typeface="Calibri" pitchFamily="34" charset="0"/>
              <a:cs typeface="Calibri" pitchFamily="34" charset="0"/>
            </a:endParaRPr>
          </a:p>
          <a:p>
            <a:pPr>
              <a:lnSpc>
                <a:spcPct val="90000"/>
              </a:lnSpc>
            </a:pPr>
            <a:r>
              <a:rPr lang="pl-PL" dirty="0" smtClean="0">
                <a:latin typeface="Calibri" pitchFamily="34" charset="0"/>
                <a:cs typeface="Calibri" pitchFamily="34" charset="0"/>
              </a:rPr>
              <a:t>przypadki </a:t>
            </a:r>
            <a:r>
              <a:rPr lang="pl-PL" dirty="0">
                <a:latin typeface="Calibri" pitchFamily="34" charset="0"/>
                <a:cs typeface="Calibri" pitchFamily="34" charset="0"/>
              </a:rPr>
              <a:t>pęknięcia ścięgna Achillesa</a:t>
            </a:r>
          </a:p>
        </p:txBody>
      </p:sp>
    </p:spTree>
    <p:extLst>
      <p:ext uri="{BB962C8B-B14F-4D97-AF65-F5344CB8AC3E}">
        <p14:creationId xmlns:p14="http://schemas.microsoft.com/office/powerpoint/2010/main" val="3611219600"/>
      </p:ext>
    </p:extLst>
  </p:cSld>
  <p:clrMapOvr>
    <a:masterClrMapping/>
  </p:clrMapOvr>
  <p:transition spd="med">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250825" y="0"/>
            <a:ext cx="8713788" cy="1828800"/>
          </a:xfrm>
        </p:spPr>
        <p:txBody>
          <a:bodyPr/>
          <a:lstStyle/>
          <a:p>
            <a:pPr eaLnBrk="1" hangingPunct="1">
              <a:lnSpc>
                <a:spcPct val="100000"/>
              </a:lnSpc>
              <a:buClrTx/>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a:pPr>
            <a:r>
              <a:rPr lang="en-GB" sz="4000">
                <a:solidFill>
                  <a:srgbClr val="FFFF00"/>
                </a:solidFill>
              </a:rPr>
              <a:t>zaburzenie czynności CFTR</a:t>
            </a:r>
          </a:p>
        </p:txBody>
      </p:sp>
      <p:sp>
        <p:nvSpPr>
          <p:cNvPr id="23554" name="Rectangle 2"/>
          <p:cNvSpPr>
            <a:spLocks noGrp="1" noChangeArrowheads="1"/>
          </p:cNvSpPr>
          <p:nvPr>
            <p:ph type="subTitle" idx="4294967295"/>
          </p:nvPr>
        </p:nvSpPr>
        <p:spPr>
          <a:xfrm>
            <a:off x="755652" y="1881192"/>
            <a:ext cx="8064500" cy="3600450"/>
          </a:xfrm>
        </p:spPr>
        <p:txBody>
          <a:bodyPr lIns="89885" tIns="46741" rIns="89885" bIns="46741"/>
          <a:lstStyle/>
          <a:p>
            <a:pPr marL="730928" lvl="1" indent="-274295" eaLnBrk="1" hangingPunct="1">
              <a:lnSpc>
                <a:spcPct val="81000"/>
              </a:lnSpc>
              <a:spcBef>
                <a:spcPts val="1987"/>
              </a:spcBef>
              <a:tabLst>
                <a:tab pos="730928" algn="l"/>
                <a:tab pos="1178049" algn="l"/>
                <a:tab pos="1626749" algn="l"/>
                <a:tab pos="2075456" algn="l"/>
                <a:tab pos="2524157" algn="l"/>
                <a:tab pos="2972863" algn="l"/>
                <a:tab pos="3421565" algn="l"/>
                <a:tab pos="3870271" algn="l"/>
                <a:tab pos="4318972" algn="l"/>
                <a:tab pos="4767678" algn="l"/>
                <a:tab pos="5216380" algn="l"/>
                <a:tab pos="5665088" algn="l"/>
                <a:tab pos="6113784" algn="l"/>
                <a:tab pos="6562493" algn="l"/>
                <a:tab pos="7011195" algn="l"/>
                <a:tab pos="7459903" algn="l"/>
                <a:tab pos="7908604" algn="l"/>
                <a:tab pos="8357307" algn="l"/>
                <a:tab pos="8806013" algn="l"/>
                <a:tab pos="9254717" algn="l"/>
                <a:tab pos="9703424" algn="l"/>
              </a:tabLst>
              <a:defRPr/>
            </a:pPr>
            <a:r>
              <a:rPr lang="en-GB" sz="3200"/>
              <a:t>zastój śluzu oskrzelowego </a:t>
            </a:r>
          </a:p>
        </p:txBody>
      </p:sp>
      <p:sp>
        <p:nvSpPr>
          <p:cNvPr id="22532" name="WordArt 3"/>
          <p:cNvSpPr>
            <a:spLocks noChangeArrowheads="1" noChangeShapeType="1" noTextEdit="1"/>
          </p:cNvSpPr>
          <p:nvPr/>
        </p:nvSpPr>
        <p:spPr bwMode="auto">
          <a:xfrm>
            <a:off x="179388" y="115900"/>
            <a:ext cx="463550" cy="276225"/>
          </a:xfrm>
          <a:prstGeom prst="rect">
            <a:avLst/>
          </a:prstGeom>
        </p:spPr>
        <p:txBody>
          <a:bodyPr wrap="none" lIns="91320" tIns="45663" rIns="91320" bIns="45663"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pl-PL" sz="3600" kern="10">
                <a:ln w="9525">
                  <a:round/>
                  <a:headEnd/>
                  <a:tailEnd/>
                </a:ln>
                <a:gradFill rotWithShape="1">
                  <a:gsLst>
                    <a:gs pos="0">
                      <a:srgbClr val="FFFFCC"/>
                    </a:gs>
                    <a:gs pos="100000">
                      <a:srgbClr val="FF9999"/>
                    </a:gs>
                  </a:gsLst>
                  <a:lin ang="5400000" scaled="1"/>
                </a:gradFill>
                <a:latin typeface="Times New Roman"/>
                <a:cs typeface="Times New Roman"/>
              </a:rPr>
              <a:t>AP</a:t>
            </a:r>
          </a:p>
        </p:txBody>
      </p:sp>
      <p:pic>
        <p:nvPicPr>
          <p:cNvPr id="225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301" y="2447939"/>
            <a:ext cx="6462713" cy="4333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7074675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a:xfrm>
            <a:off x="250825" y="0"/>
            <a:ext cx="8713788" cy="1828800"/>
          </a:xfrm>
        </p:spPr>
        <p:txBody>
          <a:bodyPr/>
          <a:lstStyle/>
          <a:p>
            <a:pPr eaLnBrk="1" hangingPunct="1">
              <a:lnSpc>
                <a:spcPct val="100000"/>
              </a:lnSpc>
              <a:buClrTx/>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a:pPr>
            <a:r>
              <a:rPr lang="en-GB" sz="4000">
                <a:solidFill>
                  <a:srgbClr val="FFFF00"/>
                </a:solidFill>
              </a:rPr>
              <a:t>zaburzenie czynności CFTR</a:t>
            </a:r>
          </a:p>
        </p:txBody>
      </p:sp>
      <p:sp>
        <p:nvSpPr>
          <p:cNvPr id="24578" name="Rectangle 2"/>
          <p:cNvSpPr>
            <a:spLocks noGrp="1" noChangeArrowheads="1"/>
          </p:cNvSpPr>
          <p:nvPr>
            <p:ph type="subTitle" idx="4294967295"/>
          </p:nvPr>
        </p:nvSpPr>
        <p:spPr>
          <a:xfrm>
            <a:off x="755652" y="1881192"/>
            <a:ext cx="8064500" cy="3600450"/>
          </a:xfrm>
        </p:spPr>
        <p:txBody>
          <a:bodyPr lIns="89885" tIns="46741" rIns="89885" bIns="46741"/>
          <a:lstStyle/>
          <a:p>
            <a:pPr marL="730928" lvl="1" indent="-274295" eaLnBrk="1" hangingPunct="1">
              <a:lnSpc>
                <a:spcPct val="81000"/>
              </a:lnSpc>
              <a:spcBef>
                <a:spcPts val="1987"/>
              </a:spcBef>
              <a:tabLst>
                <a:tab pos="730928" algn="l"/>
                <a:tab pos="1178049" algn="l"/>
                <a:tab pos="1626749" algn="l"/>
                <a:tab pos="2075456" algn="l"/>
                <a:tab pos="2524157" algn="l"/>
                <a:tab pos="2972863" algn="l"/>
                <a:tab pos="3421565" algn="l"/>
                <a:tab pos="3870271" algn="l"/>
                <a:tab pos="4318972" algn="l"/>
                <a:tab pos="4767678" algn="l"/>
                <a:tab pos="5216380" algn="l"/>
                <a:tab pos="5665088" algn="l"/>
                <a:tab pos="6113784" algn="l"/>
                <a:tab pos="6562493" algn="l"/>
                <a:tab pos="7011195" algn="l"/>
                <a:tab pos="7459903" algn="l"/>
                <a:tab pos="7908604" algn="l"/>
                <a:tab pos="8357307" algn="l"/>
                <a:tab pos="8806013" algn="l"/>
                <a:tab pos="9254717" algn="l"/>
                <a:tab pos="9703424" algn="l"/>
              </a:tabLst>
              <a:defRPr/>
            </a:pPr>
            <a:r>
              <a:rPr lang="en-GB" sz="3200"/>
              <a:t>obturacja oskrzeli  </a:t>
            </a:r>
          </a:p>
        </p:txBody>
      </p:sp>
      <p:sp>
        <p:nvSpPr>
          <p:cNvPr id="23556" name="WordArt 3"/>
          <p:cNvSpPr>
            <a:spLocks noChangeArrowheads="1" noChangeShapeType="1" noTextEdit="1"/>
          </p:cNvSpPr>
          <p:nvPr/>
        </p:nvSpPr>
        <p:spPr bwMode="auto">
          <a:xfrm>
            <a:off x="179388" y="115900"/>
            <a:ext cx="463550" cy="276225"/>
          </a:xfrm>
          <a:prstGeom prst="rect">
            <a:avLst/>
          </a:prstGeom>
        </p:spPr>
        <p:txBody>
          <a:bodyPr wrap="none" lIns="91320" tIns="45663" rIns="91320" bIns="45663"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pl-PL" sz="3600" kern="10">
                <a:ln w="9525">
                  <a:round/>
                  <a:headEnd/>
                  <a:tailEnd/>
                </a:ln>
                <a:gradFill rotWithShape="1">
                  <a:gsLst>
                    <a:gs pos="0">
                      <a:srgbClr val="FFFFCC"/>
                    </a:gs>
                    <a:gs pos="100000">
                      <a:srgbClr val="FF9999"/>
                    </a:gs>
                  </a:gsLst>
                  <a:lin ang="5400000" scaled="1"/>
                </a:gradFill>
                <a:latin typeface="Times New Roman"/>
                <a:cs typeface="Times New Roman"/>
              </a:rPr>
              <a:t>AP</a:t>
            </a:r>
          </a:p>
        </p:txBody>
      </p:sp>
      <p:pic>
        <p:nvPicPr>
          <p:cNvPr id="2355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2484440"/>
            <a:ext cx="6103938" cy="42259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8077799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250825" y="0"/>
            <a:ext cx="8713788" cy="1828800"/>
          </a:xfrm>
        </p:spPr>
        <p:txBody>
          <a:bodyPr/>
          <a:lstStyle/>
          <a:p>
            <a:pPr eaLnBrk="1" hangingPunct="1">
              <a:lnSpc>
                <a:spcPct val="100000"/>
              </a:lnSpc>
              <a:buClrTx/>
              <a:tabLst>
                <a:tab pos="0" algn="l"/>
                <a:tab pos="447118" algn="l"/>
                <a:tab pos="895822" algn="l"/>
                <a:tab pos="1344526" algn="l"/>
                <a:tab pos="1793231" algn="l"/>
                <a:tab pos="2241934" algn="l"/>
                <a:tab pos="2690639" algn="l"/>
                <a:tab pos="3139342" algn="l"/>
                <a:tab pos="3588047" algn="l"/>
                <a:tab pos="4036749" algn="l"/>
                <a:tab pos="4485455" algn="l"/>
                <a:tab pos="4934158" algn="l"/>
                <a:tab pos="5382862" algn="l"/>
                <a:tab pos="5831566" algn="l"/>
                <a:tab pos="6280269" algn="l"/>
                <a:tab pos="6728974" algn="l"/>
                <a:tab pos="7177679" algn="l"/>
                <a:tab pos="7626382" algn="l"/>
                <a:tab pos="8075086" algn="l"/>
                <a:tab pos="8523789" algn="l"/>
                <a:tab pos="8972493" algn="l"/>
              </a:tabLst>
              <a:defRPr/>
            </a:pPr>
            <a:r>
              <a:rPr lang="en-GB" sz="4000">
                <a:solidFill>
                  <a:srgbClr val="FFFF00"/>
                </a:solidFill>
              </a:rPr>
              <a:t>zaburzenie czynności CFTR</a:t>
            </a:r>
          </a:p>
        </p:txBody>
      </p:sp>
      <p:sp>
        <p:nvSpPr>
          <p:cNvPr id="25602" name="Rectangle 2"/>
          <p:cNvSpPr>
            <a:spLocks noGrp="1" noChangeArrowheads="1"/>
          </p:cNvSpPr>
          <p:nvPr>
            <p:ph type="subTitle" idx="4294967295"/>
          </p:nvPr>
        </p:nvSpPr>
        <p:spPr>
          <a:xfrm>
            <a:off x="755652" y="1881192"/>
            <a:ext cx="8064500" cy="3600450"/>
          </a:xfrm>
        </p:spPr>
        <p:txBody>
          <a:bodyPr lIns="89885" tIns="46741" rIns="89885" bIns="46741"/>
          <a:lstStyle/>
          <a:p>
            <a:pPr marL="730928" lvl="1" indent="-274295" eaLnBrk="1" hangingPunct="1">
              <a:lnSpc>
                <a:spcPct val="81000"/>
              </a:lnSpc>
              <a:spcBef>
                <a:spcPts val="1987"/>
              </a:spcBef>
              <a:tabLst>
                <a:tab pos="730928" algn="l"/>
                <a:tab pos="1178049" algn="l"/>
                <a:tab pos="1626749" algn="l"/>
                <a:tab pos="2075456" algn="l"/>
                <a:tab pos="2524157" algn="l"/>
                <a:tab pos="2972863" algn="l"/>
                <a:tab pos="3421565" algn="l"/>
                <a:tab pos="3870271" algn="l"/>
                <a:tab pos="4318972" algn="l"/>
                <a:tab pos="4767678" algn="l"/>
                <a:tab pos="5216380" algn="l"/>
                <a:tab pos="5665088" algn="l"/>
                <a:tab pos="6113784" algn="l"/>
                <a:tab pos="6562493" algn="l"/>
                <a:tab pos="7011195" algn="l"/>
                <a:tab pos="7459903" algn="l"/>
                <a:tab pos="7908604" algn="l"/>
                <a:tab pos="8357307" algn="l"/>
                <a:tab pos="8806013" algn="l"/>
                <a:tab pos="9254717" algn="l"/>
                <a:tab pos="9703424" algn="l"/>
              </a:tabLst>
              <a:defRPr/>
            </a:pPr>
            <a:r>
              <a:rPr lang="en-GB" sz="3200"/>
              <a:t>rozwój stanu zapalnego</a:t>
            </a:r>
          </a:p>
        </p:txBody>
      </p:sp>
      <p:sp>
        <p:nvSpPr>
          <p:cNvPr id="24580" name="WordArt 3"/>
          <p:cNvSpPr>
            <a:spLocks noChangeArrowheads="1" noChangeShapeType="1" noTextEdit="1"/>
          </p:cNvSpPr>
          <p:nvPr/>
        </p:nvSpPr>
        <p:spPr bwMode="auto">
          <a:xfrm>
            <a:off x="179388" y="115900"/>
            <a:ext cx="463550" cy="276225"/>
          </a:xfrm>
          <a:prstGeom prst="rect">
            <a:avLst/>
          </a:prstGeom>
        </p:spPr>
        <p:txBody>
          <a:bodyPr wrap="none" lIns="91320" tIns="45663" rIns="91320" bIns="45663"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pl-PL" sz="3600" kern="10">
                <a:ln w="9525">
                  <a:round/>
                  <a:headEnd/>
                  <a:tailEnd/>
                </a:ln>
                <a:gradFill rotWithShape="1">
                  <a:gsLst>
                    <a:gs pos="0">
                      <a:srgbClr val="FFFFCC"/>
                    </a:gs>
                    <a:gs pos="100000">
                      <a:srgbClr val="FF9999"/>
                    </a:gs>
                  </a:gsLst>
                  <a:lin ang="5400000" scaled="1"/>
                </a:gradFill>
                <a:latin typeface="Times New Roman"/>
                <a:cs typeface="Times New Roman"/>
              </a:rPr>
              <a:t>AP</a:t>
            </a:r>
          </a:p>
        </p:txBody>
      </p:sp>
      <p:pic>
        <p:nvPicPr>
          <p:cNvPr id="2458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238" y="2411427"/>
            <a:ext cx="5922963" cy="4333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6774048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4000" b="1" dirty="0">
                <a:latin typeface="Calibri" pitchFamily="34" charset="0"/>
                <a:cs typeface="Calibri" pitchFamily="34" charset="0"/>
              </a:rPr>
              <a:t>Bakterie patogenne w CF</a:t>
            </a:r>
            <a:endParaRPr lang="pl-PL" sz="4000" dirty="0">
              <a:latin typeface="Calibri" pitchFamily="34" charset="0"/>
              <a:cs typeface="Calibri" pitchFamily="34" charset="0"/>
            </a:endParaRPr>
          </a:p>
        </p:txBody>
      </p:sp>
      <p:sp>
        <p:nvSpPr>
          <p:cNvPr id="3" name="Symbol zastępczy zawartości 2"/>
          <p:cNvSpPr>
            <a:spLocks noGrp="1"/>
          </p:cNvSpPr>
          <p:nvPr>
            <p:ph idx="1"/>
          </p:nvPr>
        </p:nvSpPr>
        <p:spPr>
          <a:xfrm>
            <a:off x="745232" y="1927373"/>
            <a:ext cx="8435280" cy="4525963"/>
          </a:xfrm>
        </p:spPr>
        <p:txBody>
          <a:bodyPr>
            <a:normAutofit/>
          </a:bodyPr>
          <a:lstStyle/>
          <a:p>
            <a:r>
              <a:rPr lang="pl-PL" sz="3200" b="1" i="1" u="sng" dirty="0" smtClean="0">
                <a:latin typeface="Calibri" pitchFamily="34" charset="0"/>
                <a:cs typeface="Calibri" pitchFamily="34" charset="0"/>
              </a:rPr>
              <a:t>PSEUDOMONAS AERUGINOSA</a:t>
            </a:r>
            <a:br>
              <a:rPr lang="pl-PL" sz="3200" b="1" i="1" u="sng" dirty="0" smtClean="0">
                <a:latin typeface="Calibri" pitchFamily="34" charset="0"/>
                <a:cs typeface="Calibri" pitchFamily="34" charset="0"/>
              </a:rPr>
            </a:br>
            <a:endParaRPr lang="pl-PL" sz="3200" b="1" i="1" u="sng" dirty="0">
              <a:latin typeface="Calibri" pitchFamily="34" charset="0"/>
              <a:cs typeface="Calibri" pitchFamily="34" charset="0"/>
            </a:endParaRPr>
          </a:p>
          <a:p>
            <a:r>
              <a:rPr lang="pl-PL" sz="3200" b="1" i="1" dirty="0" err="1">
                <a:latin typeface="Calibri" pitchFamily="34" charset="0"/>
                <a:cs typeface="Calibri" pitchFamily="34" charset="0"/>
              </a:rPr>
              <a:t>Staphylococcus</a:t>
            </a:r>
            <a:r>
              <a:rPr lang="pl-PL" sz="3200" b="1" i="1" dirty="0">
                <a:latin typeface="Calibri" pitchFamily="34" charset="0"/>
                <a:cs typeface="Calibri" pitchFamily="34" charset="0"/>
              </a:rPr>
              <a:t> </a:t>
            </a:r>
            <a:r>
              <a:rPr lang="pl-PL" sz="3200" b="1" i="1" dirty="0" err="1">
                <a:latin typeface="Calibri" pitchFamily="34" charset="0"/>
                <a:cs typeface="Calibri" pitchFamily="34" charset="0"/>
              </a:rPr>
              <a:t>aureus</a:t>
            </a:r>
            <a:endParaRPr lang="pl-PL" sz="3200" b="1" i="1" dirty="0">
              <a:latin typeface="Calibri" pitchFamily="34" charset="0"/>
              <a:cs typeface="Calibri" pitchFamily="34" charset="0"/>
            </a:endParaRPr>
          </a:p>
          <a:p>
            <a:r>
              <a:rPr lang="pl-PL" sz="3200" b="1" i="1" dirty="0" err="1">
                <a:latin typeface="Calibri" pitchFamily="34" charset="0"/>
                <a:cs typeface="Calibri" pitchFamily="34" charset="0"/>
              </a:rPr>
              <a:t>Haemophilus</a:t>
            </a:r>
            <a:r>
              <a:rPr lang="pl-PL" sz="3200" b="1" i="1" dirty="0">
                <a:latin typeface="Calibri" pitchFamily="34" charset="0"/>
                <a:cs typeface="Calibri" pitchFamily="34" charset="0"/>
              </a:rPr>
              <a:t> </a:t>
            </a:r>
            <a:r>
              <a:rPr lang="pl-PL" sz="3200" b="1" i="1" dirty="0" err="1">
                <a:latin typeface="Calibri" pitchFamily="34" charset="0"/>
                <a:cs typeface="Calibri" pitchFamily="34" charset="0"/>
              </a:rPr>
              <a:t>influenzae</a:t>
            </a:r>
            <a:r>
              <a:rPr lang="pl-PL" sz="3200" b="1" i="1" dirty="0">
                <a:latin typeface="Calibri" pitchFamily="34" charset="0"/>
                <a:cs typeface="Calibri" pitchFamily="34" charset="0"/>
              </a:rPr>
              <a:t/>
            </a:r>
            <a:br>
              <a:rPr lang="pl-PL" sz="3200" b="1" i="1" dirty="0">
                <a:latin typeface="Calibri" pitchFamily="34" charset="0"/>
                <a:cs typeface="Calibri" pitchFamily="34" charset="0"/>
              </a:rPr>
            </a:br>
            <a:endParaRPr lang="pl-PL" sz="3200" b="1" i="1" dirty="0">
              <a:latin typeface="Calibri" pitchFamily="34" charset="0"/>
              <a:cs typeface="Calibri" pitchFamily="34" charset="0"/>
            </a:endParaRPr>
          </a:p>
          <a:p>
            <a:r>
              <a:rPr lang="pl-PL" sz="3200" b="1" i="1" dirty="0" err="1">
                <a:latin typeface="Calibri" pitchFamily="34" charset="0"/>
                <a:cs typeface="Calibri" pitchFamily="34" charset="0"/>
              </a:rPr>
              <a:t>Stenotrophomonas</a:t>
            </a:r>
            <a:r>
              <a:rPr lang="pl-PL" sz="3200" b="1" i="1" dirty="0">
                <a:latin typeface="Calibri" pitchFamily="34" charset="0"/>
                <a:cs typeface="Calibri" pitchFamily="34" charset="0"/>
              </a:rPr>
              <a:t> </a:t>
            </a:r>
            <a:r>
              <a:rPr lang="pl-PL" sz="3200" b="1" i="1" dirty="0" err="1">
                <a:latin typeface="Calibri" pitchFamily="34" charset="0"/>
                <a:cs typeface="Calibri" pitchFamily="34" charset="0"/>
              </a:rPr>
              <a:t>maltophilia</a:t>
            </a:r>
            <a:endParaRPr lang="pl-PL" sz="3200" b="1" i="1" dirty="0">
              <a:latin typeface="Calibri" pitchFamily="34" charset="0"/>
              <a:cs typeface="Calibri" pitchFamily="34" charset="0"/>
            </a:endParaRPr>
          </a:p>
          <a:p>
            <a:r>
              <a:rPr lang="pl-PL" sz="3200" b="1" i="1" dirty="0" err="1">
                <a:latin typeface="Calibri" pitchFamily="34" charset="0"/>
                <a:cs typeface="Calibri" pitchFamily="34" charset="0"/>
              </a:rPr>
              <a:t>Achromobacter</a:t>
            </a:r>
            <a:r>
              <a:rPr lang="pl-PL" sz="3200" b="1" i="1" dirty="0">
                <a:latin typeface="Calibri" pitchFamily="34" charset="0"/>
                <a:cs typeface="Calibri" pitchFamily="34" charset="0"/>
              </a:rPr>
              <a:t> </a:t>
            </a:r>
            <a:r>
              <a:rPr lang="pl-PL" sz="3200" b="1" i="1" dirty="0" err="1">
                <a:latin typeface="Calibri" pitchFamily="34" charset="0"/>
                <a:cs typeface="Calibri" pitchFamily="34" charset="0"/>
              </a:rPr>
              <a:t>xylosoxidans</a:t>
            </a:r>
            <a:endParaRPr lang="pl-PL" sz="3200" b="1" i="1" dirty="0">
              <a:latin typeface="Calibri" pitchFamily="34" charset="0"/>
              <a:cs typeface="Calibri" pitchFamily="34" charset="0"/>
            </a:endParaRPr>
          </a:p>
          <a:p>
            <a:r>
              <a:rPr lang="pl-PL" sz="3200" b="1" i="1" dirty="0" err="1">
                <a:latin typeface="Calibri" pitchFamily="34" charset="0"/>
                <a:cs typeface="Calibri" pitchFamily="34" charset="0"/>
              </a:rPr>
              <a:t>Burkholderia</a:t>
            </a:r>
            <a:r>
              <a:rPr lang="pl-PL" sz="3200" b="1" i="1" dirty="0">
                <a:latin typeface="Calibri" pitchFamily="34" charset="0"/>
                <a:cs typeface="Calibri" pitchFamily="34" charset="0"/>
              </a:rPr>
              <a:t> sp</a:t>
            </a:r>
            <a:r>
              <a:rPr lang="pl-PL" sz="3200" i="1" dirty="0">
                <a:latin typeface="Calibri" pitchFamily="34" charset="0"/>
                <a:cs typeface="Calibri" pitchFamily="34" charset="0"/>
              </a:rPr>
              <a:t>. </a:t>
            </a:r>
          </a:p>
          <a:p>
            <a:endParaRPr lang="pl-PL" sz="2800" dirty="0"/>
          </a:p>
        </p:txBody>
      </p:sp>
    </p:spTree>
    <p:extLst>
      <p:ext uri="{BB962C8B-B14F-4D97-AF65-F5344CB8AC3E}">
        <p14:creationId xmlns:p14="http://schemas.microsoft.com/office/powerpoint/2010/main" val="147490001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Prostokąt 1"/>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91320" tIns="45663" rIns="91320" bIns="45663" rtlCol="0" anchor="ctr"/>
          <a:lstStyle/>
          <a:p>
            <a:pPr algn="ctr"/>
            <a:endParaRPr lang="pl-PL"/>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8101" y="6"/>
            <a:ext cx="6527800" cy="700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3329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_Chiesi">
  <a:themeElements>
    <a:clrScheme name="Blue_Chies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ue_Chiesi">
      <a:majorFont>
        <a:latin typeface="MetaPlusBlack"/>
        <a:ea typeface=""/>
        <a:cs typeface=""/>
      </a:majorFont>
      <a:minorFont>
        <a:latin typeface="MetaPlusMedium"/>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0" tIns="0" rIns="0" bIns="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1200" b="1" i="0" u="none" strike="noStrike" cap="none" normalizeH="0" baseline="0" smtClean="0">
            <a:ln>
              <a:noFill/>
            </a:ln>
            <a:solidFill>
              <a:schemeClr val="bg1"/>
            </a:solidFill>
            <a:effectLst/>
            <a:latin typeface="Tahoma" pitchFamily="34" charset="0"/>
          </a:defRPr>
        </a:defPPr>
      </a:lstStyle>
    </a:spDef>
    <a:lnDef>
      <a:spPr bwMode="auto">
        <a:xfrm>
          <a:off x="0" y="0"/>
          <a:ext cx="1" cy="1"/>
        </a:xfrm>
        <a:custGeom>
          <a:avLst/>
          <a:gdLst/>
          <a:ahLst/>
          <a:cxnLst/>
          <a:rect l="0" t="0" r="0" b="0"/>
          <a:pathLst/>
        </a:custGeom>
        <a:solidFill>
          <a:schemeClr val="accent2"/>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0" tIns="0" rIns="0" bIns="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1200" b="1" i="0" u="none" strike="noStrike" cap="none" normalizeH="0" baseline="0" smtClean="0">
            <a:ln>
              <a:noFill/>
            </a:ln>
            <a:solidFill>
              <a:schemeClr val="bg1"/>
            </a:solidFill>
            <a:effectLst/>
            <a:latin typeface="Tahoma" pitchFamily="34" charset="0"/>
          </a:defRPr>
        </a:defPPr>
      </a:lstStyle>
    </a:lnDef>
  </a:objectDefaults>
  <a:extraClrSchemeLst>
    <a:extraClrScheme>
      <a:clrScheme name="Blue_Chies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_Chies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_Chies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_Chies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_Chies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_Chies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_Chiesi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_Chies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_Chies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_Chies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_Chies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_Chies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otyw pakietu Office">
  <a:themeElements>
    <a:clrScheme name="Motyw pakietu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tyw pakietu Office">
      <a:majorFont>
        <a:latin typeface="Arial"/>
        <a:ea typeface=""/>
        <a:cs typeface="Arial Unicode MS"/>
      </a:majorFont>
      <a:minorFont>
        <a:latin typeface="Arial"/>
        <a:ea typeface=""/>
        <a:cs typeface="Arial Unicode MS"/>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47000"/>
          </a:lnSpc>
          <a:spcBef>
            <a:spcPct val="0"/>
          </a:spcBef>
          <a:spcAft>
            <a:spcPct val="0"/>
          </a:spcAft>
          <a:buClr>
            <a:srgbClr val="FFFFFF"/>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47000"/>
          </a:lnSpc>
          <a:spcBef>
            <a:spcPct val="0"/>
          </a:spcBef>
          <a:spcAft>
            <a:spcPct val="0"/>
          </a:spcAft>
          <a:buClr>
            <a:srgbClr val="FFFFFF"/>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Unicode MS" charset="0"/>
          </a:defRPr>
        </a:defPPr>
      </a:lstStyle>
    </a:lnDef>
  </a:objectDefaults>
  <a:extraClrSchemeLst>
    <a:extraClrScheme>
      <a:clrScheme name="Motyw pakietu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tyw pakietu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tyw pakietu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tyw pakietu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tyw pakietu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tyw pakietu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tyw pakietu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Motyw pakietu Office">
  <a:themeElements>
    <a:clrScheme name="Motyw pakietu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tyw pakietu Office">
      <a:majorFont>
        <a:latin typeface="Arial"/>
        <a:ea typeface=""/>
        <a:cs typeface="Arial Unicode MS"/>
      </a:majorFont>
      <a:minorFont>
        <a:latin typeface="Arial"/>
        <a:ea typeface=""/>
        <a:cs typeface="Arial Unicode MS"/>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47000"/>
          </a:lnSpc>
          <a:spcBef>
            <a:spcPct val="0"/>
          </a:spcBef>
          <a:spcAft>
            <a:spcPct val="0"/>
          </a:spcAft>
          <a:buClr>
            <a:srgbClr val="FFFFFF"/>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47000"/>
          </a:lnSpc>
          <a:spcBef>
            <a:spcPct val="0"/>
          </a:spcBef>
          <a:spcAft>
            <a:spcPct val="0"/>
          </a:spcAft>
          <a:buClr>
            <a:srgbClr val="FFFFFF"/>
          </a:buClr>
          <a:buSzPct val="100000"/>
          <a:buFont typeface="Arial" charset="0"/>
          <a:buNone/>
          <a:tabLst/>
          <a:defRPr kumimoji="0" lang="en-GB" sz="1800" b="0" i="0" u="none" strike="noStrike" cap="none" normalizeH="0" baseline="0" smtClean="0">
            <a:ln>
              <a:noFill/>
            </a:ln>
            <a:solidFill>
              <a:schemeClr val="bg1"/>
            </a:solidFill>
            <a:effectLst/>
            <a:latin typeface="Arial" charset="0"/>
            <a:cs typeface="Arial Unicode MS" charset="0"/>
          </a:defRPr>
        </a:defPPr>
      </a:lstStyle>
    </a:lnDef>
  </a:objectDefaults>
  <a:extraClrSchemeLst>
    <a:extraClrScheme>
      <a:clrScheme name="Motyw pakietu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tyw pakietu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tyw pakietu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tyw pakietu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tyw pakietu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tyw pakietu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tyw pakietu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usta prezentacja">
  <a:themeElements>
    <a:clrScheme name="">
      <a:dk1>
        <a:srgbClr val="808080"/>
      </a:dk1>
      <a:lt1>
        <a:srgbClr val="FFFF00"/>
      </a:lt1>
      <a:dk2>
        <a:srgbClr val="000066"/>
      </a:dk2>
      <a:lt2>
        <a:srgbClr val="FFFFFF"/>
      </a:lt2>
      <a:accent1>
        <a:srgbClr val="00CC99"/>
      </a:accent1>
      <a:accent2>
        <a:srgbClr val="3333CC"/>
      </a:accent2>
      <a:accent3>
        <a:srgbClr val="AAAAB8"/>
      </a:accent3>
      <a:accent4>
        <a:srgbClr val="DADA00"/>
      </a:accent4>
      <a:accent5>
        <a:srgbClr val="AAE2CA"/>
      </a:accent5>
      <a:accent6>
        <a:srgbClr val="2D2DB9"/>
      </a:accent6>
      <a:hlink>
        <a:srgbClr val="CCCCFF"/>
      </a:hlink>
      <a:folHlink>
        <a:srgbClr val="B2B2B2"/>
      </a:folHlink>
    </a:clrScheme>
    <a:fontScheme name="Pusta prezentacja">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Pusta prezentacj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usta prezentacj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usta prezentacj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usta prezentacj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usta prezentacj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usta prezentacj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usta prezentacj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4755</TotalTime>
  <Words>1087</Words>
  <Application>Microsoft Office PowerPoint</Application>
  <PresentationFormat>Pokaz na ekranie (4:3)</PresentationFormat>
  <Paragraphs>266</Paragraphs>
  <Slides>45</Slides>
  <Notes>9</Notes>
  <HiddenSlides>0</HiddenSlides>
  <MMClips>0</MMClips>
  <ScaleCrop>false</ScaleCrop>
  <HeadingPairs>
    <vt:vector size="6" baseType="variant">
      <vt:variant>
        <vt:lpstr>Używane czcionki</vt:lpstr>
      </vt:variant>
      <vt:variant>
        <vt:i4>13</vt:i4>
      </vt:variant>
      <vt:variant>
        <vt:lpstr>Motyw</vt:lpstr>
      </vt:variant>
      <vt:variant>
        <vt:i4>7</vt:i4>
      </vt:variant>
      <vt:variant>
        <vt:lpstr>Tytuły slajdów</vt:lpstr>
      </vt:variant>
      <vt:variant>
        <vt:i4>45</vt:i4>
      </vt:variant>
    </vt:vector>
  </HeadingPairs>
  <TitlesOfParts>
    <vt:vector size="65" baseType="lpstr">
      <vt:lpstr>Arial</vt:lpstr>
      <vt:lpstr>Arial Unicode MS</vt:lpstr>
      <vt:lpstr>Calibri</vt:lpstr>
      <vt:lpstr>Comic Sans MS</vt:lpstr>
      <vt:lpstr>MetaPlusBlack</vt:lpstr>
      <vt:lpstr>MetaPlusMedium</vt:lpstr>
      <vt:lpstr>MetaPlusNormal</vt:lpstr>
      <vt:lpstr>PMingLiU</vt:lpstr>
      <vt:lpstr>PMingLiU</vt:lpstr>
      <vt:lpstr>StarSymbol</vt:lpstr>
      <vt:lpstr>Symbol</vt:lpstr>
      <vt:lpstr>Times New Roman</vt:lpstr>
      <vt:lpstr>Wingdings</vt:lpstr>
      <vt:lpstr>Motyw pakietu Office</vt:lpstr>
      <vt:lpstr>Blue_Chiesi</vt:lpstr>
      <vt:lpstr>1_Motyw pakietu Office</vt:lpstr>
      <vt:lpstr>2_Motyw pakietu Office</vt:lpstr>
      <vt:lpstr>4_Motyw pakietu Office</vt:lpstr>
      <vt:lpstr>Pusta prezentacja</vt:lpstr>
      <vt:lpstr>1_Projekt domyślny</vt:lpstr>
      <vt:lpstr>Obraz kliniczny zaostrzeń choroby oskrzelowo-płucnej w mukowiscydozie – objawy, rozpoznawanie, zasady leczenia</vt:lpstr>
      <vt:lpstr>Prezentacja programu PowerPoint</vt:lpstr>
      <vt:lpstr>Patogeneza zmian płucnych w CF</vt:lpstr>
      <vt:lpstr>zaburzenie czynności CFTR</vt:lpstr>
      <vt:lpstr>zaburzenie czynności CFTR</vt:lpstr>
      <vt:lpstr>zaburzenie czynności CFTR</vt:lpstr>
      <vt:lpstr>zaburzenie czynności CFTR</vt:lpstr>
      <vt:lpstr>Bakterie patogenne w CF</vt:lpstr>
      <vt:lpstr>Prezentacja programu PowerPoint</vt:lpstr>
      <vt:lpstr>Rozstrzenia oskrzeli w mukowiscydozie</vt:lpstr>
      <vt:lpstr>Prezentacja programu PowerPoint</vt:lpstr>
      <vt:lpstr>Prezentacja programu PowerPoint</vt:lpstr>
      <vt:lpstr>OBJAWY ZAOSTRZENIA W PRZEBIEGU CF </vt:lpstr>
      <vt:lpstr>OBJAWY ZAOSTRZENIA W PRZEBIEGU CF </vt:lpstr>
      <vt:lpstr>ANTYBIOTYKOTERPIA DOUSTNA</vt:lpstr>
      <vt:lpstr>ANTYBIOTYKOTERAPIA DOŻYLNA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PRZYCZYNY POWIKŁAŃ W ANTYBIOTYKOTERAPII </vt:lpstr>
      <vt:lpstr>BIEGUNKI POANTYBIOTYKOWE - PRZYCZYNY</vt:lpstr>
      <vt:lpstr>BIEGUNKI POANTYBIOTYKOWE</vt:lpstr>
      <vt:lpstr>BIEGUNKI POANTYBIOTYKOWE</vt:lpstr>
      <vt:lpstr>ANTYBIOTYKI BETA-LAKTAMOWE</vt:lpstr>
      <vt:lpstr>ANTYBIOTYKI BETA-LAKTAMOWE</vt:lpstr>
      <vt:lpstr>ANTYBIOTYKI BETA-LAKTAMOWE</vt:lpstr>
      <vt:lpstr>ANTYBIOTYKI BETA-LAKTAMOWE</vt:lpstr>
      <vt:lpstr>GLIKOPEPTYDY –działania niepożądane</vt:lpstr>
      <vt:lpstr>AMINOGLIKOZYDY –działania niepożądane</vt:lpstr>
      <vt:lpstr>Prezentacja programu PowerPoint</vt:lpstr>
      <vt:lpstr>AMINOGLIKOZYDY –działania niepożądane</vt:lpstr>
      <vt:lpstr>AMINOGLIKOZYDY –działania niepożądane</vt:lpstr>
      <vt:lpstr>FLUOROCHINOLONY – działania niepożądane</vt:lpstr>
      <vt:lpstr>FLUOROCHINOLONY- działania niepożądane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Polski rejestr  mukowiscydozy stan na 31.10.2012</dc:title>
  <dc:creator>Andrzej Pogorzelski</dc:creator>
  <cp:lastModifiedBy>user</cp:lastModifiedBy>
  <cp:revision>190</cp:revision>
  <dcterms:created xsi:type="dcterms:W3CDTF">2012-11-01T05:10:52Z</dcterms:created>
  <dcterms:modified xsi:type="dcterms:W3CDTF">2018-10-28T17:21:06Z</dcterms:modified>
</cp:coreProperties>
</file>