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6" r:id="rId1"/>
  </p:sldMasterIdLst>
  <p:sldIdLst>
    <p:sldId id="256" r:id="rId2"/>
    <p:sldId id="257" r:id="rId3"/>
    <p:sldId id="292" r:id="rId4"/>
    <p:sldId id="286" r:id="rId5"/>
    <p:sldId id="287" r:id="rId6"/>
    <p:sldId id="288" r:id="rId7"/>
    <p:sldId id="289" r:id="rId8"/>
    <p:sldId id="290" r:id="rId9"/>
    <p:sldId id="266" r:id="rId10"/>
    <p:sldId id="258" r:id="rId11"/>
    <p:sldId id="264" r:id="rId12"/>
    <p:sldId id="265" r:id="rId13"/>
    <p:sldId id="267" r:id="rId14"/>
    <p:sldId id="270" r:id="rId15"/>
    <p:sldId id="273" r:id="rId16"/>
    <p:sldId id="271" r:id="rId17"/>
    <p:sldId id="274" r:id="rId18"/>
    <p:sldId id="272" r:id="rId19"/>
    <p:sldId id="277" r:id="rId20"/>
    <p:sldId id="275" r:id="rId21"/>
    <p:sldId id="276" r:id="rId22"/>
    <p:sldId id="278" r:id="rId23"/>
    <p:sldId id="268" r:id="rId24"/>
    <p:sldId id="259" r:id="rId25"/>
    <p:sldId id="260" r:id="rId26"/>
    <p:sldId id="261" r:id="rId27"/>
    <p:sldId id="263" r:id="rId28"/>
    <p:sldId id="262" r:id="rId29"/>
    <p:sldId id="281" r:id="rId30"/>
    <p:sldId id="279" r:id="rId31"/>
    <p:sldId id="280" r:id="rId32"/>
    <p:sldId id="282" r:id="rId33"/>
    <p:sldId id="283" r:id="rId34"/>
    <p:sldId id="284" r:id="rId35"/>
    <p:sldId id="285" r:id="rId36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3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E4349-D538-4468-8AA0-D2A6ACCCAD9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FCC1744-E468-44F9-B612-69EDD1D419AA}">
      <dgm:prSet phldrT="[Tekst]" custT="1"/>
      <dgm:spPr/>
      <dgm:t>
        <a:bodyPr/>
        <a:lstStyle/>
        <a:p>
          <a:r>
            <a:rPr lang="pl-PL" sz="1600" dirty="0" smtClean="0"/>
            <a:t>Grupa</a:t>
          </a:r>
          <a:r>
            <a:rPr lang="pl-PL" sz="1600" baseline="0" dirty="0" smtClean="0"/>
            <a:t> Nieformalna </a:t>
          </a:r>
          <a:r>
            <a:rPr lang="pl-PL" sz="1600" baseline="0" dirty="0" err="1" smtClean="0"/>
            <a:t>Turnusowcy</a:t>
          </a:r>
          <a:endParaRPr lang="pl-PL" sz="1600" dirty="0"/>
        </a:p>
      </dgm:t>
    </dgm:pt>
    <dgm:pt modelId="{A85409FD-2C59-4880-9A71-B092F1044080}" type="parTrans" cxnId="{398E4791-0D7A-4D9B-BF6A-9F39F2E54F4E}">
      <dgm:prSet/>
      <dgm:spPr/>
      <dgm:t>
        <a:bodyPr/>
        <a:lstStyle/>
        <a:p>
          <a:endParaRPr lang="pl-PL"/>
        </a:p>
      </dgm:t>
    </dgm:pt>
    <dgm:pt modelId="{A7C848B3-F70A-4AD7-9438-0ADE6D9973E2}" type="sibTrans" cxnId="{398E4791-0D7A-4D9B-BF6A-9F39F2E54F4E}">
      <dgm:prSet/>
      <dgm:spPr/>
      <dgm:t>
        <a:bodyPr/>
        <a:lstStyle/>
        <a:p>
          <a:endParaRPr lang="pl-PL"/>
        </a:p>
      </dgm:t>
    </dgm:pt>
    <dgm:pt modelId="{2F30BFA6-C9E8-4250-A472-4683C5A58D8A}">
      <dgm:prSet phldrT="[Tekst]" custT="1"/>
      <dgm:spPr/>
      <dgm:t>
        <a:bodyPr/>
        <a:lstStyle/>
        <a:p>
          <a:r>
            <a:rPr lang="pl-PL" sz="1600" b="1" dirty="0" smtClean="0"/>
            <a:t>Martyna </a:t>
          </a:r>
          <a:r>
            <a:rPr lang="pl-PL" sz="1600" b="1" dirty="0" err="1" smtClean="0"/>
            <a:t>Otłowska</a:t>
          </a:r>
          <a:r>
            <a:rPr lang="pl-PL" sz="1600" b="1" dirty="0" smtClean="0"/>
            <a:t> – LIDER</a:t>
          </a:r>
        </a:p>
        <a:p>
          <a:r>
            <a:rPr lang="pl-PL" sz="1300" dirty="0" smtClean="0"/>
            <a:t>- Psycholog</a:t>
          </a:r>
        </a:p>
        <a:p>
          <a:r>
            <a:rPr lang="pl-PL" sz="1300" dirty="0" smtClean="0"/>
            <a:t>- Trener</a:t>
          </a:r>
        </a:p>
        <a:p>
          <a:r>
            <a:rPr lang="pl-PL" sz="1300" dirty="0" smtClean="0"/>
            <a:t>- Kierownik turnusu</a:t>
          </a:r>
        </a:p>
        <a:p>
          <a:r>
            <a:rPr lang="pl-PL" sz="1300" dirty="0" smtClean="0"/>
            <a:t>- Rekruter</a:t>
          </a:r>
        </a:p>
        <a:p>
          <a:r>
            <a:rPr lang="pl-PL" sz="1300" dirty="0" smtClean="0"/>
            <a:t>- Współtwórca modelów</a:t>
          </a:r>
        </a:p>
        <a:p>
          <a:r>
            <a:rPr lang="pl-PL" sz="1300" dirty="0" smtClean="0"/>
            <a:t>- Oceniający Pracowników</a:t>
          </a:r>
        </a:p>
      </dgm:t>
    </dgm:pt>
    <dgm:pt modelId="{96206DAF-10E1-4FB2-9229-38EAF3B14982}" type="parTrans" cxnId="{71D0D8AD-1070-4C40-94C1-E98FAC053A77}">
      <dgm:prSet/>
      <dgm:spPr/>
      <dgm:t>
        <a:bodyPr/>
        <a:lstStyle/>
        <a:p>
          <a:endParaRPr lang="pl-PL"/>
        </a:p>
      </dgm:t>
    </dgm:pt>
    <dgm:pt modelId="{C40022B4-C2CD-4A90-802E-C35E091E9D1F}" type="sibTrans" cxnId="{71D0D8AD-1070-4C40-94C1-E98FAC053A77}">
      <dgm:prSet/>
      <dgm:spPr/>
      <dgm:t>
        <a:bodyPr/>
        <a:lstStyle/>
        <a:p>
          <a:endParaRPr lang="pl-PL"/>
        </a:p>
      </dgm:t>
    </dgm:pt>
    <dgm:pt modelId="{65FD5619-0745-4B3E-B358-AF69FBCD8067}">
      <dgm:prSet phldrT="[Tekst]" custT="1"/>
      <dgm:spPr/>
      <dgm:t>
        <a:bodyPr/>
        <a:lstStyle/>
        <a:p>
          <a:r>
            <a:rPr lang="pl-PL" sz="1600" b="1" dirty="0" smtClean="0"/>
            <a:t>Maria </a:t>
          </a:r>
          <a:r>
            <a:rPr lang="pl-PL" sz="1600" b="1" dirty="0" err="1" smtClean="0"/>
            <a:t>Gozdan</a:t>
          </a:r>
          <a:endParaRPr lang="pl-PL" sz="1600" b="1" dirty="0" smtClean="0"/>
        </a:p>
        <a:p>
          <a:r>
            <a:rPr lang="pl-PL" sz="1300" dirty="0" smtClean="0"/>
            <a:t>- Rodzic ON</a:t>
          </a:r>
        </a:p>
        <a:p>
          <a:r>
            <a:rPr lang="pl-PL" sz="1300" dirty="0" smtClean="0"/>
            <a:t>- Kierownik turnusu z wieloletnim doświadczeniem</a:t>
          </a:r>
        </a:p>
        <a:p>
          <a:r>
            <a:rPr lang="pl-PL" sz="1300" dirty="0" smtClean="0"/>
            <a:t>- Rekruter</a:t>
          </a:r>
        </a:p>
        <a:p>
          <a:r>
            <a:rPr lang="pl-PL" sz="1300" dirty="0" smtClean="0"/>
            <a:t>- Oceniający pracowników</a:t>
          </a:r>
        </a:p>
        <a:p>
          <a:r>
            <a:rPr lang="pl-PL" sz="1300" dirty="0" smtClean="0"/>
            <a:t>- Współtwórca Modelów</a:t>
          </a:r>
        </a:p>
      </dgm:t>
    </dgm:pt>
    <dgm:pt modelId="{4CEF0801-A228-4DD9-ADB1-7DB9529C3430}" type="parTrans" cxnId="{D5CCE281-235B-4F4D-9944-3FFCED412C00}">
      <dgm:prSet/>
      <dgm:spPr/>
      <dgm:t>
        <a:bodyPr/>
        <a:lstStyle/>
        <a:p>
          <a:endParaRPr lang="pl-PL"/>
        </a:p>
      </dgm:t>
    </dgm:pt>
    <dgm:pt modelId="{832FD7CE-A4B8-491F-8656-2FF58CDD8B2F}" type="sibTrans" cxnId="{D5CCE281-235B-4F4D-9944-3FFCED412C00}">
      <dgm:prSet/>
      <dgm:spPr/>
      <dgm:t>
        <a:bodyPr/>
        <a:lstStyle/>
        <a:p>
          <a:endParaRPr lang="pl-PL"/>
        </a:p>
      </dgm:t>
    </dgm:pt>
    <dgm:pt modelId="{861A2703-D037-4938-93FB-ED7BF76DED90}">
      <dgm:prSet phldrT="[Tekst]" custT="1"/>
      <dgm:spPr/>
      <dgm:t>
        <a:bodyPr/>
        <a:lstStyle/>
        <a:p>
          <a:r>
            <a:rPr lang="pl-PL" sz="1800" b="1" dirty="0" smtClean="0"/>
            <a:t>Urszula Smolińska</a:t>
          </a:r>
        </a:p>
        <a:p>
          <a:r>
            <a:rPr lang="pl-PL" sz="1600" dirty="0" smtClean="0"/>
            <a:t>- Rodzic ON</a:t>
          </a:r>
        </a:p>
        <a:p>
          <a:r>
            <a:rPr lang="pl-PL" sz="1600" dirty="0" smtClean="0"/>
            <a:t>- Rekruter</a:t>
          </a:r>
        </a:p>
        <a:p>
          <a:r>
            <a:rPr lang="pl-PL" sz="1600" dirty="0" smtClean="0"/>
            <a:t>- Współtwórca Modelów</a:t>
          </a:r>
          <a:endParaRPr lang="pl-PL" sz="1600" dirty="0"/>
        </a:p>
      </dgm:t>
    </dgm:pt>
    <dgm:pt modelId="{E21BCA8A-DACC-4A5B-AC77-FAAA4DA78FC4}" type="parTrans" cxnId="{B3899856-F7DD-4249-9345-15ABFF15A8CE}">
      <dgm:prSet/>
      <dgm:spPr/>
      <dgm:t>
        <a:bodyPr/>
        <a:lstStyle/>
        <a:p>
          <a:endParaRPr lang="pl-PL"/>
        </a:p>
      </dgm:t>
    </dgm:pt>
    <dgm:pt modelId="{753F53B3-7E65-4821-89CA-41443C23D19A}" type="sibTrans" cxnId="{B3899856-F7DD-4249-9345-15ABFF15A8CE}">
      <dgm:prSet/>
      <dgm:spPr/>
      <dgm:t>
        <a:bodyPr/>
        <a:lstStyle/>
        <a:p>
          <a:endParaRPr lang="pl-PL"/>
        </a:p>
      </dgm:t>
    </dgm:pt>
    <dgm:pt modelId="{314BDAD1-7474-4AB4-96A2-73A9ADEF218C}">
      <dgm:prSet phldrT="[Tekst]" custT="1"/>
      <dgm:spPr/>
      <dgm:t>
        <a:bodyPr/>
        <a:lstStyle/>
        <a:p>
          <a:r>
            <a:rPr lang="pl-PL" sz="1800" b="1" dirty="0" smtClean="0"/>
            <a:t>Tatiana Kaczmarek</a:t>
          </a:r>
        </a:p>
        <a:p>
          <a:r>
            <a:rPr lang="pl-PL" sz="1600" dirty="0" smtClean="0"/>
            <a:t>- Psycholog z wieloletnim doświadczeniem w pracy z ON</a:t>
          </a:r>
        </a:p>
        <a:p>
          <a:r>
            <a:rPr lang="pl-PL" sz="1600" dirty="0" smtClean="0"/>
            <a:t>- Rekruter</a:t>
          </a:r>
        </a:p>
        <a:p>
          <a:r>
            <a:rPr lang="pl-PL" sz="1600" dirty="0" smtClean="0"/>
            <a:t>-  Współtwórca Modelów</a:t>
          </a:r>
        </a:p>
        <a:p>
          <a:endParaRPr lang="pl-PL" sz="1600" dirty="0"/>
        </a:p>
      </dgm:t>
    </dgm:pt>
    <dgm:pt modelId="{00E51CC6-979B-4764-AB80-A17D1C7AC8E5}" type="parTrans" cxnId="{F2F5E5A5-303A-4712-B6A2-2DC4CBD85E65}">
      <dgm:prSet/>
      <dgm:spPr/>
    </dgm:pt>
    <dgm:pt modelId="{83FA2895-C46D-4EF7-A0A9-8C13E71494A0}" type="sibTrans" cxnId="{F2F5E5A5-303A-4712-B6A2-2DC4CBD85E65}">
      <dgm:prSet/>
      <dgm:spPr/>
    </dgm:pt>
    <dgm:pt modelId="{D32979ED-DDA1-4233-A366-535EEA53C6F3}" type="pres">
      <dgm:prSet presAssocID="{879E4349-D538-4468-8AA0-D2A6ACCCAD9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DF49821-21A9-41EC-A119-0D1FD122E440}" type="pres">
      <dgm:prSet presAssocID="{879E4349-D538-4468-8AA0-D2A6ACCCAD91}" presName="matrix" presStyleCnt="0"/>
      <dgm:spPr/>
    </dgm:pt>
    <dgm:pt modelId="{E87AB90E-2CCA-4AB9-954F-85AA8DC32461}" type="pres">
      <dgm:prSet presAssocID="{879E4349-D538-4468-8AA0-D2A6ACCCAD91}" presName="tile1" presStyleLbl="node1" presStyleIdx="0" presStyleCnt="4"/>
      <dgm:spPr/>
      <dgm:t>
        <a:bodyPr/>
        <a:lstStyle/>
        <a:p>
          <a:endParaRPr lang="pl-PL"/>
        </a:p>
      </dgm:t>
    </dgm:pt>
    <dgm:pt modelId="{7443EC9F-FAB0-4A5E-B67C-8281CC1BD249}" type="pres">
      <dgm:prSet presAssocID="{879E4349-D538-4468-8AA0-D2A6ACCCAD9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F638AA-04B9-421A-A17E-F528B91095C3}" type="pres">
      <dgm:prSet presAssocID="{879E4349-D538-4468-8AA0-D2A6ACCCAD91}" presName="tile2" presStyleLbl="node1" presStyleIdx="1" presStyleCnt="4" custLinFactNeighborX="561" custLinFactNeighborY="-1781"/>
      <dgm:spPr/>
      <dgm:t>
        <a:bodyPr/>
        <a:lstStyle/>
        <a:p>
          <a:endParaRPr lang="pl-PL"/>
        </a:p>
      </dgm:t>
    </dgm:pt>
    <dgm:pt modelId="{E27A1A0B-63FA-4CD5-99EE-AABEBC8ABD38}" type="pres">
      <dgm:prSet presAssocID="{879E4349-D538-4468-8AA0-D2A6ACCCAD9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AEA319-4744-4F89-9D3C-F5ABA26F7FAE}" type="pres">
      <dgm:prSet presAssocID="{879E4349-D538-4468-8AA0-D2A6ACCCAD91}" presName="tile3" presStyleLbl="node1" presStyleIdx="2" presStyleCnt="4"/>
      <dgm:spPr/>
      <dgm:t>
        <a:bodyPr/>
        <a:lstStyle/>
        <a:p>
          <a:endParaRPr lang="pl-PL"/>
        </a:p>
      </dgm:t>
    </dgm:pt>
    <dgm:pt modelId="{FD0545AF-C6C5-47A0-BC89-942308E43109}" type="pres">
      <dgm:prSet presAssocID="{879E4349-D538-4468-8AA0-D2A6ACCCAD9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8D9225-1B6A-423F-A23D-6406D60AF3D4}" type="pres">
      <dgm:prSet presAssocID="{879E4349-D538-4468-8AA0-D2A6ACCCAD91}" presName="tile4" presStyleLbl="node1" presStyleIdx="3" presStyleCnt="4"/>
      <dgm:spPr/>
      <dgm:t>
        <a:bodyPr/>
        <a:lstStyle/>
        <a:p>
          <a:endParaRPr lang="pl-PL"/>
        </a:p>
      </dgm:t>
    </dgm:pt>
    <dgm:pt modelId="{49A7A4DB-FE9A-452E-9A50-C33CE462C568}" type="pres">
      <dgm:prSet presAssocID="{879E4349-D538-4468-8AA0-D2A6ACCCAD9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1BE7B3-CAD9-4733-B927-4D0601424707}" type="pres">
      <dgm:prSet presAssocID="{879E4349-D538-4468-8AA0-D2A6ACCCAD9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AB18E38D-788B-4DD1-B96F-A9A4451000A3}" type="presOf" srcId="{7FCC1744-E468-44F9-B612-69EDD1D419AA}" destId="{661BE7B3-CAD9-4733-B927-4D0601424707}" srcOrd="0" destOrd="0" presId="urn:microsoft.com/office/officeart/2005/8/layout/matrix1"/>
    <dgm:cxn modelId="{71D0D8AD-1070-4C40-94C1-E98FAC053A77}" srcId="{7FCC1744-E468-44F9-B612-69EDD1D419AA}" destId="{2F30BFA6-C9E8-4250-A472-4683C5A58D8A}" srcOrd="0" destOrd="0" parTransId="{96206DAF-10E1-4FB2-9229-38EAF3B14982}" sibTransId="{C40022B4-C2CD-4A90-802E-C35E091E9D1F}"/>
    <dgm:cxn modelId="{BF408484-0B3B-42B7-BB02-6AA7FAC6A94F}" type="presOf" srcId="{861A2703-D037-4938-93FB-ED7BF76DED90}" destId="{FD0545AF-C6C5-47A0-BC89-942308E43109}" srcOrd="1" destOrd="0" presId="urn:microsoft.com/office/officeart/2005/8/layout/matrix1"/>
    <dgm:cxn modelId="{B3899856-F7DD-4249-9345-15ABFF15A8CE}" srcId="{7FCC1744-E468-44F9-B612-69EDD1D419AA}" destId="{861A2703-D037-4938-93FB-ED7BF76DED90}" srcOrd="2" destOrd="0" parTransId="{E21BCA8A-DACC-4A5B-AC77-FAAA4DA78FC4}" sibTransId="{753F53B3-7E65-4821-89CA-41443C23D19A}"/>
    <dgm:cxn modelId="{CD677F27-4B28-49FC-8B6B-D11072342484}" type="presOf" srcId="{2F30BFA6-C9E8-4250-A472-4683C5A58D8A}" destId="{E87AB90E-2CCA-4AB9-954F-85AA8DC32461}" srcOrd="0" destOrd="0" presId="urn:microsoft.com/office/officeart/2005/8/layout/matrix1"/>
    <dgm:cxn modelId="{A39F5B60-F2C8-4B96-910E-F677E4E4E7DE}" type="presOf" srcId="{879E4349-D538-4468-8AA0-D2A6ACCCAD91}" destId="{D32979ED-DDA1-4233-A366-535EEA53C6F3}" srcOrd="0" destOrd="0" presId="urn:microsoft.com/office/officeart/2005/8/layout/matrix1"/>
    <dgm:cxn modelId="{963DAA70-DF27-4AE7-8C86-B3FE268E56BA}" type="presOf" srcId="{2F30BFA6-C9E8-4250-A472-4683C5A58D8A}" destId="{7443EC9F-FAB0-4A5E-B67C-8281CC1BD249}" srcOrd="1" destOrd="0" presId="urn:microsoft.com/office/officeart/2005/8/layout/matrix1"/>
    <dgm:cxn modelId="{14BDA335-A7B4-42B0-8809-A90FCBB18EFB}" type="presOf" srcId="{65FD5619-0745-4B3E-B358-AF69FBCD8067}" destId="{E27A1A0B-63FA-4CD5-99EE-AABEBC8ABD38}" srcOrd="1" destOrd="0" presId="urn:microsoft.com/office/officeart/2005/8/layout/matrix1"/>
    <dgm:cxn modelId="{67D9AD46-B9A6-479A-A488-F538749AD843}" type="presOf" srcId="{861A2703-D037-4938-93FB-ED7BF76DED90}" destId="{ABAEA319-4744-4F89-9D3C-F5ABA26F7FAE}" srcOrd="0" destOrd="0" presId="urn:microsoft.com/office/officeart/2005/8/layout/matrix1"/>
    <dgm:cxn modelId="{6CD642A9-1667-49A6-807C-37C6334672AC}" type="presOf" srcId="{314BDAD1-7474-4AB4-96A2-73A9ADEF218C}" destId="{49A7A4DB-FE9A-452E-9A50-C33CE462C568}" srcOrd="1" destOrd="0" presId="urn:microsoft.com/office/officeart/2005/8/layout/matrix1"/>
    <dgm:cxn modelId="{398E4791-0D7A-4D9B-BF6A-9F39F2E54F4E}" srcId="{879E4349-D538-4468-8AA0-D2A6ACCCAD91}" destId="{7FCC1744-E468-44F9-B612-69EDD1D419AA}" srcOrd="0" destOrd="0" parTransId="{A85409FD-2C59-4880-9A71-B092F1044080}" sibTransId="{A7C848B3-F70A-4AD7-9438-0ADE6D9973E2}"/>
    <dgm:cxn modelId="{C9145E49-B411-4183-813F-C40B7BB07FFF}" type="presOf" srcId="{65FD5619-0745-4B3E-B358-AF69FBCD8067}" destId="{F0F638AA-04B9-421A-A17E-F528B91095C3}" srcOrd="0" destOrd="0" presId="urn:microsoft.com/office/officeart/2005/8/layout/matrix1"/>
    <dgm:cxn modelId="{EF55D307-CD68-4925-8917-DD276C257F00}" type="presOf" srcId="{314BDAD1-7474-4AB4-96A2-73A9ADEF218C}" destId="{F18D9225-1B6A-423F-A23D-6406D60AF3D4}" srcOrd="0" destOrd="0" presId="urn:microsoft.com/office/officeart/2005/8/layout/matrix1"/>
    <dgm:cxn modelId="{D5CCE281-235B-4F4D-9944-3FFCED412C00}" srcId="{7FCC1744-E468-44F9-B612-69EDD1D419AA}" destId="{65FD5619-0745-4B3E-B358-AF69FBCD8067}" srcOrd="1" destOrd="0" parTransId="{4CEF0801-A228-4DD9-ADB1-7DB9529C3430}" sibTransId="{832FD7CE-A4B8-491F-8656-2FF58CDD8B2F}"/>
    <dgm:cxn modelId="{F2F5E5A5-303A-4712-B6A2-2DC4CBD85E65}" srcId="{7FCC1744-E468-44F9-B612-69EDD1D419AA}" destId="{314BDAD1-7474-4AB4-96A2-73A9ADEF218C}" srcOrd="3" destOrd="0" parTransId="{00E51CC6-979B-4764-AB80-A17D1C7AC8E5}" sibTransId="{83FA2895-C46D-4EF7-A0A9-8C13E71494A0}"/>
    <dgm:cxn modelId="{7C1D5AA0-8CD1-4841-86C1-D9DEE00A1CF4}" type="presParOf" srcId="{D32979ED-DDA1-4233-A366-535EEA53C6F3}" destId="{0DF49821-21A9-41EC-A119-0D1FD122E440}" srcOrd="0" destOrd="0" presId="urn:microsoft.com/office/officeart/2005/8/layout/matrix1"/>
    <dgm:cxn modelId="{F4C40B7C-291F-4B7B-B363-38694AE19046}" type="presParOf" srcId="{0DF49821-21A9-41EC-A119-0D1FD122E440}" destId="{E87AB90E-2CCA-4AB9-954F-85AA8DC32461}" srcOrd="0" destOrd="0" presId="urn:microsoft.com/office/officeart/2005/8/layout/matrix1"/>
    <dgm:cxn modelId="{301843A7-1EE5-4DC4-83B1-10140ACE0313}" type="presParOf" srcId="{0DF49821-21A9-41EC-A119-0D1FD122E440}" destId="{7443EC9F-FAB0-4A5E-B67C-8281CC1BD249}" srcOrd="1" destOrd="0" presId="urn:microsoft.com/office/officeart/2005/8/layout/matrix1"/>
    <dgm:cxn modelId="{1846C334-C627-492F-AD63-D6EB82EA8E49}" type="presParOf" srcId="{0DF49821-21A9-41EC-A119-0D1FD122E440}" destId="{F0F638AA-04B9-421A-A17E-F528B91095C3}" srcOrd="2" destOrd="0" presId="urn:microsoft.com/office/officeart/2005/8/layout/matrix1"/>
    <dgm:cxn modelId="{414F33F2-67E3-4336-9929-EEE03A97142E}" type="presParOf" srcId="{0DF49821-21A9-41EC-A119-0D1FD122E440}" destId="{E27A1A0B-63FA-4CD5-99EE-AABEBC8ABD38}" srcOrd="3" destOrd="0" presId="urn:microsoft.com/office/officeart/2005/8/layout/matrix1"/>
    <dgm:cxn modelId="{94F1EF1A-A98D-40AA-A068-916C3A886EEE}" type="presParOf" srcId="{0DF49821-21A9-41EC-A119-0D1FD122E440}" destId="{ABAEA319-4744-4F89-9D3C-F5ABA26F7FAE}" srcOrd="4" destOrd="0" presId="urn:microsoft.com/office/officeart/2005/8/layout/matrix1"/>
    <dgm:cxn modelId="{912E790B-4550-4941-B024-FBE55B4AE3DD}" type="presParOf" srcId="{0DF49821-21A9-41EC-A119-0D1FD122E440}" destId="{FD0545AF-C6C5-47A0-BC89-942308E43109}" srcOrd="5" destOrd="0" presId="urn:microsoft.com/office/officeart/2005/8/layout/matrix1"/>
    <dgm:cxn modelId="{56E96A10-1B15-4EC6-99C0-C7B77081B98A}" type="presParOf" srcId="{0DF49821-21A9-41EC-A119-0D1FD122E440}" destId="{F18D9225-1B6A-423F-A23D-6406D60AF3D4}" srcOrd="6" destOrd="0" presId="urn:microsoft.com/office/officeart/2005/8/layout/matrix1"/>
    <dgm:cxn modelId="{1EC4C307-2049-4823-A129-5795E8A715D4}" type="presParOf" srcId="{0DF49821-21A9-41EC-A119-0D1FD122E440}" destId="{49A7A4DB-FE9A-452E-9A50-C33CE462C568}" srcOrd="7" destOrd="0" presId="urn:microsoft.com/office/officeart/2005/8/layout/matrix1"/>
    <dgm:cxn modelId="{FE9AC658-02C4-4EE8-86DF-DDDD23D6AF6A}" type="presParOf" srcId="{D32979ED-DDA1-4233-A366-535EEA53C6F3}" destId="{661BE7B3-CAD9-4733-B927-4D060142470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41D620-C054-4619-855D-1B401DB338FC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F7BF481-21AE-49C5-85D6-E4FF6266C402}">
      <dgm:prSet phldrT="[Tekst]" custT="1"/>
      <dgm:spPr/>
      <dgm:t>
        <a:bodyPr/>
        <a:lstStyle/>
        <a:p>
          <a:r>
            <a:rPr lang="pl-PL" sz="1100" dirty="0" smtClean="0"/>
            <a:t>1. Doświadczenie w realizacji turnusów</a:t>
          </a:r>
        </a:p>
        <a:p>
          <a:r>
            <a:rPr lang="pl-PL" sz="1100" dirty="0" smtClean="0"/>
            <a:t>2. Współpraca z uczelniami i szkołami</a:t>
          </a:r>
        </a:p>
        <a:p>
          <a:r>
            <a:rPr lang="pl-PL" sz="1100" dirty="0" smtClean="0"/>
            <a:t>3. Zaplecze techniczne</a:t>
          </a:r>
        </a:p>
        <a:p>
          <a:r>
            <a:rPr lang="pl-PL" sz="1100" dirty="0" smtClean="0"/>
            <a:t>4. Kadra</a:t>
          </a:r>
        </a:p>
        <a:p>
          <a:endParaRPr lang="pl-PL" sz="900" dirty="0" smtClean="0"/>
        </a:p>
        <a:p>
          <a:endParaRPr lang="pl-PL" sz="900" dirty="0" smtClean="0"/>
        </a:p>
        <a:p>
          <a:endParaRPr lang="pl-PL" sz="900" dirty="0"/>
        </a:p>
      </dgm:t>
    </dgm:pt>
    <dgm:pt modelId="{D5E5BD3F-7858-4F46-BAE2-E9A487A998E9}" type="parTrans" cxnId="{9ECE962A-5BC4-40D2-8E3F-9BE18C54C0AC}">
      <dgm:prSet/>
      <dgm:spPr/>
      <dgm:t>
        <a:bodyPr/>
        <a:lstStyle/>
        <a:p>
          <a:endParaRPr lang="pl-PL"/>
        </a:p>
      </dgm:t>
    </dgm:pt>
    <dgm:pt modelId="{D473FF22-D861-4561-BC6A-68BD1E621F87}" type="sibTrans" cxnId="{9ECE962A-5BC4-40D2-8E3F-9BE18C54C0AC}">
      <dgm:prSet/>
      <dgm:spPr/>
      <dgm:t>
        <a:bodyPr/>
        <a:lstStyle/>
        <a:p>
          <a:endParaRPr lang="pl-PL"/>
        </a:p>
      </dgm:t>
    </dgm:pt>
    <dgm:pt modelId="{3A1231F6-51E6-4EB0-8622-95F9CDED8BCA}">
      <dgm:prSet phldrT="[Tekst]"/>
      <dgm:spPr/>
      <dgm:t>
        <a:bodyPr/>
        <a:lstStyle/>
        <a:p>
          <a:r>
            <a:rPr lang="pl-PL" dirty="0" smtClean="0"/>
            <a:t>Mocne strony</a:t>
          </a:r>
          <a:endParaRPr lang="pl-PL" dirty="0"/>
        </a:p>
      </dgm:t>
    </dgm:pt>
    <dgm:pt modelId="{573C3D2E-0AB9-46F7-853F-0DA40BF8912D}" type="parTrans" cxnId="{6ABCC768-F288-486C-80C0-2AAFDEFB9034}">
      <dgm:prSet/>
      <dgm:spPr/>
      <dgm:t>
        <a:bodyPr/>
        <a:lstStyle/>
        <a:p>
          <a:endParaRPr lang="pl-PL"/>
        </a:p>
      </dgm:t>
    </dgm:pt>
    <dgm:pt modelId="{27069B40-B6E9-46FF-B4B8-E1AC32F92FA8}" type="sibTrans" cxnId="{6ABCC768-F288-486C-80C0-2AAFDEFB9034}">
      <dgm:prSet/>
      <dgm:spPr/>
      <dgm:t>
        <a:bodyPr/>
        <a:lstStyle/>
        <a:p>
          <a:endParaRPr lang="pl-PL"/>
        </a:p>
      </dgm:t>
    </dgm:pt>
    <dgm:pt modelId="{6ECF4315-B87C-4DD4-B268-12FA0111AC36}">
      <dgm:prSet phldrT="[Tekst]"/>
      <dgm:spPr/>
      <dgm:t>
        <a:bodyPr/>
        <a:lstStyle/>
        <a:p>
          <a:r>
            <a:rPr lang="pl-PL" dirty="0" smtClean="0"/>
            <a:t>1. Brak doświadczenia w organizacji szkoleń</a:t>
          </a:r>
        </a:p>
      </dgm:t>
    </dgm:pt>
    <dgm:pt modelId="{CF3CE604-B89A-47E4-B6B4-CB566E602020}" type="parTrans" cxnId="{D64EFDD1-BB48-4A7C-B4F5-46B2C02F87A4}">
      <dgm:prSet/>
      <dgm:spPr/>
      <dgm:t>
        <a:bodyPr/>
        <a:lstStyle/>
        <a:p>
          <a:endParaRPr lang="pl-PL"/>
        </a:p>
      </dgm:t>
    </dgm:pt>
    <dgm:pt modelId="{1A8AA473-8F61-4EA7-938D-284E60F52ACB}" type="sibTrans" cxnId="{D64EFDD1-BB48-4A7C-B4F5-46B2C02F87A4}">
      <dgm:prSet/>
      <dgm:spPr/>
      <dgm:t>
        <a:bodyPr/>
        <a:lstStyle/>
        <a:p>
          <a:endParaRPr lang="pl-PL"/>
        </a:p>
      </dgm:t>
    </dgm:pt>
    <dgm:pt modelId="{17245394-1AC5-4DF4-BC4B-32A75B526843}">
      <dgm:prSet phldrT="[Tekst]"/>
      <dgm:spPr/>
      <dgm:t>
        <a:bodyPr/>
        <a:lstStyle/>
        <a:p>
          <a:r>
            <a:rPr lang="pl-PL" dirty="0" smtClean="0"/>
            <a:t>Słabe strony</a:t>
          </a:r>
          <a:endParaRPr lang="pl-PL" dirty="0"/>
        </a:p>
      </dgm:t>
    </dgm:pt>
    <dgm:pt modelId="{6479B15F-9AC2-46A8-9910-B133628883A8}" type="parTrans" cxnId="{59AF1C11-D084-4930-A67D-FBA3A4BD1180}">
      <dgm:prSet/>
      <dgm:spPr/>
      <dgm:t>
        <a:bodyPr/>
        <a:lstStyle/>
        <a:p>
          <a:endParaRPr lang="pl-PL"/>
        </a:p>
      </dgm:t>
    </dgm:pt>
    <dgm:pt modelId="{8891BE27-2D80-467A-A366-43F2D14166FD}" type="sibTrans" cxnId="{59AF1C11-D084-4930-A67D-FBA3A4BD1180}">
      <dgm:prSet/>
      <dgm:spPr/>
      <dgm:t>
        <a:bodyPr/>
        <a:lstStyle/>
        <a:p>
          <a:endParaRPr lang="pl-PL"/>
        </a:p>
      </dgm:t>
    </dgm:pt>
    <dgm:pt modelId="{7D216F07-0665-4D1E-A221-AC5A6893C1F0}">
      <dgm:prSet phldrT="[Tekst]"/>
      <dgm:spPr/>
      <dgm:t>
        <a:bodyPr/>
        <a:lstStyle/>
        <a:p>
          <a:r>
            <a:rPr lang="pl-PL" dirty="0" smtClean="0"/>
            <a:t>1. Brak chętnych pracowników</a:t>
          </a:r>
        </a:p>
        <a:p>
          <a:r>
            <a:rPr lang="pl-PL" dirty="0" smtClean="0"/>
            <a:t>2. Zbyt dużo przeszkolonych pracowników</a:t>
          </a:r>
        </a:p>
        <a:p>
          <a:r>
            <a:rPr lang="pl-PL" dirty="0" smtClean="0"/>
            <a:t>3. Niechęć do pracy na turnusach</a:t>
          </a:r>
        </a:p>
      </dgm:t>
    </dgm:pt>
    <dgm:pt modelId="{73BA6D89-362A-4440-8329-F7A6980623C6}" type="parTrans" cxnId="{08187CB7-CB64-4B1A-BA00-2773015E72C8}">
      <dgm:prSet/>
      <dgm:spPr/>
      <dgm:t>
        <a:bodyPr/>
        <a:lstStyle/>
        <a:p>
          <a:endParaRPr lang="pl-PL"/>
        </a:p>
      </dgm:t>
    </dgm:pt>
    <dgm:pt modelId="{85684F26-66D9-455A-8B02-A609EBB9E5C4}" type="sibTrans" cxnId="{08187CB7-CB64-4B1A-BA00-2773015E72C8}">
      <dgm:prSet/>
      <dgm:spPr/>
      <dgm:t>
        <a:bodyPr/>
        <a:lstStyle/>
        <a:p>
          <a:endParaRPr lang="pl-PL"/>
        </a:p>
      </dgm:t>
    </dgm:pt>
    <dgm:pt modelId="{F47EE294-851A-4563-B284-C608DD647D7E}">
      <dgm:prSet phldrT="[Tekst]"/>
      <dgm:spPr/>
      <dgm:t>
        <a:bodyPr/>
        <a:lstStyle/>
        <a:p>
          <a:r>
            <a:rPr lang="pl-PL" dirty="0" smtClean="0"/>
            <a:t>Zagrożenia</a:t>
          </a:r>
          <a:endParaRPr lang="pl-PL" dirty="0"/>
        </a:p>
      </dgm:t>
    </dgm:pt>
    <dgm:pt modelId="{014F96A6-54DC-4860-BF85-E9B44DB8E75B}" type="parTrans" cxnId="{F5927669-CEEF-4A4B-BC42-7FBE1C44A326}">
      <dgm:prSet/>
      <dgm:spPr/>
      <dgm:t>
        <a:bodyPr/>
        <a:lstStyle/>
        <a:p>
          <a:endParaRPr lang="pl-PL"/>
        </a:p>
      </dgm:t>
    </dgm:pt>
    <dgm:pt modelId="{E06BABA1-4F18-4952-898A-62313D4D5CB9}" type="sibTrans" cxnId="{F5927669-CEEF-4A4B-BC42-7FBE1C44A326}">
      <dgm:prSet/>
      <dgm:spPr/>
      <dgm:t>
        <a:bodyPr/>
        <a:lstStyle/>
        <a:p>
          <a:endParaRPr lang="pl-PL"/>
        </a:p>
      </dgm:t>
    </dgm:pt>
    <dgm:pt modelId="{E71F6680-1C98-43C8-A124-BE9236C3D034}">
      <dgm:prSet phldrT="[Tekst]"/>
      <dgm:spPr/>
      <dgm:t>
        <a:bodyPr/>
        <a:lstStyle/>
        <a:p>
          <a:r>
            <a:rPr lang="pl-PL" dirty="0" smtClean="0"/>
            <a:t>1. Nawiązanie współpracy z większą liczbą pracowników</a:t>
          </a:r>
        </a:p>
        <a:p>
          <a:r>
            <a:rPr lang="pl-PL" dirty="0" smtClean="0"/>
            <a:t>2. Utrzymanie stałej kadry na turnusach</a:t>
          </a:r>
          <a:endParaRPr lang="pl-PL" dirty="0"/>
        </a:p>
      </dgm:t>
    </dgm:pt>
    <dgm:pt modelId="{A74414EF-D1A3-43B2-8751-139311F4CA98}" type="parTrans" cxnId="{5839A7B7-96E2-41F0-8BAE-EF5F3882FA55}">
      <dgm:prSet/>
      <dgm:spPr/>
      <dgm:t>
        <a:bodyPr/>
        <a:lstStyle/>
        <a:p>
          <a:endParaRPr lang="pl-PL"/>
        </a:p>
      </dgm:t>
    </dgm:pt>
    <dgm:pt modelId="{EEAE3ECA-0BD1-4886-9D49-337CB626EE43}" type="sibTrans" cxnId="{5839A7B7-96E2-41F0-8BAE-EF5F3882FA55}">
      <dgm:prSet/>
      <dgm:spPr/>
      <dgm:t>
        <a:bodyPr/>
        <a:lstStyle/>
        <a:p>
          <a:endParaRPr lang="pl-PL"/>
        </a:p>
      </dgm:t>
    </dgm:pt>
    <dgm:pt modelId="{C224F344-D3E1-4942-8045-106C9056C89B}">
      <dgm:prSet phldrT="[Tekst]"/>
      <dgm:spPr/>
      <dgm:t>
        <a:bodyPr/>
        <a:lstStyle/>
        <a:p>
          <a:r>
            <a:rPr lang="pl-PL" dirty="0" smtClean="0"/>
            <a:t>Szanse</a:t>
          </a:r>
          <a:endParaRPr lang="pl-PL" dirty="0"/>
        </a:p>
      </dgm:t>
    </dgm:pt>
    <dgm:pt modelId="{4604241A-89F4-406B-AE1E-2669AF1E6681}" type="parTrans" cxnId="{365198CF-1724-45B0-A4BB-AB7745EC7D99}">
      <dgm:prSet/>
      <dgm:spPr/>
      <dgm:t>
        <a:bodyPr/>
        <a:lstStyle/>
        <a:p>
          <a:endParaRPr lang="pl-PL"/>
        </a:p>
      </dgm:t>
    </dgm:pt>
    <dgm:pt modelId="{5CE891C6-6441-483A-8AED-5BF21596CCCF}" type="sibTrans" cxnId="{365198CF-1724-45B0-A4BB-AB7745EC7D99}">
      <dgm:prSet/>
      <dgm:spPr/>
      <dgm:t>
        <a:bodyPr/>
        <a:lstStyle/>
        <a:p>
          <a:endParaRPr lang="pl-PL"/>
        </a:p>
      </dgm:t>
    </dgm:pt>
    <dgm:pt modelId="{0A89BA6F-DF40-47A1-B563-83479B72C239}" type="pres">
      <dgm:prSet presAssocID="{0E41D620-C054-4619-855D-1B401DB338F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10DE502-347C-42F6-BE34-9327FB4A5319}" type="pres">
      <dgm:prSet presAssocID="{0E41D620-C054-4619-855D-1B401DB338FC}" presName="children" presStyleCnt="0"/>
      <dgm:spPr/>
    </dgm:pt>
    <dgm:pt modelId="{4C3C63D5-BFE9-436B-9C3C-03F534D0FB22}" type="pres">
      <dgm:prSet presAssocID="{0E41D620-C054-4619-855D-1B401DB338FC}" presName="child1group" presStyleCnt="0"/>
      <dgm:spPr/>
    </dgm:pt>
    <dgm:pt modelId="{8DA14CCB-A16E-4706-B93A-1BC954CAC32C}" type="pres">
      <dgm:prSet presAssocID="{0E41D620-C054-4619-855D-1B401DB338FC}" presName="child1" presStyleLbl="bgAcc1" presStyleIdx="0" presStyleCnt="4" custLinFactNeighborX="-23507"/>
      <dgm:spPr/>
      <dgm:t>
        <a:bodyPr/>
        <a:lstStyle/>
        <a:p>
          <a:endParaRPr lang="pl-PL"/>
        </a:p>
      </dgm:t>
    </dgm:pt>
    <dgm:pt modelId="{5C2C0D67-DA29-49C5-ADC0-63AC0C2C7E4C}" type="pres">
      <dgm:prSet presAssocID="{0E41D620-C054-4619-855D-1B401DB338F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C212A4-4B21-4280-8E84-77E6A3384D17}" type="pres">
      <dgm:prSet presAssocID="{0E41D620-C054-4619-855D-1B401DB338FC}" presName="child2group" presStyleCnt="0"/>
      <dgm:spPr/>
    </dgm:pt>
    <dgm:pt modelId="{1C95F59E-00EF-4361-ADD1-7202BF71EB74}" type="pres">
      <dgm:prSet presAssocID="{0E41D620-C054-4619-855D-1B401DB338FC}" presName="child2" presStyleLbl="bgAcc1" presStyleIdx="1" presStyleCnt="4" custLinFactNeighborX="22698"/>
      <dgm:spPr/>
      <dgm:t>
        <a:bodyPr/>
        <a:lstStyle/>
        <a:p>
          <a:endParaRPr lang="pl-PL"/>
        </a:p>
      </dgm:t>
    </dgm:pt>
    <dgm:pt modelId="{F123FE94-F814-4A9C-8BBA-E4D1236BAC84}" type="pres">
      <dgm:prSet presAssocID="{0E41D620-C054-4619-855D-1B401DB338F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054EB7-ADD5-49C7-8E76-43928C1FD87E}" type="pres">
      <dgm:prSet presAssocID="{0E41D620-C054-4619-855D-1B401DB338FC}" presName="child3group" presStyleCnt="0"/>
      <dgm:spPr/>
    </dgm:pt>
    <dgm:pt modelId="{39C21B46-D4F4-4DC6-B6A6-9AC3A2AEF71E}" type="pres">
      <dgm:prSet presAssocID="{0E41D620-C054-4619-855D-1B401DB338FC}" presName="child3" presStyleLbl="bgAcc1" presStyleIdx="2" presStyleCnt="4" custLinFactNeighborX="23128" custLinFactNeighborY="1725"/>
      <dgm:spPr/>
      <dgm:t>
        <a:bodyPr/>
        <a:lstStyle/>
        <a:p>
          <a:endParaRPr lang="pl-PL"/>
        </a:p>
      </dgm:t>
    </dgm:pt>
    <dgm:pt modelId="{86228032-F3AD-4CC2-9B55-7F2E913F2D0B}" type="pres">
      <dgm:prSet presAssocID="{0E41D620-C054-4619-855D-1B401DB338F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8DF2F9-B2F2-47EA-91E7-0130625DF430}" type="pres">
      <dgm:prSet presAssocID="{0E41D620-C054-4619-855D-1B401DB338FC}" presName="child4group" presStyleCnt="0"/>
      <dgm:spPr/>
    </dgm:pt>
    <dgm:pt modelId="{AA455D7A-8C4D-499F-8F40-F30C082B61D5}" type="pres">
      <dgm:prSet presAssocID="{0E41D620-C054-4619-855D-1B401DB338FC}" presName="child4" presStyleLbl="bgAcc1" presStyleIdx="3" presStyleCnt="4" custLinFactNeighborX="-23507" custLinFactNeighborY="-109"/>
      <dgm:spPr/>
      <dgm:t>
        <a:bodyPr/>
        <a:lstStyle/>
        <a:p>
          <a:endParaRPr lang="pl-PL"/>
        </a:p>
      </dgm:t>
    </dgm:pt>
    <dgm:pt modelId="{E785F729-B2BC-43DB-913A-F57DA28194CB}" type="pres">
      <dgm:prSet presAssocID="{0E41D620-C054-4619-855D-1B401DB338F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90B3C6-AA79-4DA2-BD2F-68CE0487C6ED}" type="pres">
      <dgm:prSet presAssocID="{0E41D620-C054-4619-855D-1B401DB338FC}" presName="childPlaceholder" presStyleCnt="0"/>
      <dgm:spPr/>
    </dgm:pt>
    <dgm:pt modelId="{6CCCD3B2-0721-4018-A667-73893AE17BC2}" type="pres">
      <dgm:prSet presAssocID="{0E41D620-C054-4619-855D-1B401DB338FC}" presName="circle" presStyleCnt="0"/>
      <dgm:spPr/>
    </dgm:pt>
    <dgm:pt modelId="{27AD7299-24AC-4F0D-8885-A84AD768910F}" type="pres">
      <dgm:prSet presAssocID="{0E41D620-C054-4619-855D-1B401DB338FC}" presName="quadrant1" presStyleLbl="node1" presStyleIdx="0" presStyleCnt="4" custLinFactNeighborX="-26853" custLinFactNeighborY="48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BAEC5E-82A3-450A-9AC4-A4069C697EF9}" type="pres">
      <dgm:prSet presAssocID="{0E41D620-C054-4619-855D-1B401DB338FC}" presName="quadrant2" presStyleLbl="node1" presStyleIdx="1" presStyleCnt="4" custLinFactNeighborX="11843" custLinFactNeighborY="48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344D53-86BD-44B5-98CD-4D748EE09C5B}" type="pres">
      <dgm:prSet presAssocID="{0E41D620-C054-4619-855D-1B401DB338FC}" presName="quadrant3" presStyleLbl="node1" presStyleIdx="2" presStyleCnt="4" custLinFactNeighborX="12333" custLinFactNeighborY="-41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A23092-FD79-47AB-A0F5-844927A765F7}" type="pres">
      <dgm:prSet presAssocID="{0E41D620-C054-4619-855D-1B401DB338FC}" presName="quadrant4" presStyleLbl="node1" presStyleIdx="3" presStyleCnt="4" custLinFactNeighborX="-26853" custLinFactNeighborY="164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91B8F5-64F8-4C9A-8E98-BA4FA344BA2B}" type="pres">
      <dgm:prSet presAssocID="{0E41D620-C054-4619-855D-1B401DB338FC}" presName="quadrantPlaceholder" presStyleCnt="0"/>
      <dgm:spPr/>
    </dgm:pt>
    <dgm:pt modelId="{C405775B-8531-4BC2-900A-B66B65AFF691}" type="pres">
      <dgm:prSet presAssocID="{0E41D620-C054-4619-855D-1B401DB338FC}" presName="center1" presStyleLbl="fgShp" presStyleIdx="0" presStyleCnt="2" custLinFactNeighborX="-27607" custLinFactNeighborY="14212"/>
      <dgm:spPr/>
    </dgm:pt>
    <dgm:pt modelId="{98D84EF6-ACE6-43FE-99F2-EC647D492AFF}" type="pres">
      <dgm:prSet presAssocID="{0E41D620-C054-4619-855D-1B401DB338FC}" presName="center2" presStyleLbl="fgShp" presStyleIdx="1" presStyleCnt="2" custLinFactNeighborX="-27607" custLinFactNeighborY="-1518"/>
      <dgm:spPr/>
    </dgm:pt>
  </dgm:ptLst>
  <dgm:cxnLst>
    <dgm:cxn modelId="{5839A7B7-96E2-41F0-8BAE-EF5F3882FA55}" srcId="{0E41D620-C054-4619-855D-1B401DB338FC}" destId="{E71F6680-1C98-43C8-A124-BE9236C3D034}" srcOrd="3" destOrd="0" parTransId="{A74414EF-D1A3-43B2-8751-139311F4CA98}" sibTransId="{EEAE3ECA-0BD1-4886-9D49-337CB626EE43}"/>
    <dgm:cxn modelId="{E92BE557-D337-460B-AD7D-AB2E4750918F}" type="presOf" srcId="{C224F344-D3E1-4942-8045-106C9056C89B}" destId="{E785F729-B2BC-43DB-913A-F57DA28194CB}" srcOrd="1" destOrd="0" presId="urn:microsoft.com/office/officeart/2005/8/layout/cycle4"/>
    <dgm:cxn modelId="{9ECE962A-5BC4-40D2-8E3F-9BE18C54C0AC}" srcId="{0E41D620-C054-4619-855D-1B401DB338FC}" destId="{1F7BF481-21AE-49C5-85D6-E4FF6266C402}" srcOrd="0" destOrd="0" parTransId="{D5E5BD3F-7858-4F46-BAE2-E9A487A998E9}" sibTransId="{D473FF22-D861-4561-BC6A-68BD1E621F87}"/>
    <dgm:cxn modelId="{08187CB7-CB64-4B1A-BA00-2773015E72C8}" srcId="{0E41D620-C054-4619-855D-1B401DB338FC}" destId="{7D216F07-0665-4D1E-A221-AC5A6893C1F0}" srcOrd="2" destOrd="0" parTransId="{73BA6D89-362A-4440-8329-F7A6980623C6}" sibTransId="{85684F26-66D9-455A-8B02-A609EBB9E5C4}"/>
    <dgm:cxn modelId="{149E15F9-CFFE-4E5D-B608-9ABEAF169233}" type="presOf" srcId="{3A1231F6-51E6-4EB0-8622-95F9CDED8BCA}" destId="{8DA14CCB-A16E-4706-B93A-1BC954CAC32C}" srcOrd="0" destOrd="0" presId="urn:microsoft.com/office/officeart/2005/8/layout/cycle4"/>
    <dgm:cxn modelId="{F5927669-CEEF-4A4B-BC42-7FBE1C44A326}" srcId="{7D216F07-0665-4D1E-A221-AC5A6893C1F0}" destId="{F47EE294-851A-4563-B284-C608DD647D7E}" srcOrd="0" destOrd="0" parTransId="{014F96A6-54DC-4860-BF85-E9B44DB8E75B}" sibTransId="{E06BABA1-4F18-4952-898A-62313D4D5CB9}"/>
    <dgm:cxn modelId="{D64EFDD1-BB48-4A7C-B4F5-46B2C02F87A4}" srcId="{0E41D620-C054-4619-855D-1B401DB338FC}" destId="{6ECF4315-B87C-4DD4-B268-12FA0111AC36}" srcOrd="1" destOrd="0" parTransId="{CF3CE604-B89A-47E4-B6B4-CB566E602020}" sibTransId="{1A8AA473-8F61-4EA7-938D-284E60F52ACB}"/>
    <dgm:cxn modelId="{59AF1C11-D084-4930-A67D-FBA3A4BD1180}" srcId="{6ECF4315-B87C-4DD4-B268-12FA0111AC36}" destId="{17245394-1AC5-4DF4-BC4B-32A75B526843}" srcOrd="0" destOrd="0" parTransId="{6479B15F-9AC2-46A8-9910-B133628883A8}" sibTransId="{8891BE27-2D80-467A-A366-43F2D14166FD}"/>
    <dgm:cxn modelId="{2E310B91-30CC-4ADC-A6EA-0E05CFF6A3FB}" type="presOf" srcId="{0E41D620-C054-4619-855D-1B401DB338FC}" destId="{0A89BA6F-DF40-47A1-B563-83479B72C239}" srcOrd="0" destOrd="0" presId="urn:microsoft.com/office/officeart/2005/8/layout/cycle4"/>
    <dgm:cxn modelId="{56ADC218-1366-411F-9233-B1EAF9147D9A}" type="presOf" srcId="{6ECF4315-B87C-4DD4-B268-12FA0111AC36}" destId="{C9BAEC5E-82A3-450A-9AC4-A4069C697EF9}" srcOrd="0" destOrd="0" presId="urn:microsoft.com/office/officeart/2005/8/layout/cycle4"/>
    <dgm:cxn modelId="{827578FF-DE41-4DB5-8BE9-7BE725A0D10D}" type="presOf" srcId="{E71F6680-1C98-43C8-A124-BE9236C3D034}" destId="{42A23092-FD79-47AB-A0F5-844927A765F7}" srcOrd="0" destOrd="0" presId="urn:microsoft.com/office/officeart/2005/8/layout/cycle4"/>
    <dgm:cxn modelId="{365198CF-1724-45B0-A4BB-AB7745EC7D99}" srcId="{E71F6680-1C98-43C8-A124-BE9236C3D034}" destId="{C224F344-D3E1-4942-8045-106C9056C89B}" srcOrd="0" destOrd="0" parTransId="{4604241A-89F4-406B-AE1E-2669AF1E6681}" sibTransId="{5CE891C6-6441-483A-8AED-5BF21596CCCF}"/>
    <dgm:cxn modelId="{6ABCC768-F288-486C-80C0-2AAFDEFB9034}" srcId="{1F7BF481-21AE-49C5-85D6-E4FF6266C402}" destId="{3A1231F6-51E6-4EB0-8622-95F9CDED8BCA}" srcOrd="0" destOrd="0" parTransId="{573C3D2E-0AB9-46F7-853F-0DA40BF8912D}" sibTransId="{27069B40-B6E9-46FF-B4B8-E1AC32F92FA8}"/>
    <dgm:cxn modelId="{1E18C347-28A8-4540-9FA9-9D1285E24B51}" type="presOf" srcId="{3A1231F6-51E6-4EB0-8622-95F9CDED8BCA}" destId="{5C2C0D67-DA29-49C5-ADC0-63AC0C2C7E4C}" srcOrd="1" destOrd="0" presId="urn:microsoft.com/office/officeart/2005/8/layout/cycle4"/>
    <dgm:cxn modelId="{4713C643-E5EA-4B09-8613-DEBC2A046AD2}" type="presOf" srcId="{17245394-1AC5-4DF4-BC4B-32A75B526843}" destId="{F123FE94-F814-4A9C-8BBA-E4D1236BAC84}" srcOrd="1" destOrd="0" presId="urn:microsoft.com/office/officeart/2005/8/layout/cycle4"/>
    <dgm:cxn modelId="{CC2F00E2-55F0-4C4E-9852-CEAC86E3D5FB}" type="presOf" srcId="{F47EE294-851A-4563-B284-C608DD647D7E}" destId="{86228032-F3AD-4CC2-9B55-7F2E913F2D0B}" srcOrd="1" destOrd="0" presId="urn:microsoft.com/office/officeart/2005/8/layout/cycle4"/>
    <dgm:cxn modelId="{E176B710-34B2-4374-9F85-BF3D17007375}" type="presOf" srcId="{17245394-1AC5-4DF4-BC4B-32A75B526843}" destId="{1C95F59E-00EF-4361-ADD1-7202BF71EB74}" srcOrd="0" destOrd="0" presId="urn:microsoft.com/office/officeart/2005/8/layout/cycle4"/>
    <dgm:cxn modelId="{1E7C3A05-3FE9-4929-ACEE-1534A3E413C7}" type="presOf" srcId="{1F7BF481-21AE-49C5-85D6-E4FF6266C402}" destId="{27AD7299-24AC-4F0D-8885-A84AD768910F}" srcOrd="0" destOrd="0" presId="urn:microsoft.com/office/officeart/2005/8/layout/cycle4"/>
    <dgm:cxn modelId="{61784658-3982-43B7-AC17-AC8E8FDE43CC}" type="presOf" srcId="{F47EE294-851A-4563-B284-C608DD647D7E}" destId="{39C21B46-D4F4-4DC6-B6A6-9AC3A2AEF71E}" srcOrd="0" destOrd="0" presId="urn:microsoft.com/office/officeart/2005/8/layout/cycle4"/>
    <dgm:cxn modelId="{F6F51B5D-8EF1-440E-828B-CCB7C5C084C4}" type="presOf" srcId="{7D216F07-0665-4D1E-A221-AC5A6893C1F0}" destId="{91344D53-86BD-44B5-98CD-4D748EE09C5B}" srcOrd="0" destOrd="0" presId="urn:microsoft.com/office/officeart/2005/8/layout/cycle4"/>
    <dgm:cxn modelId="{E9A51F87-7831-4812-BA61-DA9DA4D1294E}" type="presOf" srcId="{C224F344-D3E1-4942-8045-106C9056C89B}" destId="{AA455D7A-8C4D-499F-8F40-F30C082B61D5}" srcOrd="0" destOrd="0" presId="urn:microsoft.com/office/officeart/2005/8/layout/cycle4"/>
    <dgm:cxn modelId="{6AF4EB03-20B8-4DF1-B491-5333D19B758F}" type="presParOf" srcId="{0A89BA6F-DF40-47A1-B563-83479B72C239}" destId="{310DE502-347C-42F6-BE34-9327FB4A5319}" srcOrd="0" destOrd="0" presId="urn:microsoft.com/office/officeart/2005/8/layout/cycle4"/>
    <dgm:cxn modelId="{80EF25EC-3379-4C6F-A4B3-68DC64BE9DA3}" type="presParOf" srcId="{310DE502-347C-42F6-BE34-9327FB4A5319}" destId="{4C3C63D5-BFE9-436B-9C3C-03F534D0FB22}" srcOrd="0" destOrd="0" presId="urn:microsoft.com/office/officeart/2005/8/layout/cycle4"/>
    <dgm:cxn modelId="{AFC0A3DB-8E9F-49C4-9B90-EA3F8E72EA47}" type="presParOf" srcId="{4C3C63D5-BFE9-436B-9C3C-03F534D0FB22}" destId="{8DA14CCB-A16E-4706-B93A-1BC954CAC32C}" srcOrd="0" destOrd="0" presId="urn:microsoft.com/office/officeart/2005/8/layout/cycle4"/>
    <dgm:cxn modelId="{B02C3045-9FC1-416D-97F6-FF56967400F9}" type="presParOf" srcId="{4C3C63D5-BFE9-436B-9C3C-03F534D0FB22}" destId="{5C2C0D67-DA29-49C5-ADC0-63AC0C2C7E4C}" srcOrd="1" destOrd="0" presId="urn:microsoft.com/office/officeart/2005/8/layout/cycle4"/>
    <dgm:cxn modelId="{552DB889-8DC3-422D-9693-7F5D05F13E1E}" type="presParOf" srcId="{310DE502-347C-42F6-BE34-9327FB4A5319}" destId="{C3C212A4-4B21-4280-8E84-77E6A3384D17}" srcOrd="1" destOrd="0" presId="urn:microsoft.com/office/officeart/2005/8/layout/cycle4"/>
    <dgm:cxn modelId="{56F70661-17AA-423B-9101-448B1B64064C}" type="presParOf" srcId="{C3C212A4-4B21-4280-8E84-77E6A3384D17}" destId="{1C95F59E-00EF-4361-ADD1-7202BF71EB74}" srcOrd="0" destOrd="0" presId="urn:microsoft.com/office/officeart/2005/8/layout/cycle4"/>
    <dgm:cxn modelId="{1DE43E7E-A285-41A2-BC8B-FD512AD85E83}" type="presParOf" srcId="{C3C212A4-4B21-4280-8E84-77E6A3384D17}" destId="{F123FE94-F814-4A9C-8BBA-E4D1236BAC84}" srcOrd="1" destOrd="0" presId="urn:microsoft.com/office/officeart/2005/8/layout/cycle4"/>
    <dgm:cxn modelId="{44CE029E-F146-47BB-8950-712E79FFBE79}" type="presParOf" srcId="{310DE502-347C-42F6-BE34-9327FB4A5319}" destId="{8E054EB7-ADD5-49C7-8E76-43928C1FD87E}" srcOrd="2" destOrd="0" presId="urn:microsoft.com/office/officeart/2005/8/layout/cycle4"/>
    <dgm:cxn modelId="{8FADE171-18EA-430A-B661-2B18BB3BA691}" type="presParOf" srcId="{8E054EB7-ADD5-49C7-8E76-43928C1FD87E}" destId="{39C21B46-D4F4-4DC6-B6A6-9AC3A2AEF71E}" srcOrd="0" destOrd="0" presId="urn:microsoft.com/office/officeart/2005/8/layout/cycle4"/>
    <dgm:cxn modelId="{6BCD4F39-0E0C-40BB-B24C-205B2E7A836C}" type="presParOf" srcId="{8E054EB7-ADD5-49C7-8E76-43928C1FD87E}" destId="{86228032-F3AD-4CC2-9B55-7F2E913F2D0B}" srcOrd="1" destOrd="0" presId="urn:microsoft.com/office/officeart/2005/8/layout/cycle4"/>
    <dgm:cxn modelId="{6F8DAA6A-B704-4485-9074-204DFDE500C3}" type="presParOf" srcId="{310DE502-347C-42F6-BE34-9327FB4A5319}" destId="{2E8DF2F9-B2F2-47EA-91E7-0130625DF430}" srcOrd="3" destOrd="0" presId="urn:microsoft.com/office/officeart/2005/8/layout/cycle4"/>
    <dgm:cxn modelId="{4FD32627-F56E-4AFF-B827-1BFEB082D889}" type="presParOf" srcId="{2E8DF2F9-B2F2-47EA-91E7-0130625DF430}" destId="{AA455D7A-8C4D-499F-8F40-F30C082B61D5}" srcOrd="0" destOrd="0" presId="urn:microsoft.com/office/officeart/2005/8/layout/cycle4"/>
    <dgm:cxn modelId="{45718747-5781-47B3-BE6C-7E2DD970A0AE}" type="presParOf" srcId="{2E8DF2F9-B2F2-47EA-91E7-0130625DF430}" destId="{E785F729-B2BC-43DB-913A-F57DA28194CB}" srcOrd="1" destOrd="0" presId="urn:microsoft.com/office/officeart/2005/8/layout/cycle4"/>
    <dgm:cxn modelId="{0F842E63-6393-4283-975D-BCB33C545820}" type="presParOf" srcId="{310DE502-347C-42F6-BE34-9327FB4A5319}" destId="{9790B3C6-AA79-4DA2-BD2F-68CE0487C6ED}" srcOrd="4" destOrd="0" presId="urn:microsoft.com/office/officeart/2005/8/layout/cycle4"/>
    <dgm:cxn modelId="{F3B3BB3C-B7DE-40B4-9C7A-46515FAAAB5D}" type="presParOf" srcId="{0A89BA6F-DF40-47A1-B563-83479B72C239}" destId="{6CCCD3B2-0721-4018-A667-73893AE17BC2}" srcOrd="1" destOrd="0" presId="urn:microsoft.com/office/officeart/2005/8/layout/cycle4"/>
    <dgm:cxn modelId="{138AE3B5-3AF0-4210-9BC6-3392B210630E}" type="presParOf" srcId="{6CCCD3B2-0721-4018-A667-73893AE17BC2}" destId="{27AD7299-24AC-4F0D-8885-A84AD768910F}" srcOrd="0" destOrd="0" presId="urn:microsoft.com/office/officeart/2005/8/layout/cycle4"/>
    <dgm:cxn modelId="{12FF2778-4BDB-47C3-BCE3-9B61CB8E6FC6}" type="presParOf" srcId="{6CCCD3B2-0721-4018-A667-73893AE17BC2}" destId="{C9BAEC5E-82A3-450A-9AC4-A4069C697EF9}" srcOrd="1" destOrd="0" presId="urn:microsoft.com/office/officeart/2005/8/layout/cycle4"/>
    <dgm:cxn modelId="{99A9C5DB-B5D0-4750-B089-DE4CAEE65561}" type="presParOf" srcId="{6CCCD3B2-0721-4018-A667-73893AE17BC2}" destId="{91344D53-86BD-44B5-98CD-4D748EE09C5B}" srcOrd="2" destOrd="0" presId="urn:microsoft.com/office/officeart/2005/8/layout/cycle4"/>
    <dgm:cxn modelId="{93BF8D07-CD53-44DC-90B3-8D258DAA78BF}" type="presParOf" srcId="{6CCCD3B2-0721-4018-A667-73893AE17BC2}" destId="{42A23092-FD79-47AB-A0F5-844927A765F7}" srcOrd="3" destOrd="0" presId="urn:microsoft.com/office/officeart/2005/8/layout/cycle4"/>
    <dgm:cxn modelId="{F93830CD-0B3E-4430-A64A-F9A65B8AA0E7}" type="presParOf" srcId="{6CCCD3B2-0721-4018-A667-73893AE17BC2}" destId="{9191B8F5-64F8-4C9A-8E98-BA4FA344BA2B}" srcOrd="4" destOrd="0" presId="urn:microsoft.com/office/officeart/2005/8/layout/cycle4"/>
    <dgm:cxn modelId="{2A727840-3251-44FD-BCFB-06A2EF3FE4E5}" type="presParOf" srcId="{0A89BA6F-DF40-47A1-B563-83479B72C239}" destId="{C405775B-8531-4BC2-900A-B66B65AFF691}" srcOrd="2" destOrd="0" presId="urn:microsoft.com/office/officeart/2005/8/layout/cycle4"/>
    <dgm:cxn modelId="{0480C487-D32B-445E-A2D0-9FACFE264371}" type="presParOf" srcId="{0A89BA6F-DF40-47A1-B563-83479B72C239}" destId="{98D84EF6-ACE6-43FE-99F2-EC647D492AF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364E34-4DE2-4B70-BDE8-D8432DD4407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9563779-1916-44F0-8CA2-EEA56EE7F57D}">
      <dgm:prSet phldrT="[Tekst]"/>
      <dgm:spPr/>
      <dgm:t>
        <a:bodyPr/>
        <a:lstStyle/>
        <a:p>
          <a:r>
            <a:rPr lang="pl-PL" dirty="0" smtClean="0"/>
            <a:t>Działanie</a:t>
          </a:r>
          <a:endParaRPr lang="pl-PL" dirty="0"/>
        </a:p>
      </dgm:t>
    </dgm:pt>
    <dgm:pt modelId="{30F56872-791B-42BF-8986-880FE97302FF}" type="parTrans" cxnId="{8BA34F61-B4D9-45EC-A2E2-EBD5F8AD6D75}">
      <dgm:prSet/>
      <dgm:spPr/>
      <dgm:t>
        <a:bodyPr/>
        <a:lstStyle/>
        <a:p>
          <a:endParaRPr lang="pl-PL"/>
        </a:p>
      </dgm:t>
    </dgm:pt>
    <dgm:pt modelId="{F0315CD5-DEE8-400C-BEFC-4AD8C1F8D52C}" type="sibTrans" cxnId="{8BA34F61-B4D9-45EC-A2E2-EBD5F8AD6D75}">
      <dgm:prSet/>
      <dgm:spPr/>
      <dgm:t>
        <a:bodyPr/>
        <a:lstStyle/>
        <a:p>
          <a:endParaRPr lang="pl-PL"/>
        </a:p>
      </dgm:t>
    </dgm:pt>
    <dgm:pt modelId="{E482FC4F-7400-43B3-9B7E-5F2698DF736F}">
      <dgm:prSet phldrT="[Tekst]"/>
      <dgm:spPr/>
      <dgm:t>
        <a:bodyPr/>
        <a:lstStyle/>
        <a:p>
          <a:r>
            <a:rPr lang="pl-PL" dirty="0" smtClean="0"/>
            <a:t>Kalkulacja</a:t>
          </a:r>
          <a:endParaRPr lang="pl-PL" dirty="0"/>
        </a:p>
      </dgm:t>
    </dgm:pt>
    <dgm:pt modelId="{3E86B66E-C59C-4F0A-9F68-C2B0169DE052}" type="parTrans" cxnId="{C7F5C5EC-3492-441B-B851-4E968EEF2AD2}">
      <dgm:prSet/>
      <dgm:spPr/>
      <dgm:t>
        <a:bodyPr/>
        <a:lstStyle/>
        <a:p>
          <a:endParaRPr lang="pl-PL"/>
        </a:p>
      </dgm:t>
    </dgm:pt>
    <dgm:pt modelId="{AE08ECF0-C639-4F94-87CD-52DDCC5E5F73}" type="sibTrans" cxnId="{C7F5C5EC-3492-441B-B851-4E968EEF2AD2}">
      <dgm:prSet/>
      <dgm:spPr/>
      <dgm:t>
        <a:bodyPr/>
        <a:lstStyle/>
        <a:p>
          <a:endParaRPr lang="pl-PL"/>
        </a:p>
      </dgm:t>
    </dgm:pt>
    <dgm:pt modelId="{0759CF7E-6096-466A-BD1D-2A8096C8399F}">
      <dgm:prSet phldrT="[Tekst]"/>
      <dgm:spPr/>
      <dgm:t>
        <a:bodyPr/>
        <a:lstStyle/>
        <a:p>
          <a:r>
            <a:rPr lang="pl-PL" dirty="0" smtClean="0"/>
            <a:t>Suma</a:t>
          </a:r>
          <a:endParaRPr lang="pl-PL" dirty="0"/>
        </a:p>
      </dgm:t>
    </dgm:pt>
    <dgm:pt modelId="{BBC17B46-5B04-4C96-AB3F-29298E24F6C2}" type="parTrans" cxnId="{12243C66-D9A3-4963-8A05-4A27101B87D7}">
      <dgm:prSet/>
      <dgm:spPr/>
      <dgm:t>
        <a:bodyPr/>
        <a:lstStyle/>
        <a:p>
          <a:endParaRPr lang="pl-PL"/>
        </a:p>
      </dgm:t>
    </dgm:pt>
    <dgm:pt modelId="{2418E80E-B04B-4308-A5B6-98DE76E310FA}" type="sibTrans" cxnId="{12243C66-D9A3-4963-8A05-4A27101B87D7}">
      <dgm:prSet/>
      <dgm:spPr/>
      <dgm:t>
        <a:bodyPr/>
        <a:lstStyle/>
        <a:p>
          <a:endParaRPr lang="pl-PL"/>
        </a:p>
      </dgm:t>
    </dgm:pt>
    <dgm:pt modelId="{AE47D5AD-E969-4AFF-BD6D-284E436B8AE5}">
      <dgm:prSet phldrT="[Tekst]"/>
      <dgm:spPr/>
      <dgm:t>
        <a:bodyPr/>
        <a:lstStyle/>
        <a:p>
          <a:r>
            <a:rPr lang="pl-PL" dirty="0" smtClean="0"/>
            <a:t>1. Cykl szkoleń</a:t>
          </a:r>
          <a:endParaRPr lang="pl-PL" dirty="0"/>
        </a:p>
      </dgm:t>
    </dgm:pt>
    <dgm:pt modelId="{238695BE-B364-486B-8E02-E617A1FDC3EA}" type="parTrans" cxnId="{3B32A65B-F711-4DCA-95D6-2CF070983BB1}">
      <dgm:prSet/>
      <dgm:spPr/>
      <dgm:t>
        <a:bodyPr/>
        <a:lstStyle/>
        <a:p>
          <a:endParaRPr lang="pl-PL"/>
        </a:p>
      </dgm:t>
    </dgm:pt>
    <dgm:pt modelId="{71AACBEB-0713-4255-9C8A-5A3D04C02AB6}" type="sibTrans" cxnId="{3B32A65B-F711-4DCA-95D6-2CF070983BB1}">
      <dgm:prSet/>
      <dgm:spPr/>
      <dgm:t>
        <a:bodyPr/>
        <a:lstStyle/>
        <a:p>
          <a:endParaRPr lang="pl-PL"/>
        </a:p>
      </dgm:t>
    </dgm:pt>
    <dgm:pt modelId="{5FE083B9-864B-46FE-A150-66ADBBA22E8D}">
      <dgm:prSet phldrT="[Tekst]"/>
      <dgm:spPr/>
      <dgm:t>
        <a:bodyPr/>
        <a:lstStyle/>
        <a:p>
          <a:r>
            <a:rPr lang="pl-PL" dirty="0" smtClean="0"/>
            <a:t>Pakiet szkoleniowy - 2370zł x 20 osób</a:t>
          </a:r>
          <a:endParaRPr lang="pl-PL" dirty="0"/>
        </a:p>
      </dgm:t>
    </dgm:pt>
    <dgm:pt modelId="{D2BD5B0A-3C61-497D-A851-52D0DD68202C}" type="parTrans" cxnId="{7AA11D52-AA7B-42D4-A1F3-C1ADF7494AC6}">
      <dgm:prSet/>
      <dgm:spPr/>
      <dgm:t>
        <a:bodyPr/>
        <a:lstStyle/>
        <a:p>
          <a:endParaRPr lang="pl-PL"/>
        </a:p>
      </dgm:t>
    </dgm:pt>
    <dgm:pt modelId="{2EB31664-13EE-4599-9632-A9CFD625C2B3}" type="sibTrans" cxnId="{7AA11D52-AA7B-42D4-A1F3-C1ADF7494AC6}">
      <dgm:prSet/>
      <dgm:spPr/>
      <dgm:t>
        <a:bodyPr/>
        <a:lstStyle/>
        <a:p>
          <a:endParaRPr lang="pl-PL"/>
        </a:p>
      </dgm:t>
    </dgm:pt>
    <dgm:pt modelId="{E1E48B89-8831-4117-BCF2-DC43FAD7CED0}">
      <dgm:prSet phldrT="[Tekst]"/>
      <dgm:spPr/>
      <dgm:t>
        <a:bodyPr/>
        <a:lstStyle/>
        <a:p>
          <a:r>
            <a:rPr lang="pl-PL" dirty="0" smtClean="0"/>
            <a:t>47.400 zł</a:t>
          </a:r>
          <a:endParaRPr lang="pl-PL" dirty="0"/>
        </a:p>
      </dgm:t>
    </dgm:pt>
    <dgm:pt modelId="{123CCE6E-A2B0-4248-9962-014232F23C8C}" type="parTrans" cxnId="{DC5F3179-C3B4-4AF3-8AF0-3B3ABCAD4EE6}">
      <dgm:prSet/>
      <dgm:spPr/>
      <dgm:t>
        <a:bodyPr/>
        <a:lstStyle/>
        <a:p>
          <a:endParaRPr lang="pl-PL"/>
        </a:p>
      </dgm:t>
    </dgm:pt>
    <dgm:pt modelId="{BBDC8709-8EAC-47F6-929C-0434E1525108}" type="sibTrans" cxnId="{DC5F3179-C3B4-4AF3-8AF0-3B3ABCAD4EE6}">
      <dgm:prSet/>
      <dgm:spPr/>
      <dgm:t>
        <a:bodyPr/>
        <a:lstStyle/>
        <a:p>
          <a:endParaRPr lang="pl-PL"/>
        </a:p>
      </dgm:t>
    </dgm:pt>
    <dgm:pt modelId="{9EC86349-2EC0-4C7C-93F1-A8F2A5CE0EA4}">
      <dgm:prSet phldrT="[Tekst]"/>
      <dgm:spPr/>
      <dgm:t>
        <a:bodyPr/>
        <a:lstStyle/>
        <a:p>
          <a:r>
            <a:rPr lang="pl-PL" dirty="0" smtClean="0"/>
            <a:t>2. Modele oceny i szkoleń</a:t>
          </a:r>
          <a:endParaRPr lang="pl-PL" dirty="0"/>
        </a:p>
      </dgm:t>
    </dgm:pt>
    <dgm:pt modelId="{1520E6BB-9745-4351-86D6-84CE189FE5F9}" type="parTrans" cxnId="{CD4B3DBE-5965-4E02-AFF7-9EF3D4F73B15}">
      <dgm:prSet/>
      <dgm:spPr/>
      <dgm:t>
        <a:bodyPr/>
        <a:lstStyle/>
        <a:p>
          <a:endParaRPr lang="pl-PL"/>
        </a:p>
      </dgm:t>
    </dgm:pt>
    <dgm:pt modelId="{80C86015-391E-49E3-A751-4B668A318D0E}" type="sibTrans" cxnId="{CD4B3DBE-5965-4E02-AFF7-9EF3D4F73B15}">
      <dgm:prSet/>
      <dgm:spPr/>
      <dgm:t>
        <a:bodyPr/>
        <a:lstStyle/>
        <a:p>
          <a:endParaRPr lang="pl-PL"/>
        </a:p>
      </dgm:t>
    </dgm:pt>
    <dgm:pt modelId="{EE8825A2-1637-4A4B-A5F2-99BA2DD51D2D}">
      <dgm:prSet phldrT="[Tekst]"/>
      <dgm:spPr/>
      <dgm:t>
        <a:bodyPr/>
        <a:lstStyle/>
        <a:p>
          <a:r>
            <a:rPr lang="pl-PL" dirty="0" smtClean="0"/>
            <a:t>1 os x 2 modele x 2000zł umowa zlecenie lub dzieło</a:t>
          </a:r>
          <a:endParaRPr lang="pl-PL" dirty="0"/>
        </a:p>
      </dgm:t>
    </dgm:pt>
    <dgm:pt modelId="{FEBFBDB0-BECE-4F71-920C-6A9A6E2D292B}" type="parTrans" cxnId="{69F191D6-1702-4EE6-ACF1-F9214B59622C}">
      <dgm:prSet/>
      <dgm:spPr/>
      <dgm:t>
        <a:bodyPr/>
        <a:lstStyle/>
        <a:p>
          <a:endParaRPr lang="pl-PL"/>
        </a:p>
      </dgm:t>
    </dgm:pt>
    <dgm:pt modelId="{78B60B13-6666-40D0-BF2B-A4154542AF63}" type="sibTrans" cxnId="{69F191D6-1702-4EE6-ACF1-F9214B59622C}">
      <dgm:prSet/>
      <dgm:spPr/>
      <dgm:t>
        <a:bodyPr/>
        <a:lstStyle/>
        <a:p>
          <a:endParaRPr lang="pl-PL"/>
        </a:p>
      </dgm:t>
    </dgm:pt>
    <dgm:pt modelId="{FF64017F-A486-4977-8C44-9297CD70F1BA}">
      <dgm:prSet phldrT="[Tekst]"/>
      <dgm:spPr/>
      <dgm:t>
        <a:bodyPr/>
        <a:lstStyle/>
        <a:p>
          <a:r>
            <a:rPr lang="pl-PL" dirty="0" smtClean="0"/>
            <a:t>4.000 zł</a:t>
          </a:r>
          <a:endParaRPr lang="pl-PL" dirty="0"/>
        </a:p>
      </dgm:t>
    </dgm:pt>
    <dgm:pt modelId="{1C06A7A3-F63D-478D-9BB6-8DED5E237DC7}" type="parTrans" cxnId="{BBA5E6FB-D8D9-4259-8311-C73B0F36A189}">
      <dgm:prSet/>
      <dgm:spPr/>
      <dgm:t>
        <a:bodyPr/>
        <a:lstStyle/>
        <a:p>
          <a:endParaRPr lang="pl-PL"/>
        </a:p>
      </dgm:t>
    </dgm:pt>
    <dgm:pt modelId="{D9E7E4AE-B14F-44A4-A1CB-4DB7A5291ADE}" type="sibTrans" cxnId="{BBA5E6FB-D8D9-4259-8311-C73B0F36A189}">
      <dgm:prSet/>
      <dgm:spPr/>
      <dgm:t>
        <a:bodyPr/>
        <a:lstStyle/>
        <a:p>
          <a:endParaRPr lang="pl-PL"/>
        </a:p>
      </dgm:t>
    </dgm:pt>
    <dgm:pt modelId="{D8B126C9-D0C3-41D2-A40D-8B9175B4C148}">
      <dgm:prSet phldrT="[Tekst]"/>
      <dgm:spPr/>
      <dgm:t>
        <a:bodyPr/>
        <a:lstStyle/>
        <a:p>
          <a:r>
            <a:rPr lang="pl-PL" dirty="0" smtClean="0"/>
            <a:t>3. Ocena pracy podczas turnusów</a:t>
          </a:r>
          <a:endParaRPr lang="pl-PL" dirty="0"/>
        </a:p>
      </dgm:t>
    </dgm:pt>
    <dgm:pt modelId="{939ECA65-24B7-4D6B-B329-4510625CD8F8}" type="parTrans" cxnId="{7588ABC7-2473-4287-80F3-F43BFAEC9A3F}">
      <dgm:prSet/>
      <dgm:spPr/>
      <dgm:t>
        <a:bodyPr/>
        <a:lstStyle/>
        <a:p>
          <a:endParaRPr lang="pl-PL"/>
        </a:p>
      </dgm:t>
    </dgm:pt>
    <dgm:pt modelId="{BBE3D17D-76D8-4BE8-BEF2-C5C6E3E6E5A7}" type="sibTrans" cxnId="{7588ABC7-2473-4287-80F3-F43BFAEC9A3F}">
      <dgm:prSet/>
      <dgm:spPr/>
      <dgm:t>
        <a:bodyPr/>
        <a:lstStyle/>
        <a:p>
          <a:endParaRPr lang="pl-PL"/>
        </a:p>
      </dgm:t>
    </dgm:pt>
    <dgm:pt modelId="{0FAAE4C4-8ED5-42F7-AF73-D444E9BB86A7}">
      <dgm:prSet phldrT="[Tekst]"/>
      <dgm:spPr/>
      <dgm:t>
        <a:bodyPr/>
        <a:lstStyle/>
        <a:p>
          <a:r>
            <a:rPr lang="pl-PL" dirty="0" smtClean="0"/>
            <a:t>4 os. x 600zł umowa zlecenie</a:t>
          </a:r>
          <a:endParaRPr lang="pl-PL" dirty="0"/>
        </a:p>
      </dgm:t>
    </dgm:pt>
    <dgm:pt modelId="{8C76EF19-AB77-46B9-B095-2852CB183C8F}" type="parTrans" cxnId="{4F8F6A41-6147-483D-A59A-236F315D95F5}">
      <dgm:prSet/>
      <dgm:spPr/>
      <dgm:t>
        <a:bodyPr/>
        <a:lstStyle/>
        <a:p>
          <a:endParaRPr lang="pl-PL"/>
        </a:p>
      </dgm:t>
    </dgm:pt>
    <dgm:pt modelId="{48186899-B606-4DB0-8331-99C9B0EFFA83}" type="sibTrans" cxnId="{4F8F6A41-6147-483D-A59A-236F315D95F5}">
      <dgm:prSet/>
      <dgm:spPr/>
      <dgm:t>
        <a:bodyPr/>
        <a:lstStyle/>
        <a:p>
          <a:endParaRPr lang="pl-PL"/>
        </a:p>
      </dgm:t>
    </dgm:pt>
    <dgm:pt modelId="{E7883F0F-CBAD-4F4E-A3C3-D4E3FD5713AA}">
      <dgm:prSet phldrT="[Tekst]"/>
      <dgm:spPr/>
      <dgm:t>
        <a:bodyPr/>
        <a:lstStyle/>
        <a:p>
          <a:r>
            <a:rPr lang="pl-PL" dirty="0" smtClean="0"/>
            <a:t>2.400 zł</a:t>
          </a:r>
          <a:endParaRPr lang="pl-PL" dirty="0"/>
        </a:p>
      </dgm:t>
    </dgm:pt>
    <dgm:pt modelId="{D69538F4-BF7C-46A5-81DF-01C9D8D9B33C}" type="parTrans" cxnId="{AD9B7921-8DE2-4962-A469-0796DB3F25C4}">
      <dgm:prSet/>
      <dgm:spPr/>
      <dgm:t>
        <a:bodyPr/>
        <a:lstStyle/>
        <a:p>
          <a:endParaRPr lang="pl-PL"/>
        </a:p>
      </dgm:t>
    </dgm:pt>
    <dgm:pt modelId="{241C30AD-9AB0-4BDB-A0E4-25C524EEB345}" type="sibTrans" cxnId="{AD9B7921-8DE2-4962-A469-0796DB3F25C4}">
      <dgm:prSet/>
      <dgm:spPr/>
      <dgm:t>
        <a:bodyPr/>
        <a:lstStyle/>
        <a:p>
          <a:endParaRPr lang="pl-PL"/>
        </a:p>
      </dgm:t>
    </dgm:pt>
    <dgm:pt modelId="{A9957710-0ED3-4AD8-8E6C-3188A28E6CB3}">
      <dgm:prSet phldrT="[Tekst]"/>
      <dgm:spPr/>
      <dgm:t>
        <a:bodyPr/>
        <a:lstStyle/>
        <a:p>
          <a:r>
            <a:rPr lang="pl-PL" dirty="0" smtClean="0"/>
            <a:t>4. Rekrutacja uczestników szkoleń i turnusów</a:t>
          </a:r>
          <a:endParaRPr lang="pl-PL" dirty="0"/>
        </a:p>
      </dgm:t>
    </dgm:pt>
    <dgm:pt modelId="{4857599F-0C77-4621-A96E-FCCF3D0D5FAF}" type="parTrans" cxnId="{3C085954-EC91-4CC1-9D5E-6E2B6B8CC5A6}">
      <dgm:prSet/>
      <dgm:spPr/>
      <dgm:t>
        <a:bodyPr/>
        <a:lstStyle/>
        <a:p>
          <a:endParaRPr lang="pl-PL"/>
        </a:p>
      </dgm:t>
    </dgm:pt>
    <dgm:pt modelId="{81598319-28D3-4755-8A47-C2915E39F33C}" type="sibTrans" cxnId="{3C085954-EC91-4CC1-9D5E-6E2B6B8CC5A6}">
      <dgm:prSet/>
      <dgm:spPr/>
      <dgm:t>
        <a:bodyPr/>
        <a:lstStyle/>
        <a:p>
          <a:endParaRPr lang="pl-PL"/>
        </a:p>
      </dgm:t>
    </dgm:pt>
    <dgm:pt modelId="{98439464-8513-49DF-BD44-C7F3B5783778}">
      <dgm:prSet phldrT="[Tekst]"/>
      <dgm:spPr/>
      <dgm:t>
        <a:bodyPr/>
        <a:lstStyle/>
        <a:p>
          <a:r>
            <a:rPr lang="pl-PL" dirty="0" smtClean="0"/>
            <a:t>1 os x 4 m-ce x 700 zł</a:t>
          </a:r>
          <a:endParaRPr lang="pl-PL" dirty="0"/>
        </a:p>
      </dgm:t>
    </dgm:pt>
    <dgm:pt modelId="{A36AC859-CB15-487A-8109-3EA91E42E9C5}" type="parTrans" cxnId="{92FFDA50-184F-4414-A45E-5BA3C371D0AF}">
      <dgm:prSet/>
      <dgm:spPr/>
      <dgm:t>
        <a:bodyPr/>
        <a:lstStyle/>
        <a:p>
          <a:endParaRPr lang="pl-PL"/>
        </a:p>
      </dgm:t>
    </dgm:pt>
    <dgm:pt modelId="{EA68BFD8-559F-4B36-94EB-5D1A34CD13EB}" type="sibTrans" cxnId="{92FFDA50-184F-4414-A45E-5BA3C371D0AF}">
      <dgm:prSet/>
      <dgm:spPr/>
      <dgm:t>
        <a:bodyPr/>
        <a:lstStyle/>
        <a:p>
          <a:endParaRPr lang="pl-PL"/>
        </a:p>
      </dgm:t>
    </dgm:pt>
    <dgm:pt modelId="{A7AC1A53-8694-4499-9529-C4A92B92C867}">
      <dgm:prSet phldrT="[Tekst]"/>
      <dgm:spPr/>
      <dgm:t>
        <a:bodyPr/>
        <a:lstStyle/>
        <a:p>
          <a:r>
            <a:rPr lang="pl-PL" dirty="0" smtClean="0"/>
            <a:t>2.800 zł</a:t>
          </a:r>
          <a:endParaRPr lang="pl-PL" dirty="0"/>
        </a:p>
      </dgm:t>
    </dgm:pt>
    <dgm:pt modelId="{70808E3E-659B-4AB6-85F5-88F54CCE766C}" type="parTrans" cxnId="{CA44FE17-B019-4EFA-AB85-8D4564D6DD98}">
      <dgm:prSet/>
      <dgm:spPr/>
      <dgm:t>
        <a:bodyPr/>
        <a:lstStyle/>
        <a:p>
          <a:endParaRPr lang="pl-PL"/>
        </a:p>
      </dgm:t>
    </dgm:pt>
    <dgm:pt modelId="{866BCD10-39D6-4D89-AE2D-4167D2562589}" type="sibTrans" cxnId="{CA44FE17-B019-4EFA-AB85-8D4564D6DD98}">
      <dgm:prSet/>
      <dgm:spPr/>
      <dgm:t>
        <a:bodyPr/>
        <a:lstStyle/>
        <a:p>
          <a:endParaRPr lang="pl-PL"/>
        </a:p>
      </dgm:t>
    </dgm:pt>
    <dgm:pt modelId="{89265178-01BC-414C-A53A-1D5BD2A18073}" type="pres">
      <dgm:prSet presAssocID="{7E364E34-4DE2-4B70-BDE8-D8432DD4407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73426A0-1366-4A68-BB15-7AC8897A3018}" type="pres">
      <dgm:prSet presAssocID="{A9563779-1916-44F0-8CA2-EEA56EE7F57D}" presName="horFlow" presStyleCnt="0"/>
      <dgm:spPr/>
    </dgm:pt>
    <dgm:pt modelId="{9C2E85E4-C2F1-441C-88D6-3854045F9AED}" type="pres">
      <dgm:prSet presAssocID="{A9563779-1916-44F0-8CA2-EEA56EE7F57D}" presName="bigChev" presStyleLbl="node1" presStyleIdx="0" presStyleCnt="5"/>
      <dgm:spPr/>
      <dgm:t>
        <a:bodyPr/>
        <a:lstStyle/>
        <a:p>
          <a:endParaRPr lang="pl-PL"/>
        </a:p>
      </dgm:t>
    </dgm:pt>
    <dgm:pt modelId="{65698A92-1107-44F0-A745-E77DBD99B836}" type="pres">
      <dgm:prSet presAssocID="{3E86B66E-C59C-4F0A-9F68-C2B0169DE052}" presName="parTrans" presStyleCnt="0"/>
      <dgm:spPr/>
    </dgm:pt>
    <dgm:pt modelId="{EE25A8F5-7E52-4E78-90D7-BEF12B836AE7}" type="pres">
      <dgm:prSet presAssocID="{E482FC4F-7400-43B3-9B7E-5F2698DF736F}" presName="node" presStyleLbl="align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D0B943-1B74-45C5-8304-8B476F93E4B5}" type="pres">
      <dgm:prSet presAssocID="{AE08ECF0-C639-4F94-87CD-52DDCC5E5F73}" presName="sibTrans" presStyleCnt="0"/>
      <dgm:spPr/>
    </dgm:pt>
    <dgm:pt modelId="{58F14F4F-B966-4F9A-8531-99B8B2F5B73D}" type="pres">
      <dgm:prSet presAssocID="{0759CF7E-6096-466A-BD1D-2A8096C8399F}" presName="node" presStyleLbl="align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15CC0C-465E-4D87-9264-2A5CF7138C2C}" type="pres">
      <dgm:prSet presAssocID="{A9563779-1916-44F0-8CA2-EEA56EE7F57D}" presName="vSp" presStyleCnt="0"/>
      <dgm:spPr/>
    </dgm:pt>
    <dgm:pt modelId="{47DB595E-71DB-4FC2-B7F6-1D268D004073}" type="pres">
      <dgm:prSet presAssocID="{AE47D5AD-E969-4AFF-BD6D-284E436B8AE5}" presName="horFlow" presStyleCnt="0"/>
      <dgm:spPr/>
    </dgm:pt>
    <dgm:pt modelId="{6C4C262E-0415-45DE-93B7-89AF430BA878}" type="pres">
      <dgm:prSet presAssocID="{AE47D5AD-E969-4AFF-BD6D-284E436B8AE5}" presName="bigChev" presStyleLbl="node1" presStyleIdx="1" presStyleCnt="5"/>
      <dgm:spPr/>
      <dgm:t>
        <a:bodyPr/>
        <a:lstStyle/>
        <a:p>
          <a:endParaRPr lang="pl-PL"/>
        </a:p>
      </dgm:t>
    </dgm:pt>
    <dgm:pt modelId="{F733D99F-2634-4B20-83E4-DA2302EA1F21}" type="pres">
      <dgm:prSet presAssocID="{D2BD5B0A-3C61-497D-A851-52D0DD68202C}" presName="parTrans" presStyleCnt="0"/>
      <dgm:spPr/>
    </dgm:pt>
    <dgm:pt modelId="{B535D874-E06A-4535-8D3A-3A93210C69F2}" type="pres">
      <dgm:prSet presAssocID="{5FE083B9-864B-46FE-A150-66ADBBA22E8D}" presName="node" presStyleLbl="align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2CFC3D-C171-44C4-8673-B7B49E9750AD}" type="pres">
      <dgm:prSet presAssocID="{2EB31664-13EE-4599-9632-A9CFD625C2B3}" presName="sibTrans" presStyleCnt="0"/>
      <dgm:spPr/>
    </dgm:pt>
    <dgm:pt modelId="{E3162C89-5D36-486F-A7DE-8EF7571019C9}" type="pres">
      <dgm:prSet presAssocID="{E1E48B89-8831-4117-BCF2-DC43FAD7CED0}" presName="node" presStyleLbl="align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0F6840-0A12-4069-BD21-841FBC04B317}" type="pres">
      <dgm:prSet presAssocID="{AE47D5AD-E969-4AFF-BD6D-284E436B8AE5}" presName="vSp" presStyleCnt="0"/>
      <dgm:spPr/>
    </dgm:pt>
    <dgm:pt modelId="{7E7482AA-E1F2-412B-8B3A-94E750BFCF95}" type="pres">
      <dgm:prSet presAssocID="{9EC86349-2EC0-4C7C-93F1-A8F2A5CE0EA4}" presName="horFlow" presStyleCnt="0"/>
      <dgm:spPr/>
    </dgm:pt>
    <dgm:pt modelId="{8B111DAA-CCB3-46B2-9218-E97E088B3BA9}" type="pres">
      <dgm:prSet presAssocID="{9EC86349-2EC0-4C7C-93F1-A8F2A5CE0EA4}" presName="bigChev" presStyleLbl="node1" presStyleIdx="2" presStyleCnt="5"/>
      <dgm:spPr/>
      <dgm:t>
        <a:bodyPr/>
        <a:lstStyle/>
        <a:p>
          <a:endParaRPr lang="pl-PL"/>
        </a:p>
      </dgm:t>
    </dgm:pt>
    <dgm:pt modelId="{A95994FF-ADAD-4C6C-A371-AA178CD5E41E}" type="pres">
      <dgm:prSet presAssocID="{FEBFBDB0-BECE-4F71-920C-6A9A6E2D292B}" presName="parTrans" presStyleCnt="0"/>
      <dgm:spPr/>
    </dgm:pt>
    <dgm:pt modelId="{8FA18865-7A1D-4F1C-B46E-DA070F3577EA}" type="pres">
      <dgm:prSet presAssocID="{EE8825A2-1637-4A4B-A5F2-99BA2DD51D2D}" presName="node" presStyleLbl="align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45DA31-B196-4782-B018-CB51734271F3}" type="pres">
      <dgm:prSet presAssocID="{78B60B13-6666-40D0-BF2B-A4154542AF63}" presName="sibTrans" presStyleCnt="0"/>
      <dgm:spPr/>
    </dgm:pt>
    <dgm:pt modelId="{6C1F3C2B-25DB-435C-9A96-CEC5ECAD21BA}" type="pres">
      <dgm:prSet presAssocID="{FF64017F-A486-4977-8C44-9297CD70F1BA}" presName="node" presStyleLbl="align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724AA5-81CA-4DC5-8680-47508A3F647A}" type="pres">
      <dgm:prSet presAssocID="{9EC86349-2EC0-4C7C-93F1-A8F2A5CE0EA4}" presName="vSp" presStyleCnt="0"/>
      <dgm:spPr/>
    </dgm:pt>
    <dgm:pt modelId="{D1091577-43B6-487D-B0A6-ED402D9C4F5A}" type="pres">
      <dgm:prSet presAssocID="{D8B126C9-D0C3-41D2-A40D-8B9175B4C148}" presName="horFlow" presStyleCnt="0"/>
      <dgm:spPr/>
    </dgm:pt>
    <dgm:pt modelId="{F9B7A685-42A7-46D1-ABBF-757E0C31CD2A}" type="pres">
      <dgm:prSet presAssocID="{D8B126C9-D0C3-41D2-A40D-8B9175B4C148}" presName="bigChev" presStyleLbl="node1" presStyleIdx="3" presStyleCnt="5"/>
      <dgm:spPr/>
      <dgm:t>
        <a:bodyPr/>
        <a:lstStyle/>
        <a:p>
          <a:endParaRPr lang="pl-PL"/>
        </a:p>
      </dgm:t>
    </dgm:pt>
    <dgm:pt modelId="{AA89D017-FF26-4741-AA4D-7B15AD358CC9}" type="pres">
      <dgm:prSet presAssocID="{8C76EF19-AB77-46B9-B095-2852CB183C8F}" presName="parTrans" presStyleCnt="0"/>
      <dgm:spPr/>
    </dgm:pt>
    <dgm:pt modelId="{6C232161-0BE8-43DE-986F-8E861DA61B4A}" type="pres">
      <dgm:prSet presAssocID="{0FAAE4C4-8ED5-42F7-AF73-D444E9BB86A7}" presName="node" presStyleLbl="align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FB489E-8C1A-45AE-99C6-CE3BCB00EB64}" type="pres">
      <dgm:prSet presAssocID="{48186899-B606-4DB0-8331-99C9B0EFFA83}" presName="sibTrans" presStyleCnt="0"/>
      <dgm:spPr/>
    </dgm:pt>
    <dgm:pt modelId="{88AAB658-8316-4923-B27C-A737A3A6F48C}" type="pres">
      <dgm:prSet presAssocID="{E7883F0F-CBAD-4F4E-A3C3-D4E3FD5713AA}" presName="node" presStyleLbl="align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09E85C-6FE4-4209-8650-54099DA6DA7A}" type="pres">
      <dgm:prSet presAssocID="{D8B126C9-D0C3-41D2-A40D-8B9175B4C148}" presName="vSp" presStyleCnt="0"/>
      <dgm:spPr/>
    </dgm:pt>
    <dgm:pt modelId="{8FC6A2B6-B768-4FF7-A166-016C4D7F54A7}" type="pres">
      <dgm:prSet presAssocID="{A9957710-0ED3-4AD8-8E6C-3188A28E6CB3}" presName="horFlow" presStyleCnt="0"/>
      <dgm:spPr/>
    </dgm:pt>
    <dgm:pt modelId="{BB6F2273-889A-4B46-A1F5-D6D1FFD0E330}" type="pres">
      <dgm:prSet presAssocID="{A9957710-0ED3-4AD8-8E6C-3188A28E6CB3}" presName="bigChev" presStyleLbl="node1" presStyleIdx="4" presStyleCnt="5"/>
      <dgm:spPr/>
      <dgm:t>
        <a:bodyPr/>
        <a:lstStyle/>
        <a:p>
          <a:endParaRPr lang="pl-PL"/>
        </a:p>
      </dgm:t>
    </dgm:pt>
    <dgm:pt modelId="{FAE79C0E-5DA2-485E-A81D-35F32C470597}" type="pres">
      <dgm:prSet presAssocID="{A36AC859-CB15-487A-8109-3EA91E42E9C5}" presName="parTrans" presStyleCnt="0"/>
      <dgm:spPr/>
    </dgm:pt>
    <dgm:pt modelId="{C26B07B2-4923-41B0-9F2D-2F5E66034002}" type="pres">
      <dgm:prSet presAssocID="{98439464-8513-49DF-BD44-C7F3B5783778}" presName="node" presStyleLbl="align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DC844A-B321-4B98-B405-12380FA66C33}" type="pres">
      <dgm:prSet presAssocID="{EA68BFD8-559F-4B36-94EB-5D1A34CD13EB}" presName="sibTrans" presStyleCnt="0"/>
      <dgm:spPr/>
    </dgm:pt>
    <dgm:pt modelId="{83883ADA-0CA8-493F-8FBD-15974939BAB1}" type="pres">
      <dgm:prSet presAssocID="{A7AC1A53-8694-4499-9529-C4A92B92C867}" presName="node" presStyleLbl="align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C5F3179-C3B4-4AF3-8AF0-3B3ABCAD4EE6}" srcId="{AE47D5AD-E969-4AFF-BD6D-284E436B8AE5}" destId="{E1E48B89-8831-4117-BCF2-DC43FAD7CED0}" srcOrd="1" destOrd="0" parTransId="{123CCE6E-A2B0-4248-9962-014232F23C8C}" sibTransId="{BBDC8709-8EAC-47F6-929C-0434E1525108}"/>
    <dgm:cxn modelId="{CA44FE17-B019-4EFA-AB85-8D4564D6DD98}" srcId="{A9957710-0ED3-4AD8-8E6C-3188A28E6CB3}" destId="{A7AC1A53-8694-4499-9529-C4A92B92C867}" srcOrd="1" destOrd="0" parTransId="{70808E3E-659B-4AB6-85F5-88F54CCE766C}" sibTransId="{866BCD10-39D6-4D89-AE2D-4167D2562589}"/>
    <dgm:cxn modelId="{7588ABC7-2473-4287-80F3-F43BFAEC9A3F}" srcId="{7E364E34-4DE2-4B70-BDE8-D8432DD44077}" destId="{D8B126C9-D0C3-41D2-A40D-8B9175B4C148}" srcOrd="3" destOrd="0" parTransId="{939ECA65-24B7-4D6B-B329-4510625CD8F8}" sibTransId="{BBE3D17D-76D8-4BE8-BEF2-C5C6E3E6E5A7}"/>
    <dgm:cxn modelId="{4F8F6A41-6147-483D-A59A-236F315D95F5}" srcId="{D8B126C9-D0C3-41D2-A40D-8B9175B4C148}" destId="{0FAAE4C4-8ED5-42F7-AF73-D444E9BB86A7}" srcOrd="0" destOrd="0" parTransId="{8C76EF19-AB77-46B9-B095-2852CB183C8F}" sibTransId="{48186899-B606-4DB0-8331-99C9B0EFFA83}"/>
    <dgm:cxn modelId="{69F191D6-1702-4EE6-ACF1-F9214B59622C}" srcId="{9EC86349-2EC0-4C7C-93F1-A8F2A5CE0EA4}" destId="{EE8825A2-1637-4A4B-A5F2-99BA2DD51D2D}" srcOrd="0" destOrd="0" parTransId="{FEBFBDB0-BECE-4F71-920C-6A9A6E2D292B}" sibTransId="{78B60B13-6666-40D0-BF2B-A4154542AF63}"/>
    <dgm:cxn modelId="{AD9B7921-8DE2-4962-A469-0796DB3F25C4}" srcId="{D8B126C9-D0C3-41D2-A40D-8B9175B4C148}" destId="{E7883F0F-CBAD-4F4E-A3C3-D4E3FD5713AA}" srcOrd="1" destOrd="0" parTransId="{D69538F4-BF7C-46A5-81DF-01C9D8D9B33C}" sibTransId="{241C30AD-9AB0-4BDB-A0E4-25C524EEB345}"/>
    <dgm:cxn modelId="{92FFDA50-184F-4414-A45E-5BA3C371D0AF}" srcId="{A9957710-0ED3-4AD8-8E6C-3188A28E6CB3}" destId="{98439464-8513-49DF-BD44-C7F3B5783778}" srcOrd="0" destOrd="0" parTransId="{A36AC859-CB15-487A-8109-3EA91E42E9C5}" sibTransId="{EA68BFD8-559F-4B36-94EB-5D1A34CD13EB}"/>
    <dgm:cxn modelId="{3C085954-EC91-4CC1-9D5E-6E2B6B8CC5A6}" srcId="{7E364E34-4DE2-4B70-BDE8-D8432DD44077}" destId="{A9957710-0ED3-4AD8-8E6C-3188A28E6CB3}" srcOrd="4" destOrd="0" parTransId="{4857599F-0C77-4621-A96E-FCCF3D0D5FAF}" sibTransId="{81598319-28D3-4755-8A47-C2915E39F33C}"/>
    <dgm:cxn modelId="{A8B6D868-F724-4374-872A-94F7D0AAF53B}" type="presOf" srcId="{E7883F0F-CBAD-4F4E-A3C3-D4E3FD5713AA}" destId="{88AAB658-8316-4923-B27C-A737A3A6F48C}" srcOrd="0" destOrd="0" presId="urn:microsoft.com/office/officeart/2005/8/layout/lProcess3"/>
    <dgm:cxn modelId="{8BA34F61-B4D9-45EC-A2E2-EBD5F8AD6D75}" srcId="{7E364E34-4DE2-4B70-BDE8-D8432DD44077}" destId="{A9563779-1916-44F0-8CA2-EEA56EE7F57D}" srcOrd="0" destOrd="0" parTransId="{30F56872-791B-42BF-8986-880FE97302FF}" sibTransId="{F0315CD5-DEE8-400C-BEFC-4AD8C1F8D52C}"/>
    <dgm:cxn modelId="{6F821019-3A81-453A-A2B3-5C3D0EEC37E1}" type="presOf" srcId="{5FE083B9-864B-46FE-A150-66ADBBA22E8D}" destId="{B535D874-E06A-4535-8D3A-3A93210C69F2}" srcOrd="0" destOrd="0" presId="urn:microsoft.com/office/officeart/2005/8/layout/lProcess3"/>
    <dgm:cxn modelId="{F4926883-D59A-45FC-9DCC-63682C926EF8}" type="presOf" srcId="{AE47D5AD-E969-4AFF-BD6D-284E436B8AE5}" destId="{6C4C262E-0415-45DE-93B7-89AF430BA878}" srcOrd="0" destOrd="0" presId="urn:microsoft.com/office/officeart/2005/8/layout/lProcess3"/>
    <dgm:cxn modelId="{07C319CC-CBBE-471F-8AD6-01AE2FCEE6EF}" type="presOf" srcId="{FF64017F-A486-4977-8C44-9297CD70F1BA}" destId="{6C1F3C2B-25DB-435C-9A96-CEC5ECAD21BA}" srcOrd="0" destOrd="0" presId="urn:microsoft.com/office/officeart/2005/8/layout/lProcess3"/>
    <dgm:cxn modelId="{12243C66-D9A3-4963-8A05-4A27101B87D7}" srcId="{A9563779-1916-44F0-8CA2-EEA56EE7F57D}" destId="{0759CF7E-6096-466A-BD1D-2A8096C8399F}" srcOrd="1" destOrd="0" parTransId="{BBC17B46-5B04-4C96-AB3F-29298E24F6C2}" sibTransId="{2418E80E-B04B-4308-A5B6-98DE76E310FA}"/>
    <dgm:cxn modelId="{C7F5C5EC-3492-441B-B851-4E968EEF2AD2}" srcId="{A9563779-1916-44F0-8CA2-EEA56EE7F57D}" destId="{E482FC4F-7400-43B3-9B7E-5F2698DF736F}" srcOrd="0" destOrd="0" parTransId="{3E86B66E-C59C-4F0A-9F68-C2B0169DE052}" sibTransId="{AE08ECF0-C639-4F94-87CD-52DDCC5E5F73}"/>
    <dgm:cxn modelId="{CD4B3DBE-5965-4E02-AFF7-9EF3D4F73B15}" srcId="{7E364E34-4DE2-4B70-BDE8-D8432DD44077}" destId="{9EC86349-2EC0-4C7C-93F1-A8F2A5CE0EA4}" srcOrd="2" destOrd="0" parTransId="{1520E6BB-9745-4351-86D6-84CE189FE5F9}" sibTransId="{80C86015-391E-49E3-A751-4B668A318D0E}"/>
    <dgm:cxn modelId="{6E1D00E7-0307-4AED-A02F-24CD8E40D500}" type="presOf" srcId="{98439464-8513-49DF-BD44-C7F3B5783778}" destId="{C26B07B2-4923-41B0-9F2D-2F5E66034002}" srcOrd="0" destOrd="0" presId="urn:microsoft.com/office/officeart/2005/8/layout/lProcess3"/>
    <dgm:cxn modelId="{42843B6F-04AF-4E95-BD3A-92934D260C12}" type="presOf" srcId="{E482FC4F-7400-43B3-9B7E-5F2698DF736F}" destId="{EE25A8F5-7E52-4E78-90D7-BEF12B836AE7}" srcOrd="0" destOrd="0" presId="urn:microsoft.com/office/officeart/2005/8/layout/lProcess3"/>
    <dgm:cxn modelId="{2EB442EF-4810-4318-9A07-FEB4A10E8F3D}" type="presOf" srcId="{A7AC1A53-8694-4499-9529-C4A92B92C867}" destId="{83883ADA-0CA8-493F-8FBD-15974939BAB1}" srcOrd="0" destOrd="0" presId="urn:microsoft.com/office/officeart/2005/8/layout/lProcess3"/>
    <dgm:cxn modelId="{7AA11D52-AA7B-42D4-A1F3-C1ADF7494AC6}" srcId="{AE47D5AD-E969-4AFF-BD6D-284E436B8AE5}" destId="{5FE083B9-864B-46FE-A150-66ADBBA22E8D}" srcOrd="0" destOrd="0" parTransId="{D2BD5B0A-3C61-497D-A851-52D0DD68202C}" sibTransId="{2EB31664-13EE-4599-9632-A9CFD625C2B3}"/>
    <dgm:cxn modelId="{3B32A65B-F711-4DCA-95D6-2CF070983BB1}" srcId="{7E364E34-4DE2-4B70-BDE8-D8432DD44077}" destId="{AE47D5AD-E969-4AFF-BD6D-284E436B8AE5}" srcOrd="1" destOrd="0" parTransId="{238695BE-B364-486B-8E02-E617A1FDC3EA}" sibTransId="{71AACBEB-0713-4255-9C8A-5A3D04C02AB6}"/>
    <dgm:cxn modelId="{D22C0B3D-3BA8-4417-96DF-D3D4AC955EFF}" type="presOf" srcId="{0759CF7E-6096-466A-BD1D-2A8096C8399F}" destId="{58F14F4F-B966-4F9A-8531-99B8B2F5B73D}" srcOrd="0" destOrd="0" presId="urn:microsoft.com/office/officeart/2005/8/layout/lProcess3"/>
    <dgm:cxn modelId="{822FA2C0-7A03-4659-B7E9-F5D56A5FCBE1}" type="presOf" srcId="{E1E48B89-8831-4117-BCF2-DC43FAD7CED0}" destId="{E3162C89-5D36-486F-A7DE-8EF7571019C9}" srcOrd="0" destOrd="0" presId="urn:microsoft.com/office/officeart/2005/8/layout/lProcess3"/>
    <dgm:cxn modelId="{308D7535-EF62-4559-AC60-A8FA4D16A8A1}" type="presOf" srcId="{7E364E34-4DE2-4B70-BDE8-D8432DD44077}" destId="{89265178-01BC-414C-A53A-1D5BD2A18073}" srcOrd="0" destOrd="0" presId="urn:microsoft.com/office/officeart/2005/8/layout/lProcess3"/>
    <dgm:cxn modelId="{BBA5E6FB-D8D9-4259-8311-C73B0F36A189}" srcId="{9EC86349-2EC0-4C7C-93F1-A8F2A5CE0EA4}" destId="{FF64017F-A486-4977-8C44-9297CD70F1BA}" srcOrd="1" destOrd="0" parTransId="{1C06A7A3-F63D-478D-9BB6-8DED5E237DC7}" sibTransId="{D9E7E4AE-B14F-44A4-A1CB-4DB7A5291ADE}"/>
    <dgm:cxn modelId="{C2EC7D81-A074-4798-BD28-9576F8FE4B9D}" type="presOf" srcId="{A9563779-1916-44F0-8CA2-EEA56EE7F57D}" destId="{9C2E85E4-C2F1-441C-88D6-3854045F9AED}" srcOrd="0" destOrd="0" presId="urn:microsoft.com/office/officeart/2005/8/layout/lProcess3"/>
    <dgm:cxn modelId="{6E4E65D9-330B-4811-99AC-A5E88E55FA4D}" type="presOf" srcId="{EE8825A2-1637-4A4B-A5F2-99BA2DD51D2D}" destId="{8FA18865-7A1D-4F1C-B46E-DA070F3577EA}" srcOrd="0" destOrd="0" presId="urn:microsoft.com/office/officeart/2005/8/layout/lProcess3"/>
    <dgm:cxn modelId="{576034D4-E067-4596-9173-8508E40B2189}" type="presOf" srcId="{0FAAE4C4-8ED5-42F7-AF73-D444E9BB86A7}" destId="{6C232161-0BE8-43DE-986F-8E861DA61B4A}" srcOrd="0" destOrd="0" presId="urn:microsoft.com/office/officeart/2005/8/layout/lProcess3"/>
    <dgm:cxn modelId="{9D42022D-FF77-4822-95D4-B58AEC649224}" type="presOf" srcId="{9EC86349-2EC0-4C7C-93F1-A8F2A5CE0EA4}" destId="{8B111DAA-CCB3-46B2-9218-E97E088B3BA9}" srcOrd="0" destOrd="0" presId="urn:microsoft.com/office/officeart/2005/8/layout/lProcess3"/>
    <dgm:cxn modelId="{B8755CEE-1415-4ED8-B363-E5A31DBA5B72}" type="presOf" srcId="{D8B126C9-D0C3-41D2-A40D-8B9175B4C148}" destId="{F9B7A685-42A7-46D1-ABBF-757E0C31CD2A}" srcOrd="0" destOrd="0" presId="urn:microsoft.com/office/officeart/2005/8/layout/lProcess3"/>
    <dgm:cxn modelId="{E81394EE-B03C-4CE8-82A6-14A0A966832E}" type="presOf" srcId="{A9957710-0ED3-4AD8-8E6C-3188A28E6CB3}" destId="{BB6F2273-889A-4B46-A1F5-D6D1FFD0E330}" srcOrd="0" destOrd="0" presId="urn:microsoft.com/office/officeart/2005/8/layout/lProcess3"/>
    <dgm:cxn modelId="{842A95AC-46D8-4200-BA4F-F88D7E17AE4C}" type="presParOf" srcId="{89265178-01BC-414C-A53A-1D5BD2A18073}" destId="{B73426A0-1366-4A68-BB15-7AC8897A3018}" srcOrd="0" destOrd="0" presId="urn:microsoft.com/office/officeart/2005/8/layout/lProcess3"/>
    <dgm:cxn modelId="{E3305E14-FBAA-4D92-A94C-7CC55E6B96E7}" type="presParOf" srcId="{B73426A0-1366-4A68-BB15-7AC8897A3018}" destId="{9C2E85E4-C2F1-441C-88D6-3854045F9AED}" srcOrd="0" destOrd="0" presId="urn:microsoft.com/office/officeart/2005/8/layout/lProcess3"/>
    <dgm:cxn modelId="{CAEA4BB9-3124-46BF-8609-D110FAA131CC}" type="presParOf" srcId="{B73426A0-1366-4A68-BB15-7AC8897A3018}" destId="{65698A92-1107-44F0-A745-E77DBD99B836}" srcOrd="1" destOrd="0" presId="urn:microsoft.com/office/officeart/2005/8/layout/lProcess3"/>
    <dgm:cxn modelId="{C2672714-7A29-4933-9E96-D1D0C0D19422}" type="presParOf" srcId="{B73426A0-1366-4A68-BB15-7AC8897A3018}" destId="{EE25A8F5-7E52-4E78-90D7-BEF12B836AE7}" srcOrd="2" destOrd="0" presId="urn:microsoft.com/office/officeart/2005/8/layout/lProcess3"/>
    <dgm:cxn modelId="{CA25F6BB-586E-4754-A7B9-6095BB84A537}" type="presParOf" srcId="{B73426A0-1366-4A68-BB15-7AC8897A3018}" destId="{B2D0B943-1B74-45C5-8304-8B476F93E4B5}" srcOrd="3" destOrd="0" presId="urn:microsoft.com/office/officeart/2005/8/layout/lProcess3"/>
    <dgm:cxn modelId="{7FA91C10-9E56-40CC-8121-87CEFC0CE517}" type="presParOf" srcId="{B73426A0-1366-4A68-BB15-7AC8897A3018}" destId="{58F14F4F-B966-4F9A-8531-99B8B2F5B73D}" srcOrd="4" destOrd="0" presId="urn:microsoft.com/office/officeart/2005/8/layout/lProcess3"/>
    <dgm:cxn modelId="{E8186872-6548-4A22-8E1A-B86030D7C37B}" type="presParOf" srcId="{89265178-01BC-414C-A53A-1D5BD2A18073}" destId="{E115CC0C-465E-4D87-9264-2A5CF7138C2C}" srcOrd="1" destOrd="0" presId="urn:microsoft.com/office/officeart/2005/8/layout/lProcess3"/>
    <dgm:cxn modelId="{CB889EEF-D3BB-427C-B685-0B6EF36A486E}" type="presParOf" srcId="{89265178-01BC-414C-A53A-1D5BD2A18073}" destId="{47DB595E-71DB-4FC2-B7F6-1D268D004073}" srcOrd="2" destOrd="0" presId="urn:microsoft.com/office/officeart/2005/8/layout/lProcess3"/>
    <dgm:cxn modelId="{74D58526-A723-47B8-9B7C-FC7BEF05EFE8}" type="presParOf" srcId="{47DB595E-71DB-4FC2-B7F6-1D268D004073}" destId="{6C4C262E-0415-45DE-93B7-89AF430BA878}" srcOrd="0" destOrd="0" presId="urn:microsoft.com/office/officeart/2005/8/layout/lProcess3"/>
    <dgm:cxn modelId="{C0074F31-B939-492A-ABE1-35C495FC93F7}" type="presParOf" srcId="{47DB595E-71DB-4FC2-B7F6-1D268D004073}" destId="{F733D99F-2634-4B20-83E4-DA2302EA1F21}" srcOrd="1" destOrd="0" presId="urn:microsoft.com/office/officeart/2005/8/layout/lProcess3"/>
    <dgm:cxn modelId="{E00A6B64-FE84-4A38-8DDC-5CF1BC9E1C70}" type="presParOf" srcId="{47DB595E-71DB-4FC2-B7F6-1D268D004073}" destId="{B535D874-E06A-4535-8D3A-3A93210C69F2}" srcOrd="2" destOrd="0" presId="urn:microsoft.com/office/officeart/2005/8/layout/lProcess3"/>
    <dgm:cxn modelId="{3E4818B7-648C-4BD1-954A-FDCBD2CCC51F}" type="presParOf" srcId="{47DB595E-71DB-4FC2-B7F6-1D268D004073}" destId="{4D2CFC3D-C171-44C4-8673-B7B49E9750AD}" srcOrd="3" destOrd="0" presId="urn:microsoft.com/office/officeart/2005/8/layout/lProcess3"/>
    <dgm:cxn modelId="{F7FB4BEB-BE63-4C72-8778-5D2C655C947C}" type="presParOf" srcId="{47DB595E-71DB-4FC2-B7F6-1D268D004073}" destId="{E3162C89-5D36-486F-A7DE-8EF7571019C9}" srcOrd="4" destOrd="0" presId="urn:microsoft.com/office/officeart/2005/8/layout/lProcess3"/>
    <dgm:cxn modelId="{7B5E4991-A340-48C6-814D-15D01B5EE1D0}" type="presParOf" srcId="{89265178-01BC-414C-A53A-1D5BD2A18073}" destId="{510F6840-0A12-4069-BD21-841FBC04B317}" srcOrd="3" destOrd="0" presId="urn:microsoft.com/office/officeart/2005/8/layout/lProcess3"/>
    <dgm:cxn modelId="{5F928E30-D7B1-4FCF-9030-0BEFE58BDA44}" type="presParOf" srcId="{89265178-01BC-414C-A53A-1D5BD2A18073}" destId="{7E7482AA-E1F2-412B-8B3A-94E750BFCF95}" srcOrd="4" destOrd="0" presId="urn:microsoft.com/office/officeart/2005/8/layout/lProcess3"/>
    <dgm:cxn modelId="{CE4D63B7-E0C1-4FBE-AC24-A86D7C8C0BBF}" type="presParOf" srcId="{7E7482AA-E1F2-412B-8B3A-94E750BFCF95}" destId="{8B111DAA-CCB3-46B2-9218-E97E088B3BA9}" srcOrd="0" destOrd="0" presId="urn:microsoft.com/office/officeart/2005/8/layout/lProcess3"/>
    <dgm:cxn modelId="{EAEFB13D-761C-4AF8-8A4E-21A14F956D74}" type="presParOf" srcId="{7E7482AA-E1F2-412B-8B3A-94E750BFCF95}" destId="{A95994FF-ADAD-4C6C-A371-AA178CD5E41E}" srcOrd="1" destOrd="0" presId="urn:microsoft.com/office/officeart/2005/8/layout/lProcess3"/>
    <dgm:cxn modelId="{1CA623CD-66CF-48C3-A96E-8EDB432D1F61}" type="presParOf" srcId="{7E7482AA-E1F2-412B-8B3A-94E750BFCF95}" destId="{8FA18865-7A1D-4F1C-B46E-DA070F3577EA}" srcOrd="2" destOrd="0" presId="urn:microsoft.com/office/officeart/2005/8/layout/lProcess3"/>
    <dgm:cxn modelId="{7F7398D8-CC83-4602-B8AE-817FBFD91D31}" type="presParOf" srcId="{7E7482AA-E1F2-412B-8B3A-94E750BFCF95}" destId="{DE45DA31-B196-4782-B018-CB51734271F3}" srcOrd="3" destOrd="0" presId="urn:microsoft.com/office/officeart/2005/8/layout/lProcess3"/>
    <dgm:cxn modelId="{252EB863-506B-4F01-9757-36AF70B3B026}" type="presParOf" srcId="{7E7482AA-E1F2-412B-8B3A-94E750BFCF95}" destId="{6C1F3C2B-25DB-435C-9A96-CEC5ECAD21BA}" srcOrd="4" destOrd="0" presId="urn:microsoft.com/office/officeart/2005/8/layout/lProcess3"/>
    <dgm:cxn modelId="{F822E761-4818-4CD8-BB2A-339700012980}" type="presParOf" srcId="{89265178-01BC-414C-A53A-1D5BD2A18073}" destId="{F0724AA5-81CA-4DC5-8680-47508A3F647A}" srcOrd="5" destOrd="0" presId="urn:microsoft.com/office/officeart/2005/8/layout/lProcess3"/>
    <dgm:cxn modelId="{8B37B200-749F-4F3F-B8F5-7ABDF9E52DC0}" type="presParOf" srcId="{89265178-01BC-414C-A53A-1D5BD2A18073}" destId="{D1091577-43B6-487D-B0A6-ED402D9C4F5A}" srcOrd="6" destOrd="0" presId="urn:microsoft.com/office/officeart/2005/8/layout/lProcess3"/>
    <dgm:cxn modelId="{E4CA6893-93F1-4D37-B751-D53A66322F44}" type="presParOf" srcId="{D1091577-43B6-487D-B0A6-ED402D9C4F5A}" destId="{F9B7A685-42A7-46D1-ABBF-757E0C31CD2A}" srcOrd="0" destOrd="0" presId="urn:microsoft.com/office/officeart/2005/8/layout/lProcess3"/>
    <dgm:cxn modelId="{5B166003-1CA2-48DD-A5A1-BC24BAFDC718}" type="presParOf" srcId="{D1091577-43B6-487D-B0A6-ED402D9C4F5A}" destId="{AA89D017-FF26-4741-AA4D-7B15AD358CC9}" srcOrd="1" destOrd="0" presId="urn:microsoft.com/office/officeart/2005/8/layout/lProcess3"/>
    <dgm:cxn modelId="{198D70EA-2C5E-4E6B-9DCC-88FCAAAE1106}" type="presParOf" srcId="{D1091577-43B6-487D-B0A6-ED402D9C4F5A}" destId="{6C232161-0BE8-43DE-986F-8E861DA61B4A}" srcOrd="2" destOrd="0" presId="urn:microsoft.com/office/officeart/2005/8/layout/lProcess3"/>
    <dgm:cxn modelId="{11A95625-7741-4321-BBD3-D6368D13884E}" type="presParOf" srcId="{D1091577-43B6-487D-B0A6-ED402D9C4F5A}" destId="{CBFB489E-8C1A-45AE-99C6-CE3BCB00EB64}" srcOrd="3" destOrd="0" presId="urn:microsoft.com/office/officeart/2005/8/layout/lProcess3"/>
    <dgm:cxn modelId="{7600E713-E1D7-4D8F-A126-41C4C9A30FF4}" type="presParOf" srcId="{D1091577-43B6-487D-B0A6-ED402D9C4F5A}" destId="{88AAB658-8316-4923-B27C-A737A3A6F48C}" srcOrd="4" destOrd="0" presId="urn:microsoft.com/office/officeart/2005/8/layout/lProcess3"/>
    <dgm:cxn modelId="{9556DAAB-6A47-4681-9206-55308864B98F}" type="presParOf" srcId="{89265178-01BC-414C-A53A-1D5BD2A18073}" destId="{BC09E85C-6FE4-4209-8650-54099DA6DA7A}" srcOrd="7" destOrd="0" presId="urn:microsoft.com/office/officeart/2005/8/layout/lProcess3"/>
    <dgm:cxn modelId="{EFDED99C-2DCC-4600-8660-EE2607BC470B}" type="presParOf" srcId="{89265178-01BC-414C-A53A-1D5BD2A18073}" destId="{8FC6A2B6-B768-4FF7-A166-016C4D7F54A7}" srcOrd="8" destOrd="0" presId="urn:microsoft.com/office/officeart/2005/8/layout/lProcess3"/>
    <dgm:cxn modelId="{120FCEF4-0545-4723-819C-888B2300F79B}" type="presParOf" srcId="{8FC6A2B6-B768-4FF7-A166-016C4D7F54A7}" destId="{BB6F2273-889A-4B46-A1F5-D6D1FFD0E330}" srcOrd="0" destOrd="0" presId="urn:microsoft.com/office/officeart/2005/8/layout/lProcess3"/>
    <dgm:cxn modelId="{BB29AE88-50A7-45F1-98A5-422499160B5D}" type="presParOf" srcId="{8FC6A2B6-B768-4FF7-A166-016C4D7F54A7}" destId="{FAE79C0E-5DA2-485E-A81D-35F32C470597}" srcOrd="1" destOrd="0" presId="urn:microsoft.com/office/officeart/2005/8/layout/lProcess3"/>
    <dgm:cxn modelId="{3B9FA980-F636-4299-ACB9-F581E6ED3AFE}" type="presParOf" srcId="{8FC6A2B6-B768-4FF7-A166-016C4D7F54A7}" destId="{C26B07B2-4923-41B0-9F2D-2F5E66034002}" srcOrd="2" destOrd="0" presId="urn:microsoft.com/office/officeart/2005/8/layout/lProcess3"/>
    <dgm:cxn modelId="{0A002DDF-E546-4606-86A2-13609E6582F4}" type="presParOf" srcId="{8FC6A2B6-B768-4FF7-A166-016C4D7F54A7}" destId="{B6DC844A-B321-4B98-B405-12380FA66C33}" srcOrd="3" destOrd="0" presId="urn:microsoft.com/office/officeart/2005/8/layout/lProcess3"/>
    <dgm:cxn modelId="{71D74EA1-FB74-4C3C-920E-D0B350DC2B23}" type="presParOf" srcId="{8FC6A2B6-B768-4FF7-A166-016C4D7F54A7}" destId="{83883ADA-0CA8-493F-8FBD-15974939BAB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2A4383-C912-4293-A69B-26633973C1A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6699DD7-3037-43B8-B358-B0EE8236AF6F}">
      <dgm:prSet phldrT="[Tekst]"/>
      <dgm:spPr/>
      <dgm:t>
        <a:bodyPr/>
        <a:lstStyle/>
        <a:p>
          <a:r>
            <a:rPr lang="pl-PL" dirty="0" smtClean="0"/>
            <a:t>Małe zainteresowanie potencjalnych pracowników na turnusach</a:t>
          </a:r>
          <a:endParaRPr lang="pl-PL" dirty="0"/>
        </a:p>
      </dgm:t>
    </dgm:pt>
    <dgm:pt modelId="{42E56D6E-AD4F-4FC1-B9CF-5B7FD541126F}" type="parTrans" cxnId="{C857ED2A-C6E4-4438-BC0D-C1D31D0BA52B}">
      <dgm:prSet/>
      <dgm:spPr/>
      <dgm:t>
        <a:bodyPr/>
        <a:lstStyle/>
        <a:p>
          <a:endParaRPr lang="pl-PL"/>
        </a:p>
      </dgm:t>
    </dgm:pt>
    <dgm:pt modelId="{3DFED41B-3CEB-4180-B0E0-667FD333F5B1}" type="sibTrans" cxnId="{C857ED2A-C6E4-4438-BC0D-C1D31D0BA52B}">
      <dgm:prSet/>
      <dgm:spPr/>
      <dgm:t>
        <a:bodyPr/>
        <a:lstStyle/>
        <a:p>
          <a:endParaRPr lang="pl-PL"/>
        </a:p>
      </dgm:t>
    </dgm:pt>
    <dgm:pt modelId="{D0E27B86-6FB2-4839-B4ED-077B5B8268D5}">
      <dgm:prSet phldrT="[Tekst]"/>
      <dgm:spPr/>
      <dgm:t>
        <a:bodyPr/>
        <a:lstStyle/>
        <a:p>
          <a:r>
            <a:rPr lang="pl-PL" dirty="0" smtClean="0"/>
            <a:t>Pracownicy nie mają  odpowiedniego przygotowania do świadczenia usług opiekuńczych na turnusach</a:t>
          </a:r>
          <a:endParaRPr lang="pl-PL" dirty="0"/>
        </a:p>
      </dgm:t>
    </dgm:pt>
    <dgm:pt modelId="{A79D2AA5-AF43-4751-840A-35081AE452BB}" type="parTrans" cxnId="{22234899-6485-40BA-9F92-EEAB4B12EBC5}">
      <dgm:prSet/>
      <dgm:spPr/>
      <dgm:t>
        <a:bodyPr/>
        <a:lstStyle/>
        <a:p>
          <a:endParaRPr lang="pl-PL"/>
        </a:p>
      </dgm:t>
    </dgm:pt>
    <dgm:pt modelId="{4AB61490-CF99-4031-8799-0185DFD24C80}" type="sibTrans" cxnId="{22234899-6485-40BA-9F92-EEAB4B12EBC5}">
      <dgm:prSet/>
      <dgm:spPr/>
      <dgm:t>
        <a:bodyPr/>
        <a:lstStyle/>
        <a:p>
          <a:endParaRPr lang="pl-PL"/>
        </a:p>
      </dgm:t>
    </dgm:pt>
    <dgm:pt modelId="{91E876B7-B1AD-4949-8B72-BCF4901310C9}">
      <dgm:prSet phldrT="[Tekst]"/>
      <dgm:spPr/>
      <dgm:t>
        <a:bodyPr/>
        <a:lstStyle/>
        <a:p>
          <a:r>
            <a:rPr lang="pl-PL" dirty="0" smtClean="0"/>
            <a:t>Zwiększająca się z roku na rok liczba uczestników turnusów wymagających usług opiekuńczych</a:t>
          </a:r>
          <a:endParaRPr lang="pl-PL" dirty="0"/>
        </a:p>
      </dgm:t>
    </dgm:pt>
    <dgm:pt modelId="{C704BAA6-4CAE-4BD1-A1B0-89FE0D50902D}" type="parTrans" cxnId="{7ADA887B-0E65-429D-A77D-7F51F46DB999}">
      <dgm:prSet/>
      <dgm:spPr/>
      <dgm:t>
        <a:bodyPr/>
        <a:lstStyle/>
        <a:p>
          <a:endParaRPr lang="pl-PL"/>
        </a:p>
      </dgm:t>
    </dgm:pt>
    <dgm:pt modelId="{B3583142-73D5-4DE5-9D51-672600C934FB}" type="sibTrans" cxnId="{7ADA887B-0E65-429D-A77D-7F51F46DB999}">
      <dgm:prSet/>
      <dgm:spPr/>
      <dgm:t>
        <a:bodyPr/>
        <a:lstStyle/>
        <a:p>
          <a:endParaRPr lang="pl-PL"/>
        </a:p>
      </dgm:t>
    </dgm:pt>
    <dgm:pt modelId="{F52CF8C0-66CE-4FAE-AAE3-7AD8D84898C9}">
      <dgm:prSet phldrT="[Tekst]"/>
      <dgm:spPr/>
      <dgm:t>
        <a:bodyPr/>
        <a:lstStyle/>
        <a:p>
          <a:r>
            <a:rPr lang="pl-PL" dirty="0" smtClean="0"/>
            <a:t>Chęć wypracowania modelu szkolenia i oceny pracowników na </a:t>
          </a:r>
          <a:r>
            <a:rPr lang="pl-PL" dirty="0" err="1" smtClean="0"/>
            <a:t>turnusac</a:t>
          </a:r>
          <a:endParaRPr lang="pl-PL" dirty="0"/>
        </a:p>
      </dgm:t>
    </dgm:pt>
    <dgm:pt modelId="{3C569782-E569-4162-9DE9-55C86B4AE859}" type="parTrans" cxnId="{0C0D08DE-B761-48EB-8D48-53E2F56010AA}">
      <dgm:prSet/>
      <dgm:spPr/>
      <dgm:t>
        <a:bodyPr/>
        <a:lstStyle/>
        <a:p>
          <a:endParaRPr lang="pl-PL"/>
        </a:p>
      </dgm:t>
    </dgm:pt>
    <dgm:pt modelId="{9CD6C0AE-B89F-4C91-872C-50C11DF7F435}" type="sibTrans" cxnId="{0C0D08DE-B761-48EB-8D48-53E2F56010AA}">
      <dgm:prSet/>
      <dgm:spPr/>
      <dgm:t>
        <a:bodyPr/>
        <a:lstStyle/>
        <a:p>
          <a:endParaRPr lang="pl-PL"/>
        </a:p>
      </dgm:t>
    </dgm:pt>
    <dgm:pt modelId="{F051AEA2-2D1F-4A77-AADB-D90CC84F0F6A}" type="pres">
      <dgm:prSet presAssocID="{262A4383-C912-4293-A69B-26633973C1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60799E2-D84D-42A7-A3C7-4BD8B8FE072E}" type="pres">
      <dgm:prSet presAssocID="{46699DD7-3037-43B8-B358-B0EE8236AF6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523126-789F-47AE-9008-050F4DFD44C0}" type="pres">
      <dgm:prSet presAssocID="{3DFED41B-3CEB-4180-B0E0-667FD333F5B1}" presName="sibTrans" presStyleCnt="0"/>
      <dgm:spPr/>
    </dgm:pt>
    <dgm:pt modelId="{F852D3BD-0493-4706-9B76-4898F8963CB4}" type="pres">
      <dgm:prSet presAssocID="{D0E27B86-6FB2-4839-B4ED-077B5B8268D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F8B755-B949-4F01-A9DE-B397DDBF12A6}" type="pres">
      <dgm:prSet presAssocID="{4AB61490-CF99-4031-8799-0185DFD24C80}" presName="sibTrans" presStyleCnt="0"/>
      <dgm:spPr/>
    </dgm:pt>
    <dgm:pt modelId="{8A1DC33D-02BF-4490-B2FF-5D3DED363A12}" type="pres">
      <dgm:prSet presAssocID="{91E876B7-B1AD-4949-8B72-BCF4901310C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23924F-A6DD-4A85-B0BC-20B789A5F681}" type="pres">
      <dgm:prSet presAssocID="{B3583142-73D5-4DE5-9D51-672600C934FB}" presName="sibTrans" presStyleCnt="0"/>
      <dgm:spPr/>
    </dgm:pt>
    <dgm:pt modelId="{E1D398E9-1771-488A-A098-269907C041DA}" type="pres">
      <dgm:prSet presAssocID="{F52CF8C0-66CE-4FAE-AAE3-7AD8D84898C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C940138-3E4A-4135-90C6-88387C57DEEE}" type="presOf" srcId="{D0E27B86-6FB2-4839-B4ED-077B5B8268D5}" destId="{F852D3BD-0493-4706-9B76-4898F8963CB4}" srcOrd="0" destOrd="0" presId="urn:microsoft.com/office/officeart/2005/8/layout/default"/>
    <dgm:cxn modelId="{63619A90-6A2E-4FE7-9C1A-D182AAC1D565}" type="presOf" srcId="{46699DD7-3037-43B8-B358-B0EE8236AF6F}" destId="{260799E2-D84D-42A7-A3C7-4BD8B8FE072E}" srcOrd="0" destOrd="0" presId="urn:microsoft.com/office/officeart/2005/8/layout/default"/>
    <dgm:cxn modelId="{E8838421-833D-426E-991B-E3EA1C228B49}" type="presOf" srcId="{F52CF8C0-66CE-4FAE-AAE3-7AD8D84898C9}" destId="{E1D398E9-1771-488A-A098-269907C041DA}" srcOrd="0" destOrd="0" presId="urn:microsoft.com/office/officeart/2005/8/layout/default"/>
    <dgm:cxn modelId="{59E3FB2E-4778-4697-AC6A-EBAD12D0A07E}" type="presOf" srcId="{91E876B7-B1AD-4949-8B72-BCF4901310C9}" destId="{8A1DC33D-02BF-4490-B2FF-5D3DED363A12}" srcOrd="0" destOrd="0" presId="urn:microsoft.com/office/officeart/2005/8/layout/default"/>
    <dgm:cxn modelId="{22234899-6485-40BA-9F92-EEAB4B12EBC5}" srcId="{262A4383-C912-4293-A69B-26633973C1A5}" destId="{D0E27B86-6FB2-4839-B4ED-077B5B8268D5}" srcOrd="1" destOrd="0" parTransId="{A79D2AA5-AF43-4751-840A-35081AE452BB}" sibTransId="{4AB61490-CF99-4031-8799-0185DFD24C80}"/>
    <dgm:cxn modelId="{C857ED2A-C6E4-4438-BC0D-C1D31D0BA52B}" srcId="{262A4383-C912-4293-A69B-26633973C1A5}" destId="{46699DD7-3037-43B8-B358-B0EE8236AF6F}" srcOrd="0" destOrd="0" parTransId="{42E56D6E-AD4F-4FC1-B9CF-5B7FD541126F}" sibTransId="{3DFED41B-3CEB-4180-B0E0-667FD333F5B1}"/>
    <dgm:cxn modelId="{4EB25988-93B1-49D2-A850-F1447BD2CCFA}" type="presOf" srcId="{262A4383-C912-4293-A69B-26633973C1A5}" destId="{F051AEA2-2D1F-4A77-AADB-D90CC84F0F6A}" srcOrd="0" destOrd="0" presId="urn:microsoft.com/office/officeart/2005/8/layout/default"/>
    <dgm:cxn modelId="{0C0D08DE-B761-48EB-8D48-53E2F56010AA}" srcId="{262A4383-C912-4293-A69B-26633973C1A5}" destId="{F52CF8C0-66CE-4FAE-AAE3-7AD8D84898C9}" srcOrd="3" destOrd="0" parTransId="{3C569782-E569-4162-9DE9-55C86B4AE859}" sibTransId="{9CD6C0AE-B89F-4C91-872C-50C11DF7F435}"/>
    <dgm:cxn modelId="{7ADA887B-0E65-429D-A77D-7F51F46DB999}" srcId="{262A4383-C912-4293-A69B-26633973C1A5}" destId="{91E876B7-B1AD-4949-8B72-BCF4901310C9}" srcOrd="2" destOrd="0" parTransId="{C704BAA6-4CAE-4BD1-A1B0-89FE0D50902D}" sibTransId="{B3583142-73D5-4DE5-9D51-672600C934FB}"/>
    <dgm:cxn modelId="{59A3B2CA-F2C7-443F-B007-AA262670343B}" type="presParOf" srcId="{F051AEA2-2D1F-4A77-AADB-D90CC84F0F6A}" destId="{260799E2-D84D-42A7-A3C7-4BD8B8FE072E}" srcOrd="0" destOrd="0" presId="urn:microsoft.com/office/officeart/2005/8/layout/default"/>
    <dgm:cxn modelId="{DC97DADB-AB92-47EE-B892-6724C2D4D1D6}" type="presParOf" srcId="{F051AEA2-2D1F-4A77-AADB-D90CC84F0F6A}" destId="{E2523126-789F-47AE-9008-050F4DFD44C0}" srcOrd="1" destOrd="0" presId="urn:microsoft.com/office/officeart/2005/8/layout/default"/>
    <dgm:cxn modelId="{632A2C59-B263-48C2-91E6-63592A42845F}" type="presParOf" srcId="{F051AEA2-2D1F-4A77-AADB-D90CC84F0F6A}" destId="{F852D3BD-0493-4706-9B76-4898F8963CB4}" srcOrd="2" destOrd="0" presId="urn:microsoft.com/office/officeart/2005/8/layout/default"/>
    <dgm:cxn modelId="{EBA0D984-148E-41D1-9FED-5AF44D25DAF6}" type="presParOf" srcId="{F051AEA2-2D1F-4A77-AADB-D90CC84F0F6A}" destId="{E3F8B755-B949-4F01-A9DE-B397DDBF12A6}" srcOrd="3" destOrd="0" presId="urn:microsoft.com/office/officeart/2005/8/layout/default"/>
    <dgm:cxn modelId="{9AE6E52A-E460-460A-B019-025A2D118C0D}" type="presParOf" srcId="{F051AEA2-2D1F-4A77-AADB-D90CC84F0F6A}" destId="{8A1DC33D-02BF-4490-B2FF-5D3DED363A12}" srcOrd="4" destOrd="0" presId="urn:microsoft.com/office/officeart/2005/8/layout/default"/>
    <dgm:cxn modelId="{0DEC7349-AEEA-4082-9EBC-65FBB344291D}" type="presParOf" srcId="{F051AEA2-2D1F-4A77-AADB-D90CC84F0F6A}" destId="{3323924F-A6DD-4A85-B0BC-20B789A5F681}" srcOrd="5" destOrd="0" presId="urn:microsoft.com/office/officeart/2005/8/layout/default"/>
    <dgm:cxn modelId="{17C9F9BC-591E-492E-8E80-A90F5307580C}" type="presParOf" srcId="{F051AEA2-2D1F-4A77-AADB-D90CC84F0F6A}" destId="{E1D398E9-1771-488A-A098-269907C041D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BCF796-BE33-4E10-998D-BADFE7989F1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94D32D0-B338-4408-ACC8-BA55D39A15CB}">
      <dgm:prSet phldrT="[Tekst]"/>
      <dgm:spPr/>
      <dgm:t>
        <a:bodyPr/>
        <a:lstStyle/>
        <a:p>
          <a:r>
            <a:rPr lang="pl-PL" dirty="0" smtClean="0"/>
            <a:t>Pracownicy</a:t>
          </a:r>
          <a:endParaRPr lang="pl-PL" dirty="0"/>
        </a:p>
      </dgm:t>
    </dgm:pt>
    <dgm:pt modelId="{92C41D6B-544F-40BA-A70E-80945404E5C1}" type="parTrans" cxnId="{39BA80DE-DED9-4452-B8D0-961F3C26A5D6}">
      <dgm:prSet/>
      <dgm:spPr/>
      <dgm:t>
        <a:bodyPr/>
        <a:lstStyle/>
        <a:p>
          <a:endParaRPr lang="pl-PL"/>
        </a:p>
      </dgm:t>
    </dgm:pt>
    <dgm:pt modelId="{1B394D38-793A-4FAA-97F6-E51CF0C83178}" type="sibTrans" cxnId="{39BA80DE-DED9-4452-B8D0-961F3C26A5D6}">
      <dgm:prSet/>
      <dgm:spPr/>
      <dgm:t>
        <a:bodyPr/>
        <a:lstStyle/>
        <a:p>
          <a:endParaRPr lang="pl-PL"/>
        </a:p>
      </dgm:t>
    </dgm:pt>
    <dgm:pt modelId="{204F6C0F-BF7F-4543-BC98-83C166E16D17}">
      <dgm:prSet phldrT="[Tekst]"/>
      <dgm:spPr/>
      <dgm:t>
        <a:bodyPr/>
        <a:lstStyle/>
        <a:p>
          <a:r>
            <a:rPr lang="pl-PL" dirty="0" smtClean="0"/>
            <a:t>Ok. 20 osób</a:t>
          </a:r>
          <a:endParaRPr lang="pl-PL" dirty="0"/>
        </a:p>
      </dgm:t>
    </dgm:pt>
    <dgm:pt modelId="{8010002C-1785-40C0-BFC3-C69451A4CB88}" type="parTrans" cxnId="{D89BFC91-2BE7-4C53-B32C-3A4F01D1450F}">
      <dgm:prSet/>
      <dgm:spPr/>
      <dgm:t>
        <a:bodyPr/>
        <a:lstStyle/>
        <a:p>
          <a:endParaRPr lang="pl-PL"/>
        </a:p>
      </dgm:t>
    </dgm:pt>
    <dgm:pt modelId="{7103DD71-8D79-401D-B9F0-26322FEADEF6}" type="sibTrans" cxnId="{D89BFC91-2BE7-4C53-B32C-3A4F01D1450F}">
      <dgm:prSet/>
      <dgm:spPr/>
      <dgm:t>
        <a:bodyPr/>
        <a:lstStyle/>
        <a:p>
          <a:endParaRPr lang="pl-PL"/>
        </a:p>
      </dgm:t>
    </dgm:pt>
    <dgm:pt modelId="{D14745A1-6C51-4289-920D-75C084CC546B}">
      <dgm:prSet phldrT="[Tekst]"/>
      <dgm:spPr/>
      <dgm:t>
        <a:bodyPr/>
        <a:lstStyle/>
        <a:p>
          <a:r>
            <a:rPr lang="pl-PL" dirty="0" smtClean="0"/>
            <a:t>Przejdą 3 dwudniowe szkolenia (48h)</a:t>
          </a:r>
          <a:endParaRPr lang="pl-PL" dirty="0"/>
        </a:p>
      </dgm:t>
    </dgm:pt>
    <dgm:pt modelId="{5481AEE8-B755-43B2-8622-EE67016B4442}" type="parTrans" cxnId="{9250BC93-1EC7-4B68-8FBC-6E5431A1DF98}">
      <dgm:prSet/>
      <dgm:spPr/>
      <dgm:t>
        <a:bodyPr/>
        <a:lstStyle/>
        <a:p>
          <a:endParaRPr lang="pl-PL"/>
        </a:p>
      </dgm:t>
    </dgm:pt>
    <dgm:pt modelId="{7BA53464-8AD1-4F0E-B34E-CF7CCB23B799}" type="sibTrans" cxnId="{9250BC93-1EC7-4B68-8FBC-6E5431A1DF98}">
      <dgm:prSet/>
      <dgm:spPr/>
      <dgm:t>
        <a:bodyPr/>
        <a:lstStyle/>
        <a:p>
          <a:endParaRPr lang="pl-PL"/>
        </a:p>
      </dgm:t>
    </dgm:pt>
    <dgm:pt modelId="{AB6954D6-DBF5-4AAD-A7BE-C18DC28B6F66}">
      <dgm:prSet phldrT="[Tekst]"/>
      <dgm:spPr/>
      <dgm:t>
        <a:bodyPr/>
        <a:lstStyle/>
        <a:p>
          <a:r>
            <a:rPr lang="pl-PL" dirty="0" smtClean="0"/>
            <a:t>Uczestnicy</a:t>
          </a:r>
          <a:endParaRPr lang="pl-PL" dirty="0"/>
        </a:p>
      </dgm:t>
    </dgm:pt>
    <dgm:pt modelId="{982820A2-5776-4F7A-B50F-34871A83B537}" type="parTrans" cxnId="{3E042B72-A3D2-4532-9143-F1CEA99E3A4F}">
      <dgm:prSet/>
      <dgm:spPr/>
      <dgm:t>
        <a:bodyPr/>
        <a:lstStyle/>
        <a:p>
          <a:endParaRPr lang="pl-PL"/>
        </a:p>
      </dgm:t>
    </dgm:pt>
    <dgm:pt modelId="{6833C2D6-BAB7-42E2-9AEF-AC02DC81BD26}" type="sibTrans" cxnId="{3E042B72-A3D2-4532-9143-F1CEA99E3A4F}">
      <dgm:prSet/>
      <dgm:spPr/>
      <dgm:t>
        <a:bodyPr/>
        <a:lstStyle/>
        <a:p>
          <a:endParaRPr lang="pl-PL"/>
        </a:p>
      </dgm:t>
    </dgm:pt>
    <dgm:pt modelId="{7CC9C6C1-2E89-4A10-BE95-11E5B5249015}">
      <dgm:prSet phldrT="[Tekst]"/>
      <dgm:spPr/>
      <dgm:t>
        <a:bodyPr/>
        <a:lstStyle/>
        <a:p>
          <a:r>
            <a:rPr lang="pl-PL" dirty="0" smtClean="0"/>
            <a:t>Mieszkańcy Warszawy i Okolic</a:t>
          </a:r>
          <a:endParaRPr lang="pl-PL" dirty="0"/>
        </a:p>
      </dgm:t>
    </dgm:pt>
    <dgm:pt modelId="{732B09C7-B567-49BF-AEA5-688D85F256CB}" type="parTrans" cxnId="{AF1D4698-1B36-4B11-827F-DB2CFE5EFE5C}">
      <dgm:prSet/>
      <dgm:spPr/>
      <dgm:t>
        <a:bodyPr/>
        <a:lstStyle/>
        <a:p>
          <a:endParaRPr lang="pl-PL"/>
        </a:p>
      </dgm:t>
    </dgm:pt>
    <dgm:pt modelId="{0CA60848-3B81-41DD-A701-3635CFF1E2D7}" type="sibTrans" cxnId="{AF1D4698-1B36-4B11-827F-DB2CFE5EFE5C}">
      <dgm:prSet/>
      <dgm:spPr/>
      <dgm:t>
        <a:bodyPr/>
        <a:lstStyle/>
        <a:p>
          <a:endParaRPr lang="pl-PL"/>
        </a:p>
      </dgm:t>
    </dgm:pt>
    <dgm:pt modelId="{BD57A4CE-593D-4ED9-9EC9-969AE34C2DCE}">
      <dgm:prSet phldrT="[Tekst]"/>
      <dgm:spPr/>
      <dgm:t>
        <a:bodyPr/>
        <a:lstStyle/>
        <a:p>
          <a:r>
            <a:rPr lang="pl-PL" dirty="0" smtClean="0"/>
            <a:t>Rodzice i opiekunowie</a:t>
          </a:r>
          <a:endParaRPr lang="pl-PL" dirty="0"/>
        </a:p>
      </dgm:t>
    </dgm:pt>
    <dgm:pt modelId="{5AC75C33-666C-407F-8640-CF504E80E2F2}" type="parTrans" cxnId="{952044AC-DECE-4FC1-9CE0-4595232F792E}">
      <dgm:prSet/>
      <dgm:spPr/>
      <dgm:t>
        <a:bodyPr/>
        <a:lstStyle/>
        <a:p>
          <a:endParaRPr lang="pl-PL"/>
        </a:p>
      </dgm:t>
    </dgm:pt>
    <dgm:pt modelId="{7CBCCD9D-75DA-4E2F-931E-9FCCDE48F0DC}" type="sibTrans" cxnId="{952044AC-DECE-4FC1-9CE0-4595232F792E}">
      <dgm:prSet/>
      <dgm:spPr/>
      <dgm:t>
        <a:bodyPr/>
        <a:lstStyle/>
        <a:p>
          <a:endParaRPr lang="pl-PL"/>
        </a:p>
      </dgm:t>
    </dgm:pt>
    <dgm:pt modelId="{16E18BE3-224D-4B8C-A33A-F8B817E117C8}">
      <dgm:prSet phldrT="[Tekst]"/>
      <dgm:spPr/>
      <dgm:t>
        <a:bodyPr/>
        <a:lstStyle/>
        <a:p>
          <a:r>
            <a:rPr lang="pl-PL" dirty="0" smtClean="0"/>
            <a:t>Ok. 50-80 rodziców lub opiekunów ON</a:t>
          </a:r>
          <a:endParaRPr lang="pl-PL" dirty="0"/>
        </a:p>
      </dgm:t>
    </dgm:pt>
    <dgm:pt modelId="{9770EB82-BCDC-4512-B1E7-DCA9EDE23B61}" type="parTrans" cxnId="{D968F7D5-CE99-4044-8E36-BFF46CA3F92E}">
      <dgm:prSet/>
      <dgm:spPr/>
      <dgm:t>
        <a:bodyPr/>
        <a:lstStyle/>
        <a:p>
          <a:endParaRPr lang="pl-PL"/>
        </a:p>
      </dgm:t>
    </dgm:pt>
    <dgm:pt modelId="{AD9A28BC-A050-49BA-9CAA-C094383408E2}" type="sibTrans" cxnId="{D968F7D5-CE99-4044-8E36-BFF46CA3F92E}">
      <dgm:prSet/>
      <dgm:spPr/>
      <dgm:t>
        <a:bodyPr/>
        <a:lstStyle/>
        <a:p>
          <a:endParaRPr lang="pl-PL"/>
        </a:p>
      </dgm:t>
    </dgm:pt>
    <dgm:pt modelId="{2F14BA74-4471-4DE4-8A15-BEE66574235C}">
      <dgm:prSet phldrT="[Tekst]"/>
      <dgm:spPr/>
      <dgm:t>
        <a:bodyPr/>
        <a:lstStyle/>
        <a:p>
          <a:r>
            <a:rPr lang="pl-PL" dirty="0" smtClean="0"/>
            <a:t>Będą testować umiejętności na 4 turnusach </a:t>
          </a:r>
          <a:endParaRPr lang="pl-PL" dirty="0"/>
        </a:p>
      </dgm:t>
    </dgm:pt>
    <dgm:pt modelId="{B251EDBA-95B2-48A8-99B5-6E38956D5C41}" type="parTrans" cxnId="{E94130E1-AD1B-412D-A270-610103E4A0D0}">
      <dgm:prSet/>
      <dgm:spPr/>
      <dgm:t>
        <a:bodyPr/>
        <a:lstStyle/>
        <a:p>
          <a:endParaRPr lang="pl-PL"/>
        </a:p>
      </dgm:t>
    </dgm:pt>
    <dgm:pt modelId="{8BA9A4D5-7E65-4EB4-B9B4-16CCBE0B4211}" type="sibTrans" cxnId="{E94130E1-AD1B-412D-A270-610103E4A0D0}">
      <dgm:prSet/>
      <dgm:spPr/>
      <dgm:t>
        <a:bodyPr/>
        <a:lstStyle/>
        <a:p>
          <a:endParaRPr lang="pl-PL"/>
        </a:p>
      </dgm:t>
    </dgm:pt>
    <dgm:pt modelId="{4EDE1107-5A25-4571-AB48-779ACBE80699}">
      <dgm:prSet phldrT="[Tekst]"/>
      <dgm:spPr/>
      <dgm:t>
        <a:bodyPr/>
        <a:lstStyle/>
        <a:p>
          <a:r>
            <a:rPr lang="pl-PL" dirty="0" smtClean="0"/>
            <a:t>Głównie studenci i uczniowie</a:t>
          </a:r>
          <a:endParaRPr lang="pl-PL" dirty="0"/>
        </a:p>
      </dgm:t>
    </dgm:pt>
    <dgm:pt modelId="{FCB17A09-C173-4BDE-8B6D-157A5A7501EF}" type="parTrans" cxnId="{EE8D82FF-A8AF-4979-A54B-1639E7EA56BD}">
      <dgm:prSet/>
      <dgm:spPr/>
      <dgm:t>
        <a:bodyPr/>
        <a:lstStyle/>
        <a:p>
          <a:endParaRPr lang="pl-PL"/>
        </a:p>
      </dgm:t>
    </dgm:pt>
    <dgm:pt modelId="{4CD12E6D-F56A-4717-BD9A-3DA413F15F80}" type="sibTrans" cxnId="{EE8D82FF-A8AF-4979-A54B-1639E7EA56BD}">
      <dgm:prSet/>
      <dgm:spPr/>
      <dgm:t>
        <a:bodyPr/>
        <a:lstStyle/>
        <a:p>
          <a:endParaRPr lang="pl-PL"/>
        </a:p>
      </dgm:t>
    </dgm:pt>
    <dgm:pt modelId="{B3DA75AE-89A9-4873-A2E2-2D35411B7646}">
      <dgm:prSet phldrT="[Tekst]"/>
      <dgm:spPr/>
      <dgm:t>
        <a:bodyPr/>
        <a:lstStyle/>
        <a:p>
          <a:r>
            <a:rPr lang="pl-PL" dirty="0" smtClean="0"/>
            <a:t>Ok. 150-200 Osób z niepełnosprawnością w stopniu umiarkowanym i znacznym</a:t>
          </a:r>
          <a:endParaRPr lang="pl-PL" dirty="0"/>
        </a:p>
      </dgm:t>
    </dgm:pt>
    <dgm:pt modelId="{4BC9BB31-09FD-4243-BD50-F6B2F55C9C0F}" type="parTrans" cxnId="{0E82DB98-39AC-486E-B947-CD2EC5054428}">
      <dgm:prSet/>
      <dgm:spPr/>
      <dgm:t>
        <a:bodyPr/>
        <a:lstStyle/>
        <a:p>
          <a:endParaRPr lang="pl-PL"/>
        </a:p>
      </dgm:t>
    </dgm:pt>
    <dgm:pt modelId="{4D8889C9-26C3-4E7B-9820-D93D5954C6D8}" type="sibTrans" cxnId="{0E82DB98-39AC-486E-B947-CD2EC5054428}">
      <dgm:prSet/>
      <dgm:spPr/>
      <dgm:t>
        <a:bodyPr/>
        <a:lstStyle/>
        <a:p>
          <a:endParaRPr lang="pl-PL"/>
        </a:p>
      </dgm:t>
    </dgm:pt>
    <dgm:pt modelId="{EF1DF34F-117F-46FD-9B57-BD8904717E9D}">
      <dgm:prSet phldrT="[Tekst]"/>
      <dgm:spPr/>
      <dgm:t>
        <a:bodyPr/>
        <a:lstStyle/>
        <a:p>
          <a:r>
            <a:rPr lang="pl-PL" dirty="0" smtClean="0"/>
            <a:t>Użytkownicy</a:t>
          </a:r>
          <a:endParaRPr lang="pl-PL" dirty="0"/>
        </a:p>
      </dgm:t>
    </dgm:pt>
    <dgm:pt modelId="{3EF83A50-5E9D-4A27-B723-0F12F0E99A76}" type="parTrans" cxnId="{6CD01BDD-1BEC-4473-A96C-D643DFEC169D}">
      <dgm:prSet/>
      <dgm:spPr/>
      <dgm:t>
        <a:bodyPr/>
        <a:lstStyle/>
        <a:p>
          <a:endParaRPr lang="pl-PL"/>
        </a:p>
      </dgm:t>
    </dgm:pt>
    <dgm:pt modelId="{DDC832AE-196D-4A51-BDF3-051F7301CE17}" type="sibTrans" cxnId="{6CD01BDD-1BEC-4473-A96C-D643DFEC169D}">
      <dgm:prSet/>
      <dgm:spPr/>
      <dgm:t>
        <a:bodyPr/>
        <a:lstStyle/>
        <a:p>
          <a:endParaRPr lang="pl-PL"/>
        </a:p>
      </dgm:t>
    </dgm:pt>
    <dgm:pt modelId="{2E24E92A-130D-446A-9CB0-D640DF20AAB0}">
      <dgm:prSet phldrT="[Tekst]"/>
      <dgm:spPr/>
      <dgm:t>
        <a:bodyPr/>
        <a:lstStyle/>
        <a:p>
          <a:r>
            <a:rPr lang="pl-PL" dirty="0" smtClean="0"/>
            <a:t>1 organizacja pozarządowa realizująca turnusy w praktyce</a:t>
          </a:r>
          <a:endParaRPr lang="pl-PL" dirty="0"/>
        </a:p>
      </dgm:t>
    </dgm:pt>
    <dgm:pt modelId="{010F8C6B-C714-4F0D-ACEB-CBB85334569B}" type="parTrans" cxnId="{2E986DE2-80E4-410E-ABA5-2E2580FD7CC9}">
      <dgm:prSet/>
      <dgm:spPr/>
      <dgm:t>
        <a:bodyPr/>
        <a:lstStyle/>
        <a:p>
          <a:endParaRPr lang="pl-PL"/>
        </a:p>
      </dgm:t>
    </dgm:pt>
    <dgm:pt modelId="{910ADB2A-C16A-4C1C-8DDB-A6435FB2F65D}" type="sibTrans" cxnId="{2E986DE2-80E4-410E-ABA5-2E2580FD7CC9}">
      <dgm:prSet/>
      <dgm:spPr/>
      <dgm:t>
        <a:bodyPr/>
        <a:lstStyle/>
        <a:p>
          <a:endParaRPr lang="pl-PL"/>
        </a:p>
      </dgm:t>
    </dgm:pt>
    <dgm:pt modelId="{3C3A1CB4-5FBC-4D18-9EFC-45702A6CF3F0}">
      <dgm:prSet phldrT="[Tekst]"/>
      <dgm:spPr/>
      <dgm:t>
        <a:bodyPr/>
        <a:lstStyle/>
        <a:p>
          <a:endParaRPr lang="pl-PL" dirty="0"/>
        </a:p>
      </dgm:t>
    </dgm:pt>
    <dgm:pt modelId="{2A17A4D8-9150-487A-A7D2-96A727CC8413}" type="parTrans" cxnId="{DF3192B0-9334-4C81-8503-844EFDDF1AC3}">
      <dgm:prSet/>
      <dgm:spPr/>
      <dgm:t>
        <a:bodyPr/>
        <a:lstStyle/>
        <a:p>
          <a:endParaRPr lang="pl-PL"/>
        </a:p>
      </dgm:t>
    </dgm:pt>
    <dgm:pt modelId="{5CB4A27A-EDBA-48B9-AD1E-A1F2FC222AB7}" type="sibTrans" cxnId="{DF3192B0-9334-4C81-8503-844EFDDF1AC3}">
      <dgm:prSet/>
      <dgm:spPr/>
      <dgm:t>
        <a:bodyPr/>
        <a:lstStyle/>
        <a:p>
          <a:endParaRPr lang="pl-PL"/>
        </a:p>
      </dgm:t>
    </dgm:pt>
    <dgm:pt modelId="{3617B597-221C-4A12-B5E7-2031C7007A5C}">
      <dgm:prSet phldrT="[Tekst]"/>
      <dgm:spPr/>
      <dgm:t>
        <a:bodyPr/>
        <a:lstStyle/>
        <a:p>
          <a:r>
            <a:rPr lang="pl-PL" dirty="0" smtClean="0"/>
            <a:t>Inne organizacje, które organizują turnusy dla ON</a:t>
          </a:r>
          <a:endParaRPr lang="pl-PL" dirty="0"/>
        </a:p>
      </dgm:t>
    </dgm:pt>
    <dgm:pt modelId="{8563D7D0-4858-46BB-A2EA-666D0E236998}" type="parTrans" cxnId="{DBBA767E-575F-46F1-99D8-A0D30E1407CF}">
      <dgm:prSet/>
      <dgm:spPr/>
      <dgm:t>
        <a:bodyPr/>
        <a:lstStyle/>
        <a:p>
          <a:endParaRPr lang="pl-PL"/>
        </a:p>
      </dgm:t>
    </dgm:pt>
    <dgm:pt modelId="{AF3D5708-E517-4585-905F-0A33781879DA}" type="sibTrans" cxnId="{DBBA767E-575F-46F1-99D8-A0D30E1407CF}">
      <dgm:prSet/>
      <dgm:spPr/>
      <dgm:t>
        <a:bodyPr/>
        <a:lstStyle/>
        <a:p>
          <a:endParaRPr lang="pl-PL"/>
        </a:p>
      </dgm:t>
    </dgm:pt>
    <dgm:pt modelId="{B114449E-E06D-4887-813B-B6741AF0F976}" type="pres">
      <dgm:prSet presAssocID="{85BCF796-BE33-4E10-998D-BADFE7989F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CCA7CBC-07DE-472E-B723-495517DABEEA}" type="pres">
      <dgm:prSet presAssocID="{994D32D0-B338-4408-ACC8-BA55D39A15CB}" presName="linNode" presStyleCnt="0"/>
      <dgm:spPr/>
    </dgm:pt>
    <dgm:pt modelId="{E3199BD1-D5ED-435E-9C68-4CF68D74F427}" type="pres">
      <dgm:prSet presAssocID="{994D32D0-B338-4408-ACC8-BA55D39A15C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182E97-297B-4CA8-BDF3-631700DD3E24}" type="pres">
      <dgm:prSet presAssocID="{994D32D0-B338-4408-ACC8-BA55D39A15C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AF53FD-E3FB-467D-95E5-5C094523F69C}" type="pres">
      <dgm:prSet presAssocID="{1B394D38-793A-4FAA-97F6-E51CF0C83178}" presName="sp" presStyleCnt="0"/>
      <dgm:spPr/>
    </dgm:pt>
    <dgm:pt modelId="{DE0F1148-E017-4764-9ED3-B0A9CF7BCACA}" type="pres">
      <dgm:prSet presAssocID="{AB6954D6-DBF5-4AAD-A7BE-C18DC28B6F66}" presName="linNode" presStyleCnt="0"/>
      <dgm:spPr/>
    </dgm:pt>
    <dgm:pt modelId="{AAD8B1D7-4C14-43EF-898F-45DC322A89DA}" type="pres">
      <dgm:prSet presAssocID="{AB6954D6-DBF5-4AAD-A7BE-C18DC28B6F6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D904F1-8E60-4AAF-836A-96BD557A027A}" type="pres">
      <dgm:prSet presAssocID="{AB6954D6-DBF5-4AAD-A7BE-C18DC28B6F6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B14D04-F9E6-40DE-A056-DF8A0EDD30BB}" type="pres">
      <dgm:prSet presAssocID="{6833C2D6-BAB7-42E2-9AEF-AC02DC81BD26}" presName="sp" presStyleCnt="0"/>
      <dgm:spPr/>
    </dgm:pt>
    <dgm:pt modelId="{8146CEA4-6A2E-49D2-AB85-F317258097E7}" type="pres">
      <dgm:prSet presAssocID="{BD57A4CE-593D-4ED9-9EC9-969AE34C2DCE}" presName="linNode" presStyleCnt="0"/>
      <dgm:spPr/>
    </dgm:pt>
    <dgm:pt modelId="{12988779-C43E-44FD-9B43-B70C4FEEA239}" type="pres">
      <dgm:prSet presAssocID="{BD57A4CE-593D-4ED9-9EC9-969AE34C2DC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69713C-67A7-4BCE-98EA-566D461529AC}" type="pres">
      <dgm:prSet presAssocID="{BD57A4CE-593D-4ED9-9EC9-969AE34C2DC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1293D5-B14D-41BB-B774-11A4CB482515}" type="pres">
      <dgm:prSet presAssocID="{7CBCCD9D-75DA-4E2F-931E-9FCCDE48F0DC}" presName="sp" presStyleCnt="0"/>
      <dgm:spPr/>
    </dgm:pt>
    <dgm:pt modelId="{6DC57DA5-C7BF-4488-96F1-1D48A0F88E24}" type="pres">
      <dgm:prSet presAssocID="{EF1DF34F-117F-46FD-9B57-BD8904717E9D}" presName="linNode" presStyleCnt="0"/>
      <dgm:spPr/>
    </dgm:pt>
    <dgm:pt modelId="{871F8B1B-ED87-4A2A-8D81-39640E169DA8}" type="pres">
      <dgm:prSet presAssocID="{EF1DF34F-117F-46FD-9B57-BD8904717E9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5C5D76-879B-472D-BD05-8413080CD210}" type="pres">
      <dgm:prSet presAssocID="{EF1DF34F-117F-46FD-9B57-BD8904717E9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E60F6A7-DE42-4D33-B534-9B0E2AB56A41}" type="presOf" srcId="{994D32D0-B338-4408-ACC8-BA55D39A15CB}" destId="{E3199BD1-D5ED-435E-9C68-4CF68D74F427}" srcOrd="0" destOrd="0" presId="urn:microsoft.com/office/officeart/2005/8/layout/vList5"/>
    <dgm:cxn modelId="{DBBA767E-575F-46F1-99D8-A0D30E1407CF}" srcId="{EF1DF34F-117F-46FD-9B57-BD8904717E9D}" destId="{3617B597-221C-4A12-B5E7-2031C7007A5C}" srcOrd="1" destOrd="0" parTransId="{8563D7D0-4858-46BB-A2EA-666D0E236998}" sibTransId="{AF3D5708-E517-4585-905F-0A33781879DA}"/>
    <dgm:cxn modelId="{E4C444E7-FE8D-4538-AD2D-FEE3CAEA79C3}" type="presOf" srcId="{AB6954D6-DBF5-4AAD-A7BE-C18DC28B6F66}" destId="{AAD8B1D7-4C14-43EF-898F-45DC322A89DA}" srcOrd="0" destOrd="0" presId="urn:microsoft.com/office/officeart/2005/8/layout/vList5"/>
    <dgm:cxn modelId="{D3616122-FC04-4A70-B92A-CC0823144247}" type="presOf" srcId="{3617B597-221C-4A12-B5E7-2031C7007A5C}" destId="{085C5D76-879B-472D-BD05-8413080CD210}" srcOrd="0" destOrd="1" presId="urn:microsoft.com/office/officeart/2005/8/layout/vList5"/>
    <dgm:cxn modelId="{952044AC-DECE-4FC1-9CE0-4595232F792E}" srcId="{85BCF796-BE33-4E10-998D-BADFE7989F12}" destId="{BD57A4CE-593D-4ED9-9EC9-969AE34C2DCE}" srcOrd="2" destOrd="0" parTransId="{5AC75C33-666C-407F-8640-CF504E80E2F2}" sibTransId="{7CBCCD9D-75DA-4E2F-931E-9FCCDE48F0DC}"/>
    <dgm:cxn modelId="{A487FC22-E679-4C69-BC80-C7AD2023D521}" type="presOf" srcId="{2F14BA74-4471-4DE4-8A15-BEE66574235C}" destId="{6E182E97-297B-4CA8-BDF3-631700DD3E24}" srcOrd="0" destOrd="3" presId="urn:microsoft.com/office/officeart/2005/8/layout/vList5"/>
    <dgm:cxn modelId="{6CD01BDD-1BEC-4473-A96C-D643DFEC169D}" srcId="{85BCF796-BE33-4E10-998D-BADFE7989F12}" destId="{EF1DF34F-117F-46FD-9B57-BD8904717E9D}" srcOrd="3" destOrd="0" parTransId="{3EF83A50-5E9D-4A27-B723-0F12F0E99A76}" sibTransId="{DDC832AE-196D-4A51-BDF3-051F7301CE17}"/>
    <dgm:cxn modelId="{EE43960A-243C-44D6-AA2F-3D38DBE1184B}" type="presOf" srcId="{204F6C0F-BF7F-4543-BC98-83C166E16D17}" destId="{6E182E97-297B-4CA8-BDF3-631700DD3E24}" srcOrd="0" destOrd="0" presId="urn:microsoft.com/office/officeart/2005/8/layout/vList5"/>
    <dgm:cxn modelId="{DF3192B0-9334-4C81-8503-844EFDDF1AC3}" srcId="{EF1DF34F-117F-46FD-9B57-BD8904717E9D}" destId="{3C3A1CB4-5FBC-4D18-9EFC-45702A6CF3F0}" srcOrd="2" destOrd="0" parTransId="{2A17A4D8-9150-487A-A7D2-96A727CC8413}" sibTransId="{5CB4A27A-EDBA-48B9-AD1E-A1F2FC222AB7}"/>
    <dgm:cxn modelId="{AF1D4698-1B36-4B11-827F-DB2CFE5EFE5C}" srcId="{AB6954D6-DBF5-4AAD-A7BE-C18DC28B6F66}" destId="{7CC9C6C1-2E89-4A10-BE95-11E5B5249015}" srcOrd="1" destOrd="0" parTransId="{732B09C7-B567-49BF-AEA5-688D85F256CB}" sibTransId="{0CA60848-3B81-41DD-A701-3635CFF1E2D7}"/>
    <dgm:cxn modelId="{3E042B72-A3D2-4532-9143-F1CEA99E3A4F}" srcId="{85BCF796-BE33-4E10-998D-BADFE7989F12}" destId="{AB6954D6-DBF5-4AAD-A7BE-C18DC28B6F66}" srcOrd="1" destOrd="0" parTransId="{982820A2-5776-4F7A-B50F-34871A83B537}" sibTransId="{6833C2D6-BAB7-42E2-9AEF-AC02DC81BD26}"/>
    <dgm:cxn modelId="{09A9F77F-B591-4119-941B-1643DAF1E0C3}" type="presOf" srcId="{D14745A1-6C51-4289-920D-75C084CC546B}" destId="{6E182E97-297B-4CA8-BDF3-631700DD3E24}" srcOrd="0" destOrd="2" presId="urn:microsoft.com/office/officeart/2005/8/layout/vList5"/>
    <dgm:cxn modelId="{0E63231A-CDD4-486D-B507-238102F3F3AC}" type="presOf" srcId="{3C3A1CB4-5FBC-4D18-9EFC-45702A6CF3F0}" destId="{085C5D76-879B-472D-BD05-8413080CD210}" srcOrd="0" destOrd="2" presId="urn:microsoft.com/office/officeart/2005/8/layout/vList5"/>
    <dgm:cxn modelId="{76D49579-D370-45D0-B644-D1CCAD737351}" type="presOf" srcId="{2E24E92A-130D-446A-9CB0-D640DF20AAB0}" destId="{085C5D76-879B-472D-BD05-8413080CD210}" srcOrd="0" destOrd="0" presId="urn:microsoft.com/office/officeart/2005/8/layout/vList5"/>
    <dgm:cxn modelId="{028937FC-4372-4A47-879A-649C5696D909}" type="presOf" srcId="{EF1DF34F-117F-46FD-9B57-BD8904717E9D}" destId="{871F8B1B-ED87-4A2A-8D81-39640E169DA8}" srcOrd="0" destOrd="0" presId="urn:microsoft.com/office/officeart/2005/8/layout/vList5"/>
    <dgm:cxn modelId="{E94130E1-AD1B-412D-A270-610103E4A0D0}" srcId="{994D32D0-B338-4408-ACC8-BA55D39A15CB}" destId="{2F14BA74-4471-4DE4-8A15-BEE66574235C}" srcOrd="3" destOrd="0" parTransId="{B251EDBA-95B2-48A8-99B5-6E38956D5C41}" sibTransId="{8BA9A4D5-7E65-4EB4-B9B4-16CCBE0B4211}"/>
    <dgm:cxn modelId="{B66E1B9A-7E01-49F4-8ECD-A4B661C985DA}" type="presOf" srcId="{BD57A4CE-593D-4ED9-9EC9-969AE34C2DCE}" destId="{12988779-C43E-44FD-9B43-B70C4FEEA239}" srcOrd="0" destOrd="0" presId="urn:microsoft.com/office/officeart/2005/8/layout/vList5"/>
    <dgm:cxn modelId="{EE8D82FF-A8AF-4979-A54B-1639E7EA56BD}" srcId="{994D32D0-B338-4408-ACC8-BA55D39A15CB}" destId="{4EDE1107-5A25-4571-AB48-779ACBE80699}" srcOrd="1" destOrd="0" parTransId="{FCB17A09-C173-4BDE-8B6D-157A5A7501EF}" sibTransId="{4CD12E6D-F56A-4717-BD9A-3DA413F15F80}"/>
    <dgm:cxn modelId="{55E67499-F962-4BB3-A31B-F43A4A296AC9}" type="presOf" srcId="{85BCF796-BE33-4E10-998D-BADFE7989F12}" destId="{B114449E-E06D-4887-813B-B6741AF0F976}" srcOrd="0" destOrd="0" presId="urn:microsoft.com/office/officeart/2005/8/layout/vList5"/>
    <dgm:cxn modelId="{D968F7D5-CE99-4044-8E36-BFF46CA3F92E}" srcId="{BD57A4CE-593D-4ED9-9EC9-969AE34C2DCE}" destId="{16E18BE3-224D-4B8C-A33A-F8B817E117C8}" srcOrd="0" destOrd="0" parTransId="{9770EB82-BCDC-4512-B1E7-DCA9EDE23B61}" sibTransId="{AD9A28BC-A050-49BA-9CAA-C094383408E2}"/>
    <dgm:cxn modelId="{2E986DE2-80E4-410E-ABA5-2E2580FD7CC9}" srcId="{EF1DF34F-117F-46FD-9B57-BD8904717E9D}" destId="{2E24E92A-130D-446A-9CB0-D640DF20AAB0}" srcOrd="0" destOrd="0" parTransId="{010F8C6B-C714-4F0D-ACEB-CBB85334569B}" sibTransId="{910ADB2A-C16A-4C1C-8DDB-A6435FB2F65D}"/>
    <dgm:cxn modelId="{E32AFD7D-7A0B-42F9-96C2-62C804584248}" type="presOf" srcId="{16E18BE3-224D-4B8C-A33A-F8B817E117C8}" destId="{C269713C-67A7-4BCE-98EA-566D461529AC}" srcOrd="0" destOrd="0" presId="urn:microsoft.com/office/officeart/2005/8/layout/vList5"/>
    <dgm:cxn modelId="{0E82DB98-39AC-486E-B947-CD2EC5054428}" srcId="{AB6954D6-DBF5-4AAD-A7BE-C18DC28B6F66}" destId="{B3DA75AE-89A9-4873-A2E2-2D35411B7646}" srcOrd="0" destOrd="0" parTransId="{4BC9BB31-09FD-4243-BD50-F6B2F55C9C0F}" sibTransId="{4D8889C9-26C3-4E7B-9820-D93D5954C6D8}"/>
    <dgm:cxn modelId="{49529F5E-70EF-4780-BDFE-12FA7F793115}" type="presOf" srcId="{4EDE1107-5A25-4571-AB48-779ACBE80699}" destId="{6E182E97-297B-4CA8-BDF3-631700DD3E24}" srcOrd="0" destOrd="1" presId="urn:microsoft.com/office/officeart/2005/8/layout/vList5"/>
    <dgm:cxn modelId="{85A7F697-86FE-4780-A5B7-FE4E00DC6C79}" type="presOf" srcId="{7CC9C6C1-2E89-4A10-BE95-11E5B5249015}" destId="{8FD904F1-8E60-4AAF-836A-96BD557A027A}" srcOrd="0" destOrd="1" presId="urn:microsoft.com/office/officeart/2005/8/layout/vList5"/>
    <dgm:cxn modelId="{D89BFC91-2BE7-4C53-B32C-3A4F01D1450F}" srcId="{994D32D0-B338-4408-ACC8-BA55D39A15CB}" destId="{204F6C0F-BF7F-4543-BC98-83C166E16D17}" srcOrd="0" destOrd="0" parTransId="{8010002C-1785-40C0-BFC3-C69451A4CB88}" sibTransId="{7103DD71-8D79-401D-B9F0-26322FEADEF6}"/>
    <dgm:cxn modelId="{39BA80DE-DED9-4452-B8D0-961F3C26A5D6}" srcId="{85BCF796-BE33-4E10-998D-BADFE7989F12}" destId="{994D32D0-B338-4408-ACC8-BA55D39A15CB}" srcOrd="0" destOrd="0" parTransId="{92C41D6B-544F-40BA-A70E-80945404E5C1}" sibTransId="{1B394D38-793A-4FAA-97F6-E51CF0C83178}"/>
    <dgm:cxn modelId="{9250BC93-1EC7-4B68-8FBC-6E5431A1DF98}" srcId="{994D32D0-B338-4408-ACC8-BA55D39A15CB}" destId="{D14745A1-6C51-4289-920D-75C084CC546B}" srcOrd="2" destOrd="0" parTransId="{5481AEE8-B755-43B2-8622-EE67016B4442}" sibTransId="{7BA53464-8AD1-4F0E-B34E-CF7CCB23B799}"/>
    <dgm:cxn modelId="{3E3A11D3-3826-4951-8FC5-F0357EF70261}" type="presOf" srcId="{B3DA75AE-89A9-4873-A2E2-2D35411B7646}" destId="{8FD904F1-8E60-4AAF-836A-96BD557A027A}" srcOrd="0" destOrd="0" presId="urn:microsoft.com/office/officeart/2005/8/layout/vList5"/>
    <dgm:cxn modelId="{55C66139-EB5C-44AF-A389-DB865B6F2A61}" type="presParOf" srcId="{B114449E-E06D-4887-813B-B6741AF0F976}" destId="{3CCA7CBC-07DE-472E-B723-495517DABEEA}" srcOrd="0" destOrd="0" presId="urn:microsoft.com/office/officeart/2005/8/layout/vList5"/>
    <dgm:cxn modelId="{A79415DD-8D9C-411B-8A54-B78481EE8429}" type="presParOf" srcId="{3CCA7CBC-07DE-472E-B723-495517DABEEA}" destId="{E3199BD1-D5ED-435E-9C68-4CF68D74F427}" srcOrd="0" destOrd="0" presId="urn:microsoft.com/office/officeart/2005/8/layout/vList5"/>
    <dgm:cxn modelId="{5B94956F-782A-49A7-90F9-12F0A42C6279}" type="presParOf" srcId="{3CCA7CBC-07DE-472E-B723-495517DABEEA}" destId="{6E182E97-297B-4CA8-BDF3-631700DD3E24}" srcOrd="1" destOrd="0" presId="urn:microsoft.com/office/officeart/2005/8/layout/vList5"/>
    <dgm:cxn modelId="{C757A00A-03C8-4FFD-9AFD-84EF7ACC065D}" type="presParOf" srcId="{B114449E-E06D-4887-813B-B6741AF0F976}" destId="{56AF53FD-E3FB-467D-95E5-5C094523F69C}" srcOrd="1" destOrd="0" presId="urn:microsoft.com/office/officeart/2005/8/layout/vList5"/>
    <dgm:cxn modelId="{B5305543-CCC2-4317-AA08-DB1188018811}" type="presParOf" srcId="{B114449E-E06D-4887-813B-B6741AF0F976}" destId="{DE0F1148-E017-4764-9ED3-B0A9CF7BCACA}" srcOrd="2" destOrd="0" presId="urn:microsoft.com/office/officeart/2005/8/layout/vList5"/>
    <dgm:cxn modelId="{3D1CF948-C19E-4556-A87E-A1F86ADC018A}" type="presParOf" srcId="{DE0F1148-E017-4764-9ED3-B0A9CF7BCACA}" destId="{AAD8B1D7-4C14-43EF-898F-45DC322A89DA}" srcOrd="0" destOrd="0" presId="urn:microsoft.com/office/officeart/2005/8/layout/vList5"/>
    <dgm:cxn modelId="{0883F891-DE3F-48DC-B05B-B33CFEC0CA6C}" type="presParOf" srcId="{DE0F1148-E017-4764-9ED3-B0A9CF7BCACA}" destId="{8FD904F1-8E60-4AAF-836A-96BD557A027A}" srcOrd="1" destOrd="0" presId="urn:microsoft.com/office/officeart/2005/8/layout/vList5"/>
    <dgm:cxn modelId="{B7DFF2E1-3FD7-46B3-9CB7-ACB9509CAA1F}" type="presParOf" srcId="{B114449E-E06D-4887-813B-B6741AF0F976}" destId="{ACB14D04-F9E6-40DE-A056-DF8A0EDD30BB}" srcOrd="3" destOrd="0" presId="urn:microsoft.com/office/officeart/2005/8/layout/vList5"/>
    <dgm:cxn modelId="{070B8402-E21C-4CCF-96FB-5501D755D95E}" type="presParOf" srcId="{B114449E-E06D-4887-813B-B6741AF0F976}" destId="{8146CEA4-6A2E-49D2-AB85-F317258097E7}" srcOrd="4" destOrd="0" presId="urn:microsoft.com/office/officeart/2005/8/layout/vList5"/>
    <dgm:cxn modelId="{D88FDE02-CEAE-4351-8501-DF881BF319A6}" type="presParOf" srcId="{8146CEA4-6A2E-49D2-AB85-F317258097E7}" destId="{12988779-C43E-44FD-9B43-B70C4FEEA239}" srcOrd="0" destOrd="0" presId="urn:microsoft.com/office/officeart/2005/8/layout/vList5"/>
    <dgm:cxn modelId="{CB8E06DB-B800-4C3E-9E59-C5F705113B30}" type="presParOf" srcId="{8146CEA4-6A2E-49D2-AB85-F317258097E7}" destId="{C269713C-67A7-4BCE-98EA-566D461529AC}" srcOrd="1" destOrd="0" presId="urn:microsoft.com/office/officeart/2005/8/layout/vList5"/>
    <dgm:cxn modelId="{37EE45BE-751B-4554-8146-7DEC70914A25}" type="presParOf" srcId="{B114449E-E06D-4887-813B-B6741AF0F976}" destId="{871293D5-B14D-41BB-B774-11A4CB482515}" srcOrd="5" destOrd="0" presId="urn:microsoft.com/office/officeart/2005/8/layout/vList5"/>
    <dgm:cxn modelId="{DC4AC36C-8688-4B0D-97BC-141E44CE2358}" type="presParOf" srcId="{B114449E-E06D-4887-813B-B6741AF0F976}" destId="{6DC57DA5-C7BF-4488-96F1-1D48A0F88E24}" srcOrd="6" destOrd="0" presId="urn:microsoft.com/office/officeart/2005/8/layout/vList5"/>
    <dgm:cxn modelId="{D7A24F1A-F86B-4E85-89AC-BD9073B970C5}" type="presParOf" srcId="{6DC57DA5-C7BF-4488-96F1-1D48A0F88E24}" destId="{871F8B1B-ED87-4A2A-8D81-39640E169DA8}" srcOrd="0" destOrd="0" presId="urn:microsoft.com/office/officeart/2005/8/layout/vList5"/>
    <dgm:cxn modelId="{EFFA31E6-0D6E-44AC-9BFB-BE28C6368964}" type="presParOf" srcId="{6DC57DA5-C7BF-4488-96F1-1D48A0F88E24}" destId="{085C5D76-879B-472D-BD05-8413080CD2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430D1C-5AAE-44E7-B728-9F5313FEE04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C1B49AF-7FAC-4E0C-B438-C118AFBED0F9}">
      <dgm:prSet phldrT="[Tekst]"/>
      <dgm:spPr/>
      <dgm:t>
        <a:bodyPr/>
        <a:lstStyle/>
        <a:p>
          <a:r>
            <a:rPr lang="pl-PL" dirty="0" smtClean="0"/>
            <a:t>Rekrutacja</a:t>
          </a:r>
          <a:endParaRPr lang="pl-PL" dirty="0"/>
        </a:p>
      </dgm:t>
    </dgm:pt>
    <dgm:pt modelId="{2260FCB5-8748-4251-A929-29C9B950651B}" type="parTrans" cxnId="{71712720-770B-465D-8E84-7BF39BB3DDDD}">
      <dgm:prSet/>
      <dgm:spPr/>
      <dgm:t>
        <a:bodyPr/>
        <a:lstStyle/>
        <a:p>
          <a:endParaRPr lang="pl-PL"/>
        </a:p>
      </dgm:t>
    </dgm:pt>
    <dgm:pt modelId="{C848B06D-52A7-4017-B080-F56BB9F285D4}" type="sibTrans" cxnId="{71712720-770B-465D-8E84-7BF39BB3DDDD}">
      <dgm:prSet/>
      <dgm:spPr/>
      <dgm:t>
        <a:bodyPr/>
        <a:lstStyle/>
        <a:p>
          <a:endParaRPr lang="pl-PL"/>
        </a:p>
      </dgm:t>
    </dgm:pt>
    <dgm:pt modelId="{3276F48D-2B9E-42A9-8DE9-3F33F22989EE}">
      <dgm:prSet phldrT="[Tekst]"/>
      <dgm:spPr/>
      <dgm:t>
        <a:bodyPr/>
        <a:lstStyle/>
        <a:p>
          <a:r>
            <a:rPr lang="pl-PL" dirty="0" smtClean="0"/>
            <a:t>Cykl szkoleniowy</a:t>
          </a:r>
          <a:endParaRPr lang="pl-PL" dirty="0"/>
        </a:p>
      </dgm:t>
    </dgm:pt>
    <dgm:pt modelId="{D491368E-F26F-46A6-9B7D-208263155F9B}" type="parTrans" cxnId="{EB9546C0-290C-4057-B843-209281F2C495}">
      <dgm:prSet/>
      <dgm:spPr/>
      <dgm:t>
        <a:bodyPr/>
        <a:lstStyle/>
        <a:p>
          <a:endParaRPr lang="pl-PL"/>
        </a:p>
      </dgm:t>
    </dgm:pt>
    <dgm:pt modelId="{67367F5F-CC4D-4939-B7CB-F07DF01A8E2B}" type="sibTrans" cxnId="{EB9546C0-290C-4057-B843-209281F2C495}">
      <dgm:prSet/>
      <dgm:spPr/>
      <dgm:t>
        <a:bodyPr/>
        <a:lstStyle/>
        <a:p>
          <a:endParaRPr lang="pl-PL"/>
        </a:p>
      </dgm:t>
    </dgm:pt>
    <dgm:pt modelId="{F84D9CD0-D504-4A05-86E2-D92D257F2941}">
      <dgm:prSet phldrT="[Tekst]"/>
      <dgm:spPr/>
      <dgm:t>
        <a:bodyPr/>
        <a:lstStyle/>
        <a:p>
          <a:r>
            <a:rPr lang="pl-PL" dirty="0" smtClean="0"/>
            <a:t>Praktyka na turnusach rehabilitacyjnych</a:t>
          </a:r>
          <a:endParaRPr lang="pl-PL" dirty="0"/>
        </a:p>
      </dgm:t>
    </dgm:pt>
    <dgm:pt modelId="{1EA7F7B4-32E7-4F67-A5F2-8AB823A991F2}" type="parTrans" cxnId="{6130DF31-747E-444C-B179-D481113A97EF}">
      <dgm:prSet/>
      <dgm:spPr/>
      <dgm:t>
        <a:bodyPr/>
        <a:lstStyle/>
        <a:p>
          <a:endParaRPr lang="pl-PL"/>
        </a:p>
      </dgm:t>
    </dgm:pt>
    <dgm:pt modelId="{5DD41B28-969F-4B94-B4DA-BC6E94ADAB0F}" type="sibTrans" cxnId="{6130DF31-747E-444C-B179-D481113A97EF}">
      <dgm:prSet/>
      <dgm:spPr/>
      <dgm:t>
        <a:bodyPr/>
        <a:lstStyle/>
        <a:p>
          <a:endParaRPr lang="pl-PL"/>
        </a:p>
      </dgm:t>
    </dgm:pt>
    <dgm:pt modelId="{263661A8-FFE0-4768-8AA6-A3A1A1F198F1}">
      <dgm:prSet phldrT="[Tekst]"/>
      <dgm:spPr/>
      <dgm:t>
        <a:bodyPr/>
        <a:lstStyle/>
        <a:p>
          <a:r>
            <a:rPr lang="pl-PL" dirty="0" smtClean="0"/>
            <a:t>Stworzenie modelu oceny i szkolenia pracowników</a:t>
          </a:r>
          <a:endParaRPr lang="pl-PL" dirty="0"/>
        </a:p>
      </dgm:t>
    </dgm:pt>
    <dgm:pt modelId="{DB20CEEE-4E0C-4865-B9F1-977FA33979D1}" type="parTrans" cxnId="{3D52094D-EEE0-4E6D-8058-4032D8FCC103}">
      <dgm:prSet/>
      <dgm:spPr/>
      <dgm:t>
        <a:bodyPr/>
        <a:lstStyle/>
        <a:p>
          <a:endParaRPr lang="pl-PL"/>
        </a:p>
      </dgm:t>
    </dgm:pt>
    <dgm:pt modelId="{6AB7DBFF-0149-4EF8-9963-CD3CD14363D9}" type="sibTrans" cxnId="{3D52094D-EEE0-4E6D-8058-4032D8FCC103}">
      <dgm:prSet/>
      <dgm:spPr/>
      <dgm:t>
        <a:bodyPr/>
        <a:lstStyle/>
        <a:p>
          <a:endParaRPr lang="pl-PL"/>
        </a:p>
      </dgm:t>
    </dgm:pt>
    <dgm:pt modelId="{590498D1-3736-40F5-BB61-5C504D136EE8}" type="pres">
      <dgm:prSet presAssocID="{D0430D1C-5AAE-44E7-B728-9F5313FEE04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8B2CE68E-FE77-4DE1-AE8C-CD4E9A1D2B50}" type="pres">
      <dgm:prSet presAssocID="{AC1B49AF-7FAC-4E0C-B438-C118AFBED0F9}" presName="composite" presStyleCnt="0"/>
      <dgm:spPr/>
    </dgm:pt>
    <dgm:pt modelId="{B000852D-F6D2-4253-A519-9C3B006BC576}" type="pres">
      <dgm:prSet presAssocID="{AC1B49AF-7FAC-4E0C-B438-C118AFBED0F9}" presName="bentUpArrow1" presStyleLbl="alignImgPlace1" presStyleIdx="0" presStyleCnt="3"/>
      <dgm:spPr/>
    </dgm:pt>
    <dgm:pt modelId="{1B9A65ED-AECB-4FA1-8E68-B9E5A088DEDE}" type="pres">
      <dgm:prSet presAssocID="{AC1B49AF-7FAC-4E0C-B438-C118AFBED0F9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986D8C-C222-409E-A9CC-93F86E52205C}" type="pres">
      <dgm:prSet presAssocID="{AC1B49AF-7FAC-4E0C-B438-C118AFBED0F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C2AC3C-9561-452D-A372-1A8A9DF150DE}" type="pres">
      <dgm:prSet presAssocID="{C848B06D-52A7-4017-B080-F56BB9F285D4}" presName="sibTrans" presStyleCnt="0"/>
      <dgm:spPr/>
    </dgm:pt>
    <dgm:pt modelId="{7448B5BF-20F2-4AC3-A4BF-FD12DF17527B}" type="pres">
      <dgm:prSet presAssocID="{3276F48D-2B9E-42A9-8DE9-3F33F22989EE}" presName="composite" presStyleCnt="0"/>
      <dgm:spPr/>
    </dgm:pt>
    <dgm:pt modelId="{D5BACA61-7C75-451A-BFEE-91028129DE1F}" type="pres">
      <dgm:prSet presAssocID="{3276F48D-2B9E-42A9-8DE9-3F33F22989EE}" presName="bentUpArrow1" presStyleLbl="alignImgPlace1" presStyleIdx="1" presStyleCnt="3"/>
      <dgm:spPr/>
    </dgm:pt>
    <dgm:pt modelId="{267F3DB2-70F6-4B39-8F2D-50BCE57543FC}" type="pres">
      <dgm:prSet presAssocID="{3276F48D-2B9E-42A9-8DE9-3F33F22989EE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629FD2-EB94-44AB-BCF9-F4A06B4DE0C1}" type="pres">
      <dgm:prSet presAssocID="{3276F48D-2B9E-42A9-8DE9-3F33F22989E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B8D739-1946-4D5F-9B6E-CB476BE4E665}" type="pres">
      <dgm:prSet presAssocID="{67367F5F-CC4D-4939-B7CB-F07DF01A8E2B}" presName="sibTrans" presStyleCnt="0"/>
      <dgm:spPr/>
    </dgm:pt>
    <dgm:pt modelId="{D22A0F2B-51AA-4A21-88A9-BEF943139256}" type="pres">
      <dgm:prSet presAssocID="{F84D9CD0-D504-4A05-86E2-D92D257F2941}" presName="composite" presStyleCnt="0"/>
      <dgm:spPr/>
    </dgm:pt>
    <dgm:pt modelId="{42616D66-95EF-4104-BD91-6898596E139E}" type="pres">
      <dgm:prSet presAssocID="{F84D9CD0-D504-4A05-86E2-D92D257F2941}" presName="bentUpArrow1" presStyleLbl="alignImgPlace1" presStyleIdx="2" presStyleCnt="3"/>
      <dgm:spPr/>
    </dgm:pt>
    <dgm:pt modelId="{A38EC9E1-C92B-402B-A113-F7DDB79C87A3}" type="pres">
      <dgm:prSet presAssocID="{F84D9CD0-D504-4A05-86E2-D92D257F2941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50EE5-E586-44E8-BE34-8F2684C38C49}" type="pres">
      <dgm:prSet presAssocID="{F84D9CD0-D504-4A05-86E2-D92D257F2941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9632B0C-C773-4338-AF54-67690D8BCF34}" type="pres">
      <dgm:prSet presAssocID="{5DD41B28-969F-4B94-B4DA-BC6E94ADAB0F}" presName="sibTrans" presStyleCnt="0"/>
      <dgm:spPr/>
    </dgm:pt>
    <dgm:pt modelId="{6F1251BF-CAD8-4159-955D-BFDCA32704D0}" type="pres">
      <dgm:prSet presAssocID="{263661A8-FFE0-4768-8AA6-A3A1A1F198F1}" presName="composite" presStyleCnt="0"/>
      <dgm:spPr/>
    </dgm:pt>
    <dgm:pt modelId="{9B164C55-B525-4DB5-A052-E170B7F03023}" type="pres">
      <dgm:prSet presAssocID="{263661A8-FFE0-4768-8AA6-A3A1A1F198F1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4A2DD22-BDCB-4238-81E6-A6E9755DF5F6}" type="presOf" srcId="{F84D9CD0-D504-4A05-86E2-D92D257F2941}" destId="{A38EC9E1-C92B-402B-A113-F7DDB79C87A3}" srcOrd="0" destOrd="0" presId="urn:microsoft.com/office/officeart/2005/8/layout/StepDownProcess"/>
    <dgm:cxn modelId="{229EA48D-FA5B-4BED-B695-2ED091FFE154}" type="presOf" srcId="{263661A8-FFE0-4768-8AA6-A3A1A1F198F1}" destId="{9B164C55-B525-4DB5-A052-E170B7F03023}" srcOrd="0" destOrd="0" presId="urn:microsoft.com/office/officeart/2005/8/layout/StepDownProcess"/>
    <dgm:cxn modelId="{1EABD19A-35B6-4F8D-B3B3-811806532BF1}" type="presOf" srcId="{3276F48D-2B9E-42A9-8DE9-3F33F22989EE}" destId="{267F3DB2-70F6-4B39-8F2D-50BCE57543FC}" srcOrd="0" destOrd="0" presId="urn:microsoft.com/office/officeart/2005/8/layout/StepDownProcess"/>
    <dgm:cxn modelId="{6130DF31-747E-444C-B179-D481113A97EF}" srcId="{D0430D1C-5AAE-44E7-B728-9F5313FEE046}" destId="{F84D9CD0-D504-4A05-86E2-D92D257F2941}" srcOrd="2" destOrd="0" parTransId="{1EA7F7B4-32E7-4F67-A5F2-8AB823A991F2}" sibTransId="{5DD41B28-969F-4B94-B4DA-BC6E94ADAB0F}"/>
    <dgm:cxn modelId="{EB9546C0-290C-4057-B843-209281F2C495}" srcId="{D0430D1C-5AAE-44E7-B728-9F5313FEE046}" destId="{3276F48D-2B9E-42A9-8DE9-3F33F22989EE}" srcOrd="1" destOrd="0" parTransId="{D491368E-F26F-46A6-9B7D-208263155F9B}" sibTransId="{67367F5F-CC4D-4939-B7CB-F07DF01A8E2B}"/>
    <dgm:cxn modelId="{71712720-770B-465D-8E84-7BF39BB3DDDD}" srcId="{D0430D1C-5AAE-44E7-B728-9F5313FEE046}" destId="{AC1B49AF-7FAC-4E0C-B438-C118AFBED0F9}" srcOrd="0" destOrd="0" parTransId="{2260FCB5-8748-4251-A929-29C9B950651B}" sibTransId="{C848B06D-52A7-4017-B080-F56BB9F285D4}"/>
    <dgm:cxn modelId="{BCBD3DA0-5895-4A85-8771-BDCEA123CE40}" type="presOf" srcId="{D0430D1C-5AAE-44E7-B728-9F5313FEE046}" destId="{590498D1-3736-40F5-BB61-5C504D136EE8}" srcOrd="0" destOrd="0" presId="urn:microsoft.com/office/officeart/2005/8/layout/StepDownProcess"/>
    <dgm:cxn modelId="{3D52094D-EEE0-4E6D-8058-4032D8FCC103}" srcId="{D0430D1C-5AAE-44E7-B728-9F5313FEE046}" destId="{263661A8-FFE0-4768-8AA6-A3A1A1F198F1}" srcOrd="3" destOrd="0" parTransId="{DB20CEEE-4E0C-4865-B9F1-977FA33979D1}" sibTransId="{6AB7DBFF-0149-4EF8-9963-CD3CD14363D9}"/>
    <dgm:cxn modelId="{FA6430E7-F15D-4896-8B50-968ACFDA039C}" type="presOf" srcId="{AC1B49AF-7FAC-4E0C-B438-C118AFBED0F9}" destId="{1B9A65ED-AECB-4FA1-8E68-B9E5A088DEDE}" srcOrd="0" destOrd="0" presId="urn:microsoft.com/office/officeart/2005/8/layout/StepDownProcess"/>
    <dgm:cxn modelId="{8561DA79-32A8-470B-8465-FFCE38764851}" type="presParOf" srcId="{590498D1-3736-40F5-BB61-5C504D136EE8}" destId="{8B2CE68E-FE77-4DE1-AE8C-CD4E9A1D2B50}" srcOrd="0" destOrd="0" presId="urn:microsoft.com/office/officeart/2005/8/layout/StepDownProcess"/>
    <dgm:cxn modelId="{B18649F7-94C5-4896-89B1-CFF9A0A950C5}" type="presParOf" srcId="{8B2CE68E-FE77-4DE1-AE8C-CD4E9A1D2B50}" destId="{B000852D-F6D2-4253-A519-9C3B006BC576}" srcOrd="0" destOrd="0" presId="urn:microsoft.com/office/officeart/2005/8/layout/StepDownProcess"/>
    <dgm:cxn modelId="{684618DD-B5C0-458A-AFBD-8BC52D28B2BA}" type="presParOf" srcId="{8B2CE68E-FE77-4DE1-AE8C-CD4E9A1D2B50}" destId="{1B9A65ED-AECB-4FA1-8E68-B9E5A088DEDE}" srcOrd="1" destOrd="0" presId="urn:microsoft.com/office/officeart/2005/8/layout/StepDownProcess"/>
    <dgm:cxn modelId="{575DE3C8-9BD1-40C4-BF56-FCDD16B30B71}" type="presParOf" srcId="{8B2CE68E-FE77-4DE1-AE8C-CD4E9A1D2B50}" destId="{1C986D8C-C222-409E-A9CC-93F86E52205C}" srcOrd="2" destOrd="0" presId="urn:microsoft.com/office/officeart/2005/8/layout/StepDownProcess"/>
    <dgm:cxn modelId="{B39FECBE-8363-4BB5-B85D-37869829BBC8}" type="presParOf" srcId="{590498D1-3736-40F5-BB61-5C504D136EE8}" destId="{02C2AC3C-9561-452D-A372-1A8A9DF150DE}" srcOrd="1" destOrd="0" presId="urn:microsoft.com/office/officeart/2005/8/layout/StepDownProcess"/>
    <dgm:cxn modelId="{82068B14-509D-4077-8837-7306E6165A99}" type="presParOf" srcId="{590498D1-3736-40F5-BB61-5C504D136EE8}" destId="{7448B5BF-20F2-4AC3-A4BF-FD12DF17527B}" srcOrd="2" destOrd="0" presId="urn:microsoft.com/office/officeart/2005/8/layout/StepDownProcess"/>
    <dgm:cxn modelId="{113D7007-3C65-4598-8CC5-CF86273B951E}" type="presParOf" srcId="{7448B5BF-20F2-4AC3-A4BF-FD12DF17527B}" destId="{D5BACA61-7C75-451A-BFEE-91028129DE1F}" srcOrd="0" destOrd="0" presId="urn:microsoft.com/office/officeart/2005/8/layout/StepDownProcess"/>
    <dgm:cxn modelId="{7482E325-6EC9-426C-A485-E5B1EAA2C045}" type="presParOf" srcId="{7448B5BF-20F2-4AC3-A4BF-FD12DF17527B}" destId="{267F3DB2-70F6-4B39-8F2D-50BCE57543FC}" srcOrd="1" destOrd="0" presId="urn:microsoft.com/office/officeart/2005/8/layout/StepDownProcess"/>
    <dgm:cxn modelId="{6DA9AA16-E4E9-4E0D-8890-2903C847ACFC}" type="presParOf" srcId="{7448B5BF-20F2-4AC3-A4BF-FD12DF17527B}" destId="{2E629FD2-EB94-44AB-BCF9-F4A06B4DE0C1}" srcOrd="2" destOrd="0" presId="urn:microsoft.com/office/officeart/2005/8/layout/StepDownProcess"/>
    <dgm:cxn modelId="{483AE656-96B3-4AA8-988C-18E903C1EED1}" type="presParOf" srcId="{590498D1-3736-40F5-BB61-5C504D136EE8}" destId="{74B8D739-1946-4D5F-9B6E-CB476BE4E665}" srcOrd="3" destOrd="0" presId="urn:microsoft.com/office/officeart/2005/8/layout/StepDownProcess"/>
    <dgm:cxn modelId="{628C62B3-29EA-4F55-B0A3-6A2F5599C2EB}" type="presParOf" srcId="{590498D1-3736-40F5-BB61-5C504D136EE8}" destId="{D22A0F2B-51AA-4A21-88A9-BEF943139256}" srcOrd="4" destOrd="0" presId="urn:microsoft.com/office/officeart/2005/8/layout/StepDownProcess"/>
    <dgm:cxn modelId="{5A297F56-780C-4F28-9C12-F02515206537}" type="presParOf" srcId="{D22A0F2B-51AA-4A21-88A9-BEF943139256}" destId="{42616D66-95EF-4104-BD91-6898596E139E}" srcOrd="0" destOrd="0" presId="urn:microsoft.com/office/officeart/2005/8/layout/StepDownProcess"/>
    <dgm:cxn modelId="{967BC06D-1B2C-4C4A-83FF-85FF6A744906}" type="presParOf" srcId="{D22A0F2B-51AA-4A21-88A9-BEF943139256}" destId="{A38EC9E1-C92B-402B-A113-F7DDB79C87A3}" srcOrd="1" destOrd="0" presId="urn:microsoft.com/office/officeart/2005/8/layout/StepDownProcess"/>
    <dgm:cxn modelId="{FC487EBD-67E0-4B1D-9148-43445791742D}" type="presParOf" srcId="{D22A0F2B-51AA-4A21-88A9-BEF943139256}" destId="{AC350EE5-E586-44E8-BE34-8F2684C38C49}" srcOrd="2" destOrd="0" presId="urn:microsoft.com/office/officeart/2005/8/layout/StepDownProcess"/>
    <dgm:cxn modelId="{9A438B69-6CBF-4914-A29B-F72B4D4E4D4B}" type="presParOf" srcId="{590498D1-3736-40F5-BB61-5C504D136EE8}" destId="{79632B0C-C773-4338-AF54-67690D8BCF34}" srcOrd="5" destOrd="0" presId="urn:microsoft.com/office/officeart/2005/8/layout/StepDownProcess"/>
    <dgm:cxn modelId="{BAB32828-60B8-413C-BEAF-397B713655AF}" type="presParOf" srcId="{590498D1-3736-40F5-BB61-5C504D136EE8}" destId="{6F1251BF-CAD8-4159-955D-BFDCA32704D0}" srcOrd="6" destOrd="0" presId="urn:microsoft.com/office/officeart/2005/8/layout/StepDownProcess"/>
    <dgm:cxn modelId="{122CCC62-8683-47AA-BC19-598189DDA284}" type="presParOf" srcId="{6F1251BF-CAD8-4159-955D-BFDCA32704D0}" destId="{9B164C55-B525-4DB5-A052-E170B7F0302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767B2C-655B-4205-AF63-B80AAF37CDF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B25818C-9356-4397-A5F2-401F5382E7A4}">
      <dgm:prSet phldrT="[Teks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 smtClean="0"/>
            <a:t>Moduł 1. (16h) Kurs na wychowawcę kolonijnego ze szczegółową specyfiką środowiska osób niepełnosprawnych,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dirty="0"/>
        </a:p>
      </dgm:t>
    </dgm:pt>
    <dgm:pt modelId="{4FECE7BE-92D6-446F-8122-011A2A17D0EA}" type="parTrans" cxnId="{BFECF8B0-A561-4D8A-89A8-1FC0C4FB8D07}">
      <dgm:prSet/>
      <dgm:spPr/>
      <dgm:t>
        <a:bodyPr/>
        <a:lstStyle/>
        <a:p>
          <a:endParaRPr lang="pl-PL"/>
        </a:p>
      </dgm:t>
    </dgm:pt>
    <dgm:pt modelId="{744FCBCF-7152-4CC3-8FAF-A69B307A53A0}" type="sibTrans" cxnId="{BFECF8B0-A561-4D8A-89A8-1FC0C4FB8D07}">
      <dgm:prSet/>
      <dgm:spPr/>
      <dgm:t>
        <a:bodyPr/>
        <a:lstStyle/>
        <a:p>
          <a:endParaRPr lang="pl-PL"/>
        </a:p>
      </dgm:t>
    </dgm:pt>
    <dgm:pt modelId="{D9AF3F6D-3663-4F0F-A200-8B961E77EBA6}">
      <dgm:prSet phldrT="[Tekst]"/>
      <dgm:spPr/>
      <dgm:t>
        <a:bodyPr/>
        <a:lstStyle/>
        <a:p>
          <a:r>
            <a:rPr lang="pl-PL" dirty="0" smtClean="0"/>
            <a:t>Moduł 2. (16h) Wspieranie osoby z niepełnosprawnością intelektualną w kontekście Konwencji Praw Osób Niepełnosprawnych</a:t>
          </a:r>
          <a:endParaRPr lang="pl-PL" dirty="0"/>
        </a:p>
      </dgm:t>
    </dgm:pt>
    <dgm:pt modelId="{0150062C-B75A-46F2-9F06-0DE3BDAD988F}" type="parTrans" cxnId="{7D9FB998-8B85-4493-A770-9CFB95B78C4A}">
      <dgm:prSet/>
      <dgm:spPr/>
      <dgm:t>
        <a:bodyPr/>
        <a:lstStyle/>
        <a:p>
          <a:endParaRPr lang="pl-PL"/>
        </a:p>
      </dgm:t>
    </dgm:pt>
    <dgm:pt modelId="{8DF1B080-E643-419C-B064-4D4833B21358}" type="sibTrans" cxnId="{7D9FB998-8B85-4493-A770-9CFB95B78C4A}">
      <dgm:prSet/>
      <dgm:spPr/>
      <dgm:t>
        <a:bodyPr/>
        <a:lstStyle/>
        <a:p>
          <a:endParaRPr lang="pl-PL"/>
        </a:p>
      </dgm:t>
    </dgm:pt>
    <dgm:pt modelId="{C27C2019-697F-4802-9847-399E32191754}">
      <dgm:prSet phldrT="[Tekst]"/>
      <dgm:spPr/>
      <dgm:t>
        <a:bodyPr/>
        <a:lstStyle/>
        <a:p>
          <a:r>
            <a:rPr lang="pl-PL" dirty="0" smtClean="0"/>
            <a:t> Moduł 3.  (4h) Pierwsza pomoc przedmedyczna</a:t>
          </a:r>
          <a:endParaRPr lang="pl-PL" dirty="0"/>
        </a:p>
      </dgm:t>
    </dgm:pt>
    <dgm:pt modelId="{C5EB0D56-242A-4B47-B159-3CDE01D5DC7E}" type="parTrans" cxnId="{DFFC58E0-4176-42A7-B122-70B5C40F182C}">
      <dgm:prSet/>
      <dgm:spPr/>
      <dgm:t>
        <a:bodyPr/>
        <a:lstStyle/>
        <a:p>
          <a:endParaRPr lang="pl-PL"/>
        </a:p>
      </dgm:t>
    </dgm:pt>
    <dgm:pt modelId="{EFE36CB8-BAE3-4CCF-8EC3-D2E701AE770B}" type="sibTrans" cxnId="{DFFC58E0-4176-42A7-B122-70B5C40F182C}">
      <dgm:prSet/>
      <dgm:spPr/>
      <dgm:t>
        <a:bodyPr/>
        <a:lstStyle/>
        <a:p>
          <a:endParaRPr lang="pl-PL"/>
        </a:p>
      </dgm:t>
    </dgm:pt>
    <dgm:pt modelId="{E2C29FC0-CDDA-4A0D-97F4-05141E164D18}">
      <dgm:prSet phldrT="[Teks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 smtClean="0"/>
            <a:t>Moduł 4.  (12h) Animacja czasu wolnego osób niepełnosprawnych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dirty="0"/>
        </a:p>
      </dgm:t>
    </dgm:pt>
    <dgm:pt modelId="{49206F42-C103-4639-B088-4E830A8D4E7C}" type="parTrans" cxnId="{0C0DA326-7FA6-45E1-A523-F61EB139A5D5}">
      <dgm:prSet/>
      <dgm:spPr/>
      <dgm:t>
        <a:bodyPr/>
        <a:lstStyle/>
        <a:p>
          <a:endParaRPr lang="pl-PL"/>
        </a:p>
      </dgm:t>
    </dgm:pt>
    <dgm:pt modelId="{7EB5EFC5-4F4D-44F1-8C02-365A19429A38}" type="sibTrans" cxnId="{0C0DA326-7FA6-45E1-A523-F61EB139A5D5}">
      <dgm:prSet/>
      <dgm:spPr/>
      <dgm:t>
        <a:bodyPr/>
        <a:lstStyle/>
        <a:p>
          <a:endParaRPr lang="pl-PL"/>
        </a:p>
      </dgm:t>
    </dgm:pt>
    <dgm:pt modelId="{0A70AECA-D69A-4D26-A2FA-5C4CCAC58A08}" type="pres">
      <dgm:prSet presAssocID="{96767B2C-655B-4205-AF63-B80AAF37CDF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7FD33BE-AC47-4B70-9A5B-2A5D7B419357}" type="pres">
      <dgm:prSet presAssocID="{96767B2C-655B-4205-AF63-B80AAF37CDFD}" presName="diamond" presStyleLbl="bgShp" presStyleIdx="0" presStyleCnt="1"/>
      <dgm:spPr/>
    </dgm:pt>
    <dgm:pt modelId="{94969FD2-9F28-4AD0-9FBB-FB779141A306}" type="pres">
      <dgm:prSet presAssocID="{96767B2C-655B-4205-AF63-B80AAF37CDF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FD61FA-17B7-4FB7-B6AB-E7E00F47740E}" type="pres">
      <dgm:prSet presAssocID="{96767B2C-655B-4205-AF63-B80AAF37CDF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BF56ED-FE75-49BB-AAEF-5882D82E068D}" type="pres">
      <dgm:prSet presAssocID="{96767B2C-655B-4205-AF63-B80AAF37CDF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5F3B1D-D1FE-40A2-AF46-219E2213AD53}" type="pres">
      <dgm:prSet presAssocID="{96767B2C-655B-4205-AF63-B80AAF37CDF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A94E58D-FB9F-46B8-B25A-D179393CCED2}" type="presOf" srcId="{96767B2C-655B-4205-AF63-B80AAF37CDFD}" destId="{0A70AECA-D69A-4D26-A2FA-5C4CCAC58A08}" srcOrd="0" destOrd="0" presId="urn:microsoft.com/office/officeart/2005/8/layout/matrix3"/>
    <dgm:cxn modelId="{97EF161B-6049-4F9A-9483-CED67A178572}" type="presOf" srcId="{E2C29FC0-CDDA-4A0D-97F4-05141E164D18}" destId="{115F3B1D-D1FE-40A2-AF46-219E2213AD53}" srcOrd="0" destOrd="0" presId="urn:microsoft.com/office/officeart/2005/8/layout/matrix3"/>
    <dgm:cxn modelId="{F79DFDBA-E82D-4566-BAE5-8840948F71F0}" type="presOf" srcId="{1B25818C-9356-4397-A5F2-401F5382E7A4}" destId="{94969FD2-9F28-4AD0-9FBB-FB779141A306}" srcOrd="0" destOrd="0" presId="urn:microsoft.com/office/officeart/2005/8/layout/matrix3"/>
    <dgm:cxn modelId="{516347F7-51F1-4627-89C3-4F5AA31B51F3}" type="presOf" srcId="{D9AF3F6D-3663-4F0F-A200-8B961E77EBA6}" destId="{4DFD61FA-17B7-4FB7-B6AB-E7E00F47740E}" srcOrd="0" destOrd="0" presId="urn:microsoft.com/office/officeart/2005/8/layout/matrix3"/>
    <dgm:cxn modelId="{BFECF8B0-A561-4D8A-89A8-1FC0C4FB8D07}" srcId="{96767B2C-655B-4205-AF63-B80AAF37CDFD}" destId="{1B25818C-9356-4397-A5F2-401F5382E7A4}" srcOrd="0" destOrd="0" parTransId="{4FECE7BE-92D6-446F-8122-011A2A17D0EA}" sibTransId="{744FCBCF-7152-4CC3-8FAF-A69B307A53A0}"/>
    <dgm:cxn modelId="{DFFC58E0-4176-42A7-B122-70B5C40F182C}" srcId="{96767B2C-655B-4205-AF63-B80AAF37CDFD}" destId="{C27C2019-697F-4802-9847-399E32191754}" srcOrd="2" destOrd="0" parTransId="{C5EB0D56-242A-4B47-B159-3CDE01D5DC7E}" sibTransId="{EFE36CB8-BAE3-4CCF-8EC3-D2E701AE770B}"/>
    <dgm:cxn modelId="{3A4E826E-6A0E-447E-BAA3-4AD3208FD713}" type="presOf" srcId="{C27C2019-697F-4802-9847-399E32191754}" destId="{AEBF56ED-FE75-49BB-AAEF-5882D82E068D}" srcOrd="0" destOrd="0" presId="urn:microsoft.com/office/officeart/2005/8/layout/matrix3"/>
    <dgm:cxn modelId="{7D9FB998-8B85-4493-A770-9CFB95B78C4A}" srcId="{96767B2C-655B-4205-AF63-B80AAF37CDFD}" destId="{D9AF3F6D-3663-4F0F-A200-8B961E77EBA6}" srcOrd="1" destOrd="0" parTransId="{0150062C-B75A-46F2-9F06-0DE3BDAD988F}" sibTransId="{8DF1B080-E643-419C-B064-4D4833B21358}"/>
    <dgm:cxn modelId="{0C0DA326-7FA6-45E1-A523-F61EB139A5D5}" srcId="{96767B2C-655B-4205-AF63-B80AAF37CDFD}" destId="{E2C29FC0-CDDA-4A0D-97F4-05141E164D18}" srcOrd="3" destOrd="0" parTransId="{49206F42-C103-4639-B088-4E830A8D4E7C}" sibTransId="{7EB5EFC5-4F4D-44F1-8C02-365A19429A38}"/>
    <dgm:cxn modelId="{F55F0588-70F7-471E-8B48-3F70BA85B708}" type="presParOf" srcId="{0A70AECA-D69A-4D26-A2FA-5C4CCAC58A08}" destId="{C7FD33BE-AC47-4B70-9A5B-2A5D7B419357}" srcOrd="0" destOrd="0" presId="urn:microsoft.com/office/officeart/2005/8/layout/matrix3"/>
    <dgm:cxn modelId="{2282521C-2861-4D2A-A776-D4A61BB22810}" type="presParOf" srcId="{0A70AECA-D69A-4D26-A2FA-5C4CCAC58A08}" destId="{94969FD2-9F28-4AD0-9FBB-FB779141A306}" srcOrd="1" destOrd="0" presId="urn:microsoft.com/office/officeart/2005/8/layout/matrix3"/>
    <dgm:cxn modelId="{408B2E1B-60E6-47C7-A89B-C35ABFE9A116}" type="presParOf" srcId="{0A70AECA-D69A-4D26-A2FA-5C4CCAC58A08}" destId="{4DFD61FA-17B7-4FB7-B6AB-E7E00F47740E}" srcOrd="2" destOrd="0" presId="urn:microsoft.com/office/officeart/2005/8/layout/matrix3"/>
    <dgm:cxn modelId="{0D1C505E-8327-4CA5-81EF-A1A5F8B22812}" type="presParOf" srcId="{0A70AECA-D69A-4D26-A2FA-5C4CCAC58A08}" destId="{AEBF56ED-FE75-49BB-AAEF-5882D82E068D}" srcOrd="3" destOrd="0" presId="urn:microsoft.com/office/officeart/2005/8/layout/matrix3"/>
    <dgm:cxn modelId="{85525C08-C016-4D92-872D-137AD17A1ACA}" type="presParOf" srcId="{0A70AECA-D69A-4D26-A2FA-5C4CCAC58A08}" destId="{115F3B1D-D1FE-40A2-AF46-219E2213AD5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D53EB7-E5DD-4A85-8B85-F2A636AB5BD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4F81216-20C9-4899-B184-DFCDD7BA8103}">
      <dgm:prSet phldrT="[Tekst]"/>
      <dgm:spPr/>
      <dgm:t>
        <a:bodyPr/>
        <a:lstStyle/>
        <a:p>
          <a:r>
            <a:rPr lang="pl-PL" dirty="0" smtClean="0"/>
            <a:t>Maj</a:t>
          </a:r>
          <a:endParaRPr lang="pl-PL" dirty="0"/>
        </a:p>
      </dgm:t>
    </dgm:pt>
    <dgm:pt modelId="{47C849CB-8D17-47C5-9A9F-6C4658F75713}" type="parTrans" cxnId="{28561B20-3B43-47BD-AA80-6E33CC16E700}">
      <dgm:prSet/>
      <dgm:spPr/>
      <dgm:t>
        <a:bodyPr/>
        <a:lstStyle/>
        <a:p>
          <a:endParaRPr lang="pl-PL"/>
        </a:p>
      </dgm:t>
    </dgm:pt>
    <dgm:pt modelId="{F2EDB283-4DBA-4060-923C-B3D7AF558FDA}" type="sibTrans" cxnId="{28561B20-3B43-47BD-AA80-6E33CC16E700}">
      <dgm:prSet/>
      <dgm:spPr/>
      <dgm:t>
        <a:bodyPr/>
        <a:lstStyle/>
        <a:p>
          <a:endParaRPr lang="pl-PL"/>
        </a:p>
      </dgm:t>
    </dgm:pt>
    <dgm:pt modelId="{42EA11B7-7E13-4409-A13E-AC16B6D2A26E}">
      <dgm:prSet phldrT="[Tekst]"/>
      <dgm:spPr/>
      <dgm:t>
        <a:bodyPr/>
        <a:lstStyle/>
        <a:p>
          <a:r>
            <a:rPr lang="pl-PL" dirty="0" smtClean="0"/>
            <a:t>1. Rekrutacja uczestników szkoleń spośród wybranych uczelni wyższych i szkół ponadgimnazjalnych.</a:t>
          </a:r>
          <a:endParaRPr lang="pl-PL" dirty="0"/>
        </a:p>
      </dgm:t>
    </dgm:pt>
    <dgm:pt modelId="{EDC73002-C683-46FA-B160-07C88369B039}" type="parTrans" cxnId="{703A39F6-D440-4DEA-A5F4-2E1893891DC1}">
      <dgm:prSet/>
      <dgm:spPr/>
      <dgm:t>
        <a:bodyPr/>
        <a:lstStyle/>
        <a:p>
          <a:endParaRPr lang="pl-PL"/>
        </a:p>
      </dgm:t>
    </dgm:pt>
    <dgm:pt modelId="{EE368E77-425C-483D-89BE-54C7F603FD29}" type="sibTrans" cxnId="{703A39F6-D440-4DEA-A5F4-2E1893891DC1}">
      <dgm:prSet/>
      <dgm:spPr/>
      <dgm:t>
        <a:bodyPr/>
        <a:lstStyle/>
        <a:p>
          <a:endParaRPr lang="pl-PL"/>
        </a:p>
      </dgm:t>
    </dgm:pt>
    <dgm:pt modelId="{03E8B209-6A35-46B3-B1B4-44C5418ED0C0}">
      <dgm:prSet/>
      <dgm:spPr/>
      <dgm:t>
        <a:bodyPr/>
        <a:lstStyle/>
        <a:p>
          <a:r>
            <a:rPr lang="pl-PL" dirty="0" smtClean="0"/>
            <a:t>2. Rozpoczęcie procesu szkoleniowego. </a:t>
          </a:r>
          <a:endParaRPr lang="pl-PL" dirty="0"/>
        </a:p>
      </dgm:t>
    </dgm:pt>
    <dgm:pt modelId="{BA7E0A9F-E0C0-486E-8DBD-04EECA21357A}" type="parTrans" cxnId="{B7B71F67-EE58-4787-AF29-F8B1731CB660}">
      <dgm:prSet/>
      <dgm:spPr/>
      <dgm:t>
        <a:bodyPr/>
        <a:lstStyle/>
        <a:p>
          <a:endParaRPr lang="pl-PL"/>
        </a:p>
      </dgm:t>
    </dgm:pt>
    <dgm:pt modelId="{63DC676B-A2B7-4FFB-A506-6FFF7D261B1F}" type="sibTrans" cxnId="{B7B71F67-EE58-4787-AF29-F8B1731CB660}">
      <dgm:prSet/>
      <dgm:spPr/>
      <dgm:t>
        <a:bodyPr/>
        <a:lstStyle/>
        <a:p>
          <a:endParaRPr lang="pl-PL"/>
        </a:p>
      </dgm:t>
    </dgm:pt>
    <dgm:pt modelId="{7FF2ED29-7BF2-465F-871A-D5A8587BEA08}">
      <dgm:prSet/>
      <dgm:spPr/>
      <dgm:t>
        <a:bodyPr/>
        <a:lstStyle/>
        <a:p>
          <a:r>
            <a:rPr lang="pl-PL" dirty="0" smtClean="0"/>
            <a:t>3. Tworzenie modelu oceny umiejętności nabytych podczas turnusów</a:t>
          </a:r>
          <a:endParaRPr lang="pl-PL" dirty="0"/>
        </a:p>
      </dgm:t>
    </dgm:pt>
    <dgm:pt modelId="{5A5A1265-6811-40D8-8296-5D5A6E54E7E7}" type="parTrans" cxnId="{CBA0876F-9CD9-4604-9E99-D5E0655697BD}">
      <dgm:prSet/>
      <dgm:spPr/>
      <dgm:t>
        <a:bodyPr/>
        <a:lstStyle/>
        <a:p>
          <a:endParaRPr lang="pl-PL"/>
        </a:p>
      </dgm:t>
    </dgm:pt>
    <dgm:pt modelId="{275C6CC7-7FBA-4163-8D4F-06FEF50B2EEE}" type="sibTrans" cxnId="{CBA0876F-9CD9-4604-9E99-D5E0655697BD}">
      <dgm:prSet/>
      <dgm:spPr/>
      <dgm:t>
        <a:bodyPr/>
        <a:lstStyle/>
        <a:p>
          <a:endParaRPr lang="pl-PL"/>
        </a:p>
      </dgm:t>
    </dgm:pt>
    <dgm:pt modelId="{49C58970-0D59-4B20-9E9F-0F90C3A375F7}">
      <dgm:prSet/>
      <dgm:spPr/>
      <dgm:t>
        <a:bodyPr/>
        <a:lstStyle/>
        <a:p>
          <a:r>
            <a:rPr lang="pl-PL" dirty="0" smtClean="0"/>
            <a:t>4.Tworzenie modelu szkoleniowego przygotowującego osoby do pracy na turnusach rehabilitacyjnych</a:t>
          </a:r>
          <a:endParaRPr lang="pl-PL" dirty="0"/>
        </a:p>
      </dgm:t>
    </dgm:pt>
    <dgm:pt modelId="{56FE292A-2D15-4B10-91C2-B1C6A49EF49C}" type="parTrans" cxnId="{DC30CCB0-DEE5-4CC7-973C-606BE5D4DA34}">
      <dgm:prSet/>
      <dgm:spPr/>
      <dgm:t>
        <a:bodyPr/>
        <a:lstStyle/>
        <a:p>
          <a:endParaRPr lang="pl-PL"/>
        </a:p>
      </dgm:t>
    </dgm:pt>
    <dgm:pt modelId="{C5930440-FEDD-49D8-BF98-994CC25EC407}" type="sibTrans" cxnId="{DC30CCB0-DEE5-4CC7-973C-606BE5D4DA34}">
      <dgm:prSet/>
      <dgm:spPr/>
      <dgm:t>
        <a:bodyPr/>
        <a:lstStyle/>
        <a:p>
          <a:endParaRPr lang="pl-PL"/>
        </a:p>
      </dgm:t>
    </dgm:pt>
    <dgm:pt modelId="{3033AB50-A8E9-47DB-AB8B-D362A0A9DAD3}">
      <dgm:prSet/>
      <dgm:spPr/>
      <dgm:t>
        <a:bodyPr/>
        <a:lstStyle/>
        <a:p>
          <a:r>
            <a:rPr lang="pl-PL" dirty="0" smtClean="0"/>
            <a:t>5. Rekrutacja uczestników turnusów rehabilitacyjnych</a:t>
          </a:r>
          <a:endParaRPr lang="pl-PL" dirty="0"/>
        </a:p>
      </dgm:t>
    </dgm:pt>
    <dgm:pt modelId="{FDF76645-9240-48B5-AC59-ABD27A100CD2}" type="parTrans" cxnId="{E6F98256-37CC-4F56-B56C-AFB14B907BFC}">
      <dgm:prSet/>
      <dgm:spPr/>
      <dgm:t>
        <a:bodyPr/>
        <a:lstStyle/>
        <a:p>
          <a:endParaRPr lang="pl-PL"/>
        </a:p>
      </dgm:t>
    </dgm:pt>
    <dgm:pt modelId="{4562C6DA-5B90-48BD-97E3-C2FDA4E93AAC}" type="sibTrans" cxnId="{E6F98256-37CC-4F56-B56C-AFB14B907BFC}">
      <dgm:prSet/>
      <dgm:spPr/>
      <dgm:t>
        <a:bodyPr/>
        <a:lstStyle/>
        <a:p>
          <a:endParaRPr lang="pl-PL"/>
        </a:p>
      </dgm:t>
    </dgm:pt>
    <dgm:pt modelId="{96EEF055-F9E1-4DBE-BC8F-6473A228AC3D}" type="pres">
      <dgm:prSet presAssocID="{30D53EB7-E5DD-4A85-8B85-F2A636AB5BD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AAB2E043-783C-46E9-87D5-BD9DF2AE7C79}" type="pres">
      <dgm:prSet presAssocID="{C4F81216-20C9-4899-B184-DFCDD7BA8103}" presName="composite" presStyleCnt="0"/>
      <dgm:spPr/>
    </dgm:pt>
    <dgm:pt modelId="{C5D77823-DB61-437B-9EA7-6635210508A8}" type="pres">
      <dgm:prSet presAssocID="{C4F81216-20C9-4899-B184-DFCDD7BA8103}" presName="ParentText" presStyleLbl="node1" presStyleIdx="0" presStyleCnt="1" custScaleX="53050" custScaleY="63031" custLinFactNeighborX="-17151" custLinFactNeighborY="-678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EA85F1-5696-4976-94B6-A75F29000CFB}" type="pres">
      <dgm:prSet presAssocID="{C4F81216-20C9-4899-B184-DFCDD7BA8103}" presName="FinalChildText" presStyleLbl="revTx" presStyleIdx="0" presStyleCnt="1" custScaleX="189527" custScaleY="174023" custLinFactNeighborX="4923" custLinFactNeighborY="353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8561B20-3B43-47BD-AA80-6E33CC16E700}" srcId="{30D53EB7-E5DD-4A85-8B85-F2A636AB5BD6}" destId="{C4F81216-20C9-4899-B184-DFCDD7BA8103}" srcOrd="0" destOrd="0" parTransId="{47C849CB-8D17-47C5-9A9F-6C4658F75713}" sibTransId="{F2EDB283-4DBA-4060-923C-B3D7AF558FDA}"/>
    <dgm:cxn modelId="{DC30CCB0-DEE5-4CC7-973C-606BE5D4DA34}" srcId="{C4F81216-20C9-4899-B184-DFCDD7BA8103}" destId="{49C58970-0D59-4B20-9E9F-0F90C3A375F7}" srcOrd="3" destOrd="0" parTransId="{56FE292A-2D15-4B10-91C2-B1C6A49EF49C}" sibTransId="{C5930440-FEDD-49D8-BF98-994CC25EC407}"/>
    <dgm:cxn modelId="{EA081F67-890F-4594-8CAE-BB1F9855CA1D}" type="presOf" srcId="{03E8B209-6A35-46B3-B1B4-44C5418ED0C0}" destId="{F4EA85F1-5696-4976-94B6-A75F29000CFB}" srcOrd="0" destOrd="1" presId="urn:microsoft.com/office/officeart/2005/8/layout/StepDownProcess"/>
    <dgm:cxn modelId="{D1582F88-DCD7-4F0D-B221-6D67DC9205CB}" type="presOf" srcId="{30D53EB7-E5DD-4A85-8B85-F2A636AB5BD6}" destId="{96EEF055-F9E1-4DBE-BC8F-6473A228AC3D}" srcOrd="0" destOrd="0" presId="urn:microsoft.com/office/officeart/2005/8/layout/StepDownProcess"/>
    <dgm:cxn modelId="{A195461C-822E-4E04-9FB4-D6D8F43F636F}" type="presOf" srcId="{49C58970-0D59-4B20-9E9F-0F90C3A375F7}" destId="{F4EA85F1-5696-4976-94B6-A75F29000CFB}" srcOrd="0" destOrd="3" presId="urn:microsoft.com/office/officeart/2005/8/layout/StepDownProcess"/>
    <dgm:cxn modelId="{E6F98256-37CC-4F56-B56C-AFB14B907BFC}" srcId="{C4F81216-20C9-4899-B184-DFCDD7BA8103}" destId="{3033AB50-A8E9-47DB-AB8B-D362A0A9DAD3}" srcOrd="4" destOrd="0" parTransId="{FDF76645-9240-48B5-AC59-ABD27A100CD2}" sibTransId="{4562C6DA-5B90-48BD-97E3-C2FDA4E93AAC}"/>
    <dgm:cxn modelId="{CBA0876F-9CD9-4604-9E99-D5E0655697BD}" srcId="{C4F81216-20C9-4899-B184-DFCDD7BA8103}" destId="{7FF2ED29-7BF2-465F-871A-D5A8587BEA08}" srcOrd="2" destOrd="0" parTransId="{5A5A1265-6811-40D8-8296-5D5A6E54E7E7}" sibTransId="{275C6CC7-7FBA-4163-8D4F-06FEF50B2EEE}"/>
    <dgm:cxn modelId="{FC4CC84A-3CA1-489E-A412-D541019942E6}" type="presOf" srcId="{3033AB50-A8E9-47DB-AB8B-D362A0A9DAD3}" destId="{F4EA85F1-5696-4976-94B6-A75F29000CFB}" srcOrd="0" destOrd="4" presId="urn:microsoft.com/office/officeart/2005/8/layout/StepDownProcess"/>
    <dgm:cxn modelId="{703A39F6-D440-4DEA-A5F4-2E1893891DC1}" srcId="{C4F81216-20C9-4899-B184-DFCDD7BA8103}" destId="{42EA11B7-7E13-4409-A13E-AC16B6D2A26E}" srcOrd="0" destOrd="0" parTransId="{EDC73002-C683-46FA-B160-07C88369B039}" sibTransId="{EE368E77-425C-483D-89BE-54C7F603FD29}"/>
    <dgm:cxn modelId="{FB600952-7B10-43E6-8925-9EDDB88B1D31}" type="presOf" srcId="{42EA11B7-7E13-4409-A13E-AC16B6D2A26E}" destId="{F4EA85F1-5696-4976-94B6-A75F29000CFB}" srcOrd="0" destOrd="0" presId="urn:microsoft.com/office/officeart/2005/8/layout/StepDownProcess"/>
    <dgm:cxn modelId="{B1FCFFE1-B0D3-447D-ACD2-B6929290BD72}" type="presOf" srcId="{C4F81216-20C9-4899-B184-DFCDD7BA8103}" destId="{C5D77823-DB61-437B-9EA7-6635210508A8}" srcOrd="0" destOrd="0" presId="urn:microsoft.com/office/officeart/2005/8/layout/StepDownProcess"/>
    <dgm:cxn modelId="{B7B71F67-EE58-4787-AF29-F8B1731CB660}" srcId="{C4F81216-20C9-4899-B184-DFCDD7BA8103}" destId="{03E8B209-6A35-46B3-B1B4-44C5418ED0C0}" srcOrd="1" destOrd="0" parTransId="{BA7E0A9F-E0C0-486E-8DBD-04EECA21357A}" sibTransId="{63DC676B-A2B7-4FFB-A506-6FFF7D261B1F}"/>
    <dgm:cxn modelId="{7BE79C46-3644-414B-80BD-41EAB87EF9C1}" type="presOf" srcId="{7FF2ED29-7BF2-465F-871A-D5A8587BEA08}" destId="{F4EA85F1-5696-4976-94B6-A75F29000CFB}" srcOrd="0" destOrd="2" presId="urn:microsoft.com/office/officeart/2005/8/layout/StepDownProcess"/>
    <dgm:cxn modelId="{741AE58B-9F5D-418F-845A-3F731DE023E2}" type="presParOf" srcId="{96EEF055-F9E1-4DBE-BC8F-6473A228AC3D}" destId="{AAB2E043-783C-46E9-87D5-BD9DF2AE7C79}" srcOrd="0" destOrd="0" presId="urn:microsoft.com/office/officeart/2005/8/layout/StepDownProcess"/>
    <dgm:cxn modelId="{AE8CCAEB-2BC3-4A0E-9CAF-4C9A3CF914E6}" type="presParOf" srcId="{AAB2E043-783C-46E9-87D5-BD9DF2AE7C79}" destId="{C5D77823-DB61-437B-9EA7-6635210508A8}" srcOrd="0" destOrd="0" presId="urn:microsoft.com/office/officeart/2005/8/layout/StepDownProcess"/>
    <dgm:cxn modelId="{A6D5889E-6F48-4573-A983-1B0B6B2A6B65}" type="presParOf" srcId="{AAB2E043-783C-46E9-87D5-BD9DF2AE7C79}" destId="{F4EA85F1-5696-4976-94B6-A75F29000CF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D53EB7-E5DD-4A85-8B85-F2A636AB5BD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4F81216-20C9-4899-B184-DFCDD7BA8103}">
      <dgm:prSet phldrT="[Tekst]"/>
      <dgm:spPr/>
      <dgm:t>
        <a:bodyPr/>
        <a:lstStyle/>
        <a:p>
          <a:r>
            <a:rPr lang="pl-PL" dirty="0" smtClean="0"/>
            <a:t>Czerwiec</a:t>
          </a:r>
          <a:endParaRPr lang="pl-PL" dirty="0"/>
        </a:p>
      </dgm:t>
    </dgm:pt>
    <dgm:pt modelId="{47C849CB-8D17-47C5-9A9F-6C4658F75713}" type="parTrans" cxnId="{28561B20-3B43-47BD-AA80-6E33CC16E700}">
      <dgm:prSet/>
      <dgm:spPr/>
      <dgm:t>
        <a:bodyPr/>
        <a:lstStyle/>
        <a:p>
          <a:endParaRPr lang="pl-PL"/>
        </a:p>
      </dgm:t>
    </dgm:pt>
    <dgm:pt modelId="{F2EDB283-4DBA-4060-923C-B3D7AF558FDA}" type="sibTrans" cxnId="{28561B20-3B43-47BD-AA80-6E33CC16E700}">
      <dgm:prSet/>
      <dgm:spPr/>
      <dgm:t>
        <a:bodyPr/>
        <a:lstStyle/>
        <a:p>
          <a:endParaRPr lang="pl-PL"/>
        </a:p>
      </dgm:t>
    </dgm:pt>
    <dgm:pt modelId="{42EA11B7-7E13-4409-A13E-AC16B6D2A26E}">
      <dgm:prSet phldrT="[Tekst]"/>
      <dgm:spPr/>
      <dgm:t>
        <a:bodyPr/>
        <a:lstStyle/>
        <a:p>
          <a:r>
            <a:rPr lang="pl-PL" dirty="0" smtClean="0"/>
            <a:t>1. Kontynuacja procesu szkoleniowego. </a:t>
          </a:r>
          <a:endParaRPr lang="pl-PL" dirty="0"/>
        </a:p>
      </dgm:t>
    </dgm:pt>
    <dgm:pt modelId="{EDC73002-C683-46FA-B160-07C88369B039}" type="parTrans" cxnId="{703A39F6-D440-4DEA-A5F4-2E1893891DC1}">
      <dgm:prSet/>
      <dgm:spPr/>
      <dgm:t>
        <a:bodyPr/>
        <a:lstStyle/>
        <a:p>
          <a:endParaRPr lang="pl-PL"/>
        </a:p>
      </dgm:t>
    </dgm:pt>
    <dgm:pt modelId="{EE368E77-425C-483D-89BE-54C7F603FD29}" type="sibTrans" cxnId="{703A39F6-D440-4DEA-A5F4-2E1893891DC1}">
      <dgm:prSet/>
      <dgm:spPr/>
      <dgm:t>
        <a:bodyPr/>
        <a:lstStyle/>
        <a:p>
          <a:endParaRPr lang="pl-PL"/>
        </a:p>
      </dgm:t>
    </dgm:pt>
    <dgm:pt modelId="{CD9BBB10-4045-43AA-A68E-CDA15568FE23}">
      <dgm:prSet/>
      <dgm:spPr/>
      <dgm:t>
        <a:bodyPr/>
        <a:lstStyle/>
        <a:p>
          <a:r>
            <a:rPr lang="pl-PL" dirty="0" smtClean="0"/>
            <a:t>2. Rekrutacja uczestników turnusów rehabilitacyjnych </a:t>
          </a:r>
          <a:endParaRPr lang="pl-PL" dirty="0"/>
        </a:p>
      </dgm:t>
    </dgm:pt>
    <dgm:pt modelId="{6BCED63D-BBA7-4EB6-903F-AE1CDC996CC5}" type="parTrans" cxnId="{1D312E05-0EBF-4A6B-A38E-4CE707C961FD}">
      <dgm:prSet/>
      <dgm:spPr/>
      <dgm:t>
        <a:bodyPr/>
        <a:lstStyle/>
        <a:p>
          <a:endParaRPr lang="pl-PL"/>
        </a:p>
      </dgm:t>
    </dgm:pt>
    <dgm:pt modelId="{C8C21514-4D21-4039-B544-FC5C10E782E5}" type="sibTrans" cxnId="{1D312E05-0EBF-4A6B-A38E-4CE707C961FD}">
      <dgm:prSet/>
      <dgm:spPr/>
      <dgm:t>
        <a:bodyPr/>
        <a:lstStyle/>
        <a:p>
          <a:endParaRPr lang="pl-PL"/>
        </a:p>
      </dgm:t>
    </dgm:pt>
    <dgm:pt modelId="{35924E9F-54E8-4DE1-B7F4-815D31DA7819}">
      <dgm:prSet/>
      <dgm:spPr/>
      <dgm:t>
        <a:bodyPr/>
        <a:lstStyle/>
        <a:p>
          <a:r>
            <a:rPr lang="pl-PL" dirty="0" smtClean="0"/>
            <a:t>3. Tworzenie modelu oceny umiejętności nabytych podczas turnusów</a:t>
          </a:r>
          <a:endParaRPr lang="pl-PL" dirty="0"/>
        </a:p>
      </dgm:t>
    </dgm:pt>
    <dgm:pt modelId="{78BFCF7E-D903-4E0E-90EC-4C61C5FCDD68}" type="parTrans" cxnId="{846A3D62-C6E6-4E84-B2A2-BF12790CCE76}">
      <dgm:prSet/>
      <dgm:spPr/>
      <dgm:t>
        <a:bodyPr/>
        <a:lstStyle/>
        <a:p>
          <a:endParaRPr lang="pl-PL"/>
        </a:p>
      </dgm:t>
    </dgm:pt>
    <dgm:pt modelId="{D062C162-A9F8-4013-9848-EF796047A295}" type="sibTrans" cxnId="{846A3D62-C6E6-4E84-B2A2-BF12790CCE76}">
      <dgm:prSet/>
      <dgm:spPr/>
      <dgm:t>
        <a:bodyPr/>
        <a:lstStyle/>
        <a:p>
          <a:endParaRPr lang="pl-PL"/>
        </a:p>
      </dgm:t>
    </dgm:pt>
    <dgm:pt modelId="{63727820-ADF3-4AB4-858E-BB3F7EEEA039}">
      <dgm:prSet/>
      <dgm:spPr/>
      <dgm:t>
        <a:bodyPr/>
        <a:lstStyle/>
        <a:p>
          <a:r>
            <a:rPr lang="pl-PL" dirty="0" smtClean="0"/>
            <a:t>4.Tworzenie modelu szkoleniowego przygotowującego osoby do pracy na turnusach rehabilitacyjnych dla ONI</a:t>
          </a:r>
          <a:endParaRPr lang="pl-PL" dirty="0"/>
        </a:p>
      </dgm:t>
    </dgm:pt>
    <dgm:pt modelId="{5F36A2C2-6776-4BFF-B0E1-4BE51466F12D}" type="parTrans" cxnId="{E1B320F9-56CD-40B8-8EC5-42AAAB66ED1B}">
      <dgm:prSet/>
      <dgm:spPr/>
      <dgm:t>
        <a:bodyPr/>
        <a:lstStyle/>
        <a:p>
          <a:endParaRPr lang="pl-PL"/>
        </a:p>
      </dgm:t>
    </dgm:pt>
    <dgm:pt modelId="{FBE4C265-4A77-498D-AAC4-FD1F9F21E843}" type="sibTrans" cxnId="{E1B320F9-56CD-40B8-8EC5-42AAAB66ED1B}">
      <dgm:prSet/>
      <dgm:spPr/>
      <dgm:t>
        <a:bodyPr/>
        <a:lstStyle/>
        <a:p>
          <a:endParaRPr lang="pl-PL"/>
        </a:p>
      </dgm:t>
    </dgm:pt>
    <dgm:pt modelId="{96EEF055-F9E1-4DBE-BC8F-6473A228AC3D}" type="pres">
      <dgm:prSet presAssocID="{30D53EB7-E5DD-4A85-8B85-F2A636AB5BD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AAB2E043-783C-46E9-87D5-BD9DF2AE7C79}" type="pres">
      <dgm:prSet presAssocID="{C4F81216-20C9-4899-B184-DFCDD7BA8103}" presName="composite" presStyleCnt="0"/>
      <dgm:spPr/>
    </dgm:pt>
    <dgm:pt modelId="{C5D77823-DB61-437B-9EA7-6635210508A8}" type="pres">
      <dgm:prSet presAssocID="{C4F81216-20C9-4899-B184-DFCDD7BA8103}" presName="ParentText" presStyleLbl="node1" presStyleIdx="0" presStyleCnt="1" custScaleX="53050" custScaleY="63031" custLinFactNeighborX="-61036" custLinFactNeighborY="-737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EA85F1-5696-4976-94B6-A75F29000CFB}" type="pres">
      <dgm:prSet presAssocID="{C4F81216-20C9-4899-B184-DFCDD7BA8103}" presName="FinalChildText" presStyleLbl="revTx" presStyleIdx="0" presStyleCnt="1" custScaleX="189527" custScaleY="174023" custLinFactNeighborX="2510" custLinFactNeighborY="369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46293CC-F38D-4DB4-B029-34A2B2B6817F}" type="presOf" srcId="{CD9BBB10-4045-43AA-A68E-CDA15568FE23}" destId="{F4EA85F1-5696-4976-94B6-A75F29000CFB}" srcOrd="0" destOrd="1" presId="urn:microsoft.com/office/officeart/2005/8/layout/StepDownProcess"/>
    <dgm:cxn modelId="{28561B20-3B43-47BD-AA80-6E33CC16E700}" srcId="{30D53EB7-E5DD-4A85-8B85-F2A636AB5BD6}" destId="{C4F81216-20C9-4899-B184-DFCDD7BA8103}" srcOrd="0" destOrd="0" parTransId="{47C849CB-8D17-47C5-9A9F-6C4658F75713}" sibTransId="{F2EDB283-4DBA-4060-923C-B3D7AF558FDA}"/>
    <dgm:cxn modelId="{846A3D62-C6E6-4E84-B2A2-BF12790CCE76}" srcId="{C4F81216-20C9-4899-B184-DFCDD7BA8103}" destId="{35924E9F-54E8-4DE1-B7F4-815D31DA7819}" srcOrd="2" destOrd="0" parTransId="{78BFCF7E-D903-4E0E-90EC-4C61C5FCDD68}" sibTransId="{D062C162-A9F8-4013-9848-EF796047A295}"/>
    <dgm:cxn modelId="{ED325668-FEAE-4E99-904F-9324AD18803B}" type="presOf" srcId="{35924E9F-54E8-4DE1-B7F4-815D31DA7819}" destId="{F4EA85F1-5696-4976-94B6-A75F29000CFB}" srcOrd="0" destOrd="2" presId="urn:microsoft.com/office/officeart/2005/8/layout/StepDownProcess"/>
    <dgm:cxn modelId="{1D312E05-0EBF-4A6B-A38E-4CE707C961FD}" srcId="{C4F81216-20C9-4899-B184-DFCDD7BA8103}" destId="{CD9BBB10-4045-43AA-A68E-CDA15568FE23}" srcOrd="1" destOrd="0" parTransId="{6BCED63D-BBA7-4EB6-903F-AE1CDC996CC5}" sibTransId="{C8C21514-4D21-4039-B544-FC5C10E782E5}"/>
    <dgm:cxn modelId="{DE5A3D45-8B5A-4169-93A2-8D6EF8A5BD30}" type="presOf" srcId="{30D53EB7-E5DD-4A85-8B85-F2A636AB5BD6}" destId="{96EEF055-F9E1-4DBE-BC8F-6473A228AC3D}" srcOrd="0" destOrd="0" presId="urn:microsoft.com/office/officeart/2005/8/layout/StepDownProcess"/>
    <dgm:cxn modelId="{E1B320F9-56CD-40B8-8EC5-42AAAB66ED1B}" srcId="{C4F81216-20C9-4899-B184-DFCDD7BA8103}" destId="{63727820-ADF3-4AB4-858E-BB3F7EEEA039}" srcOrd="3" destOrd="0" parTransId="{5F36A2C2-6776-4BFF-B0E1-4BE51466F12D}" sibTransId="{FBE4C265-4A77-498D-AAC4-FD1F9F21E843}"/>
    <dgm:cxn modelId="{BE50B310-CD55-4CD5-B4F5-7F6367AF9A7A}" type="presOf" srcId="{63727820-ADF3-4AB4-858E-BB3F7EEEA039}" destId="{F4EA85F1-5696-4976-94B6-A75F29000CFB}" srcOrd="0" destOrd="3" presId="urn:microsoft.com/office/officeart/2005/8/layout/StepDownProcess"/>
    <dgm:cxn modelId="{703A39F6-D440-4DEA-A5F4-2E1893891DC1}" srcId="{C4F81216-20C9-4899-B184-DFCDD7BA8103}" destId="{42EA11B7-7E13-4409-A13E-AC16B6D2A26E}" srcOrd="0" destOrd="0" parTransId="{EDC73002-C683-46FA-B160-07C88369B039}" sibTransId="{EE368E77-425C-483D-89BE-54C7F603FD29}"/>
    <dgm:cxn modelId="{4AF09DB0-488D-4823-97D9-2666F548C09B}" type="presOf" srcId="{42EA11B7-7E13-4409-A13E-AC16B6D2A26E}" destId="{F4EA85F1-5696-4976-94B6-A75F29000CFB}" srcOrd="0" destOrd="0" presId="urn:microsoft.com/office/officeart/2005/8/layout/StepDownProcess"/>
    <dgm:cxn modelId="{C4D1D6DA-4936-4AF9-A152-C374046ED6A1}" type="presOf" srcId="{C4F81216-20C9-4899-B184-DFCDD7BA8103}" destId="{C5D77823-DB61-437B-9EA7-6635210508A8}" srcOrd="0" destOrd="0" presId="urn:microsoft.com/office/officeart/2005/8/layout/StepDownProcess"/>
    <dgm:cxn modelId="{1071DBB1-ED71-4936-AE33-2B2DA258EC99}" type="presParOf" srcId="{96EEF055-F9E1-4DBE-BC8F-6473A228AC3D}" destId="{AAB2E043-783C-46E9-87D5-BD9DF2AE7C79}" srcOrd="0" destOrd="0" presId="urn:microsoft.com/office/officeart/2005/8/layout/StepDownProcess"/>
    <dgm:cxn modelId="{51EF0749-01B1-485E-ABE2-76C934B8B76F}" type="presParOf" srcId="{AAB2E043-783C-46E9-87D5-BD9DF2AE7C79}" destId="{C5D77823-DB61-437B-9EA7-6635210508A8}" srcOrd="0" destOrd="0" presId="urn:microsoft.com/office/officeart/2005/8/layout/StepDownProcess"/>
    <dgm:cxn modelId="{F6497347-FE3A-4573-BE1F-DCEEAF9B2786}" type="presParOf" srcId="{AAB2E043-783C-46E9-87D5-BD9DF2AE7C79}" destId="{F4EA85F1-5696-4976-94B6-A75F29000CF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D53EB7-E5DD-4A85-8B85-F2A636AB5BD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4F81216-20C9-4899-B184-DFCDD7BA8103}">
      <dgm:prSet phldrT="[Tekst]"/>
      <dgm:spPr/>
      <dgm:t>
        <a:bodyPr/>
        <a:lstStyle/>
        <a:p>
          <a:r>
            <a:rPr lang="pl-PL" dirty="0" smtClean="0"/>
            <a:t>Lipiec-Sierpień</a:t>
          </a:r>
          <a:endParaRPr lang="pl-PL" dirty="0"/>
        </a:p>
      </dgm:t>
    </dgm:pt>
    <dgm:pt modelId="{47C849CB-8D17-47C5-9A9F-6C4658F75713}" type="parTrans" cxnId="{28561B20-3B43-47BD-AA80-6E33CC16E700}">
      <dgm:prSet/>
      <dgm:spPr/>
      <dgm:t>
        <a:bodyPr/>
        <a:lstStyle/>
        <a:p>
          <a:endParaRPr lang="pl-PL"/>
        </a:p>
      </dgm:t>
    </dgm:pt>
    <dgm:pt modelId="{F2EDB283-4DBA-4060-923C-B3D7AF558FDA}" type="sibTrans" cxnId="{28561B20-3B43-47BD-AA80-6E33CC16E700}">
      <dgm:prSet/>
      <dgm:spPr/>
      <dgm:t>
        <a:bodyPr/>
        <a:lstStyle/>
        <a:p>
          <a:endParaRPr lang="pl-PL"/>
        </a:p>
      </dgm:t>
    </dgm:pt>
    <dgm:pt modelId="{42EA11B7-7E13-4409-A13E-AC16B6D2A26E}">
      <dgm:prSet phldrT="[Tekst]"/>
      <dgm:spPr/>
      <dgm:t>
        <a:bodyPr/>
        <a:lstStyle/>
        <a:p>
          <a:r>
            <a:rPr lang="pl-PL" dirty="0" smtClean="0"/>
            <a:t>1. Praktyczne wykorzystanie nabytych umiejętności podczas turnusów rehabilitacyjnych</a:t>
          </a:r>
          <a:endParaRPr lang="pl-PL" dirty="0"/>
        </a:p>
      </dgm:t>
    </dgm:pt>
    <dgm:pt modelId="{EDC73002-C683-46FA-B160-07C88369B039}" type="parTrans" cxnId="{703A39F6-D440-4DEA-A5F4-2E1893891DC1}">
      <dgm:prSet/>
      <dgm:spPr/>
      <dgm:t>
        <a:bodyPr/>
        <a:lstStyle/>
        <a:p>
          <a:endParaRPr lang="pl-PL"/>
        </a:p>
      </dgm:t>
    </dgm:pt>
    <dgm:pt modelId="{EE368E77-425C-483D-89BE-54C7F603FD29}" type="sibTrans" cxnId="{703A39F6-D440-4DEA-A5F4-2E1893891DC1}">
      <dgm:prSet/>
      <dgm:spPr/>
      <dgm:t>
        <a:bodyPr/>
        <a:lstStyle/>
        <a:p>
          <a:endParaRPr lang="pl-PL"/>
        </a:p>
      </dgm:t>
    </dgm:pt>
    <dgm:pt modelId="{2E5CD414-6A7E-4AEF-A2A2-7DBCEA509609}">
      <dgm:prSet/>
      <dgm:spPr/>
      <dgm:t>
        <a:bodyPr/>
        <a:lstStyle/>
        <a:p>
          <a:r>
            <a:rPr lang="pl-PL" dirty="0" smtClean="0"/>
            <a:t>2.Rekrutacja uczestników turnusów rehabilitacyjnych</a:t>
          </a:r>
          <a:endParaRPr lang="pl-PL" dirty="0"/>
        </a:p>
      </dgm:t>
    </dgm:pt>
    <dgm:pt modelId="{FEE0329E-D811-46AF-B99A-DCDEEAD35833}" type="parTrans" cxnId="{A1646C80-E2CD-4F7B-90C1-7240707D64E7}">
      <dgm:prSet/>
      <dgm:spPr/>
      <dgm:t>
        <a:bodyPr/>
        <a:lstStyle/>
        <a:p>
          <a:endParaRPr lang="pl-PL"/>
        </a:p>
      </dgm:t>
    </dgm:pt>
    <dgm:pt modelId="{727F58FC-D658-4D21-AB14-B415DDE472B8}" type="sibTrans" cxnId="{A1646C80-E2CD-4F7B-90C1-7240707D64E7}">
      <dgm:prSet/>
      <dgm:spPr/>
      <dgm:t>
        <a:bodyPr/>
        <a:lstStyle/>
        <a:p>
          <a:endParaRPr lang="pl-PL"/>
        </a:p>
      </dgm:t>
    </dgm:pt>
    <dgm:pt modelId="{0DE7ED20-0666-4BB2-8EEE-71CF5B7956BA}">
      <dgm:prSet/>
      <dgm:spPr/>
      <dgm:t>
        <a:bodyPr/>
        <a:lstStyle/>
        <a:p>
          <a:r>
            <a:rPr lang="pl-PL" smtClean="0"/>
            <a:t>3. Ocena pracy pracowników na turnusach rehabilitacyjnych na podstawie opracowanego modelu</a:t>
          </a:r>
          <a:endParaRPr lang="pl-PL"/>
        </a:p>
      </dgm:t>
    </dgm:pt>
    <dgm:pt modelId="{873949F5-28C0-438D-A823-79A26E59E407}" type="parTrans" cxnId="{C8483B5D-504A-4B09-94FA-61252FB4FE4B}">
      <dgm:prSet/>
      <dgm:spPr/>
      <dgm:t>
        <a:bodyPr/>
        <a:lstStyle/>
        <a:p>
          <a:endParaRPr lang="pl-PL"/>
        </a:p>
      </dgm:t>
    </dgm:pt>
    <dgm:pt modelId="{D15C427A-08AD-473C-96C4-E498446D1359}" type="sibTrans" cxnId="{C8483B5D-504A-4B09-94FA-61252FB4FE4B}">
      <dgm:prSet/>
      <dgm:spPr/>
      <dgm:t>
        <a:bodyPr/>
        <a:lstStyle/>
        <a:p>
          <a:endParaRPr lang="pl-PL"/>
        </a:p>
      </dgm:t>
    </dgm:pt>
    <dgm:pt modelId="{4186E9B5-54E9-404D-BC6B-513D5A63B277}">
      <dgm:prSet/>
      <dgm:spPr/>
      <dgm:t>
        <a:bodyPr/>
        <a:lstStyle/>
        <a:p>
          <a:r>
            <a:rPr lang="pl-PL" dirty="0" smtClean="0"/>
            <a:t>4. Tworzenie modelu szkoleniowego przygotowującego osoby do pracy na turnusach rehabilitacyjnych dla ONI</a:t>
          </a:r>
          <a:endParaRPr lang="pl-PL" dirty="0"/>
        </a:p>
      </dgm:t>
    </dgm:pt>
    <dgm:pt modelId="{CC650495-E11A-4918-AFA6-4F3B9BC8EE34}" type="parTrans" cxnId="{1A660519-5179-4F69-BFD7-59038E7B6E13}">
      <dgm:prSet/>
      <dgm:spPr/>
      <dgm:t>
        <a:bodyPr/>
        <a:lstStyle/>
        <a:p>
          <a:endParaRPr lang="pl-PL"/>
        </a:p>
      </dgm:t>
    </dgm:pt>
    <dgm:pt modelId="{79AF83D2-C7D3-433B-AAAD-41FD88B79FF5}" type="sibTrans" cxnId="{1A660519-5179-4F69-BFD7-59038E7B6E13}">
      <dgm:prSet/>
      <dgm:spPr/>
      <dgm:t>
        <a:bodyPr/>
        <a:lstStyle/>
        <a:p>
          <a:endParaRPr lang="pl-PL"/>
        </a:p>
      </dgm:t>
    </dgm:pt>
    <dgm:pt modelId="{96EEF055-F9E1-4DBE-BC8F-6473A228AC3D}" type="pres">
      <dgm:prSet presAssocID="{30D53EB7-E5DD-4A85-8B85-F2A636AB5BD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AAB2E043-783C-46E9-87D5-BD9DF2AE7C79}" type="pres">
      <dgm:prSet presAssocID="{C4F81216-20C9-4899-B184-DFCDD7BA8103}" presName="composite" presStyleCnt="0"/>
      <dgm:spPr/>
    </dgm:pt>
    <dgm:pt modelId="{C5D77823-DB61-437B-9EA7-6635210508A8}" type="pres">
      <dgm:prSet presAssocID="{C4F81216-20C9-4899-B184-DFCDD7BA8103}" presName="ParentText" presStyleLbl="node1" presStyleIdx="0" presStyleCnt="1" custScaleX="53050" custScaleY="63031" custLinFactNeighborX="-61036" custLinFactNeighborY="-737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EA85F1-5696-4976-94B6-A75F29000CFB}" type="pres">
      <dgm:prSet presAssocID="{C4F81216-20C9-4899-B184-DFCDD7BA8103}" presName="FinalChildText" presStyleLbl="revTx" presStyleIdx="0" presStyleCnt="1" custScaleX="189527" custScaleY="174023" custLinFactNeighborX="97" custLinFactNeighborY="47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8483B5D-504A-4B09-94FA-61252FB4FE4B}" srcId="{C4F81216-20C9-4899-B184-DFCDD7BA8103}" destId="{0DE7ED20-0666-4BB2-8EEE-71CF5B7956BA}" srcOrd="2" destOrd="0" parTransId="{873949F5-28C0-438D-A823-79A26E59E407}" sibTransId="{D15C427A-08AD-473C-96C4-E498446D1359}"/>
    <dgm:cxn modelId="{A1646C80-E2CD-4F7B-90C1-7240707D64E7}" srcId="{C4F81216-20C9-4899-B184-DFCDD7BA8103}" destId="{2E5CD414-6A7E-4AEF-A2A2-7DBCEA509609}" srcOrd="1" destOrd="0" parTransId="{FEE0329E-D811-46AF-B99A-DCDEEAD35833}" sibTransId="{727F58FC-D658-4D21-AB14-B415DDE472B8}"/>
    <dgm:cxn modelId="{28561B20-3B43-47BD-AA80-6E33CC16E700}" srcId="{30D53EB7-E5DD-4A85-8B85-F2A636AB5BD6}" destId="{C4F81216-20C9-4899-B184-DFCDD7BA8103}" srcOrd="0" destOrd="0" parTransId="{47C849CB-8D17-47C5-9A9F-6C4658F75713}" sibTransId="{F2EDB283-4DBA-4060-923C-B3D7AF558FDA}"/>
    <dgm:cxn modelId="{A7988765-DDAF-40C9-91F8-1B7FD589E7A8}" type="presOf" srcId="{2E5CD414-6A7E-4AEF-A2A2-7DBCEA509609}" destId="{F4EA85F1-5696-4976-94B6-A75F29000CFB}" srcOrd="0" destOrd="1" presId="urn:microsoft.com/office/officeart/2005/8/layout/StepDownProcess"/>
    <dgm:cxn modelId="{5C3468EB-6433-4FB9-B8F0-8AA668314636}" type="presOf" srcId="{C4F81216-20C9-4899-B184-DFCDD7BA8103}" destId="{C5D77823-DB61-437B-9EA7-6635210508A8}" srcOrd="0" destOrd="0" presId="urn:microsoft.com/office/officeart/2005/8/layout/StepDownProcess"/>
    <dgm:cxn modelId="{BBCE6C10-6576-414A-B3D4-54A3277C6EDA}" type="presOf" srcId="{30D53EB7-E5DD-4A85-8B85-F2A636AB5BD6}" destId="{96EEF055-F9E1-4DBE-BC8F-6473A228AC3D}" srcOrd="0" destOrd="0" presId="urn:microsoft.com/office/officeart/2005/8/layout/StepDownProcess"/>
    <dgm:cxn modelId="{AFBCF1DD-A468-47EF-9129-B44794F26EAD}" type="presOf" srcId="{4186E9B5-54E9-404D-BC6B-513D5A63B277}" destId="{F4EA85F1-5696-4976-94B6-A75F29000CFB}" srcOrd="0" destOrd="3" presId="urn:microsoft.com/office/officeart/2005/8/layout/StepDownProcess"/>
    <dgm:cxn modelId="{1A660519-5179-4F69-BFD7-59038E7B6E13}" srcId="{C4F81216-20C9-4899-B184-DFCDD7BA8103}" destId="{4186E9B5-54E9-404D-BC6B-513D5A63B277}" srcOrd="3" destOrd="0" parTransId="{CC650495-E11A-4918-AFA6-4F3B9BC8EE34}" sibTransId="{79AF83D2-C7D3-433B-AAAD-41FD88B79FF5}"/>
    <dgm:cxn modelId="{703A39F6-D440-4DEA-A5F4-2E1893891DC1}" srcId="{C4F81216-20C9-4899-B184-DFCDD7BA8103}" destId="{42EA11B7-7E13-4409-A13E-AC16B6D2A26E}" srcOrd="0" destOrd="0" parTransId="{EDC73002-C683-46FA-B160-07C88369B039}" sibTransId="{EE368E77-425C-483D-89BE-54C7F603FD29}"/>
    <dgm:cxn modelId="{2A95797E-57A5-417C-83E6-BAC3D4A4E198}" type="presOf" srcId="{42EA11B7-7E13-4409-A13E-AC16B6D2A26E}" destId="{F4EA85F1-5696-4976-94B6-A75F29000CFB}" srcOrd="0" destOrd="0" presId="urn:microsoft.com/office/officeart/2005/8/layout/StepDownProcess"/>
    <dgm:cxn modelId="{FD626BBA-024C-4604-909E-A4499D2D4D04}" type="presOf" srcId="{0DE7ED20-0666-4BB2-8EEE-71CF5B7956BA}" destId="{F4EA85F1-5696-4976-94B6-A75F29000CFB}" srcOrd="0" destOrd="2" presId="urn:microsoft.com/office/officeart/2005/8/layout/StepDownProcess"/>
    <dgm:cxn modelId="{D59B7CB2-97A3-4EE1-9D26-A24044FDDD12}" type="presParOf" srcId="{96EEF055-F9E1-4DBE-BC8F-6473A228AC3D}" destId="{AAB2E043-783C-46E9-87D5-BD9DF2AE7C79}" srcOrd="0" destOrd="0" presId="urn:microsoft.com/office/officeart/2005/8/layout/StepDownProcess"/>
    <dgm:cxn modelId="{6155CD86-785F-4C3D-8696-65AF8EBCAD6C}" type="presParOf" srcId="{AAB2E043-783C-46E9-87D5-BD9DF2AE7C79}" destId="{C5D77823-DB61-437B-9EA7-6635210508A8}" srcOrd="0" destOrd="0" presId="urn:microsoft.com/office/officeart/2005/8/layout/StepDownProcess"/>
    <dgm:cxn modelId="{2DB74D91-4E12-4544-B9E6-2EF88BD61D23}" type="presParOf" srcId="{AAB2E043-783C-46E9-87D5-BD9DF2AE7C79}" destId="{F4EA85F1-5696-4976-94B6-A75F29000CF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D53EB7-E5DD-4A85-8B85-F2A636AB5BD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4F81216-20C9-4899-B184-DFCDD7BA8103}">
      <dgm:prSet phldrT="[Tekst]"/>
      <dgm:spPr/>
      <dgm:t>
        <a:bodyPr/>
        <a:lstStyle/>
        <a:p>
          <a:r>
            <a:rPr lang="pl-PL" dirty="0" smtClean="0"/>
            <a:t>Wrzesień</a:t>
          </a:r>
          <a:endParaRPr lang="pl-PL" dirty="0"/>
        </a:p>
      </dgm:t>
    </dgm:pt>
    <dgm:pt modelId="{47C849CB-8D17-47C5-9A9F-6C4658F75713}" type="parTrans" cxnId="{28561B20-3B43-47BD-AA80-6E33CC16E700}">
      <dgm:prSet/>
      <dgm:spPr/>
      <dgm:t>
        <a:bodyPr/>
        <a:lstStyle/>
        <a:p>
          <a:endParaRPr lang="pl-PL"/>
        </a:p>
      </dgm:t>
    </dgm:pt>
    <dgm:pt modelId="{F2EDB283-4DBA-4060-923C-B3D7AF558FDA}" type="sibTrans" cxnId="{28561B20-3B43-47BD-AA80-6E33CC16E700}">
      <dgm:prSet/>
      <dgm:spPr/>
      <dgm:t>
        <a:bodyPr/>
        <a:lstStyle/>
        <a:p>
          <a:endParaRPr lang="pl-PL"/>
        </a:p>
      </dgm:t>
    </dgm:pt>
    <dgm:pt modelId="{42EA11B7-7E13-4409-A13E-AC16B6D2A26E}">
      <dgm:prSet phldrT="[Tekst]"/>
      <dgm:spPr/>
      <dgm:t>
        <a:bodyPr/>
        <a:lstStyle/>
        <a:p>
          <a:r>
            <a:rPr lang="pl-PL" dirty="0" smtClean="0"/>
            <a:t>1. Praktyczne wykorzystanie nabytych umiejętności podczas turnusów rehabilitacyjnych</a:t>
          </a:r>
          <a:endParaRPr lang="pl-PL" dirty="0"/>
        </a:p>
      </dgm:t>
    </dgm:pt>
    <dgm:pt modelId="{EDC73002-C683-46FA-B160-07C88369B039}" type="parTrans" cxnId="{703A39F6-D440-4DEA-A5F4-2E1893891DC1}">
      <dgm:prSet/>
      <dgm:spPr/>
      <dgm:t>
        <a:bodyPr/>
        <a:lstStyle/>
        <a:p>
          <a:endParaRPr lang="pl-PL"/>
        </a:p>
      </dgm:t>
    </dgm:pt>
    <dgm:pt modelId="{EE368E77-425C-483D-89BE-54C7F603FD29}" type="sibTrans" cxnId="{703A39F6-D440-4DEA-A5F4-2E1893891DC1}">
      <dgm:prSet/>
      <dgm:spPr/>
      <dgm:t>
        <a:bodyPr/>
        <a:lstStyle/>
        <a:p>
          <a:endParaRPr lang="pl-PL"/>
        </a:p>
      </dgm:t>
    </dgm:pt>
    <dgm:pt modelId="{6EA7010C-47F7-48D7-A11C-D757E33F7B0B}">
      <dgm:prSet/>
      <dgm:spPr/>
      <dgm:t>
        <a:bodyPr/>
        <a:lstStyle/>
        <a:p>
          <a:r>
            <a:rPr lang="pl-PL" dirty="0" smtClean="0"/>
            <a:t>2. Ocena pracy pracowników na turnusach rehabilitacyjnych na podstawie opracowanego modelu</a:t>
          </a:r>
          <a:endParaRPr lang="pl-PL" dirty="0"/>
        </a:p>
      </dgm:t>
    </dgm:pt>
    <dgm:pt modelId="{02D89C35-F520-49BD-BAE4-06082F74E071}" type="parTrans" cxnId="{BE0DBA73-A710-4E63-8F07-075BFF269ACF}">
      <dgm:prSet/>
      <dgm:spPr/>
      <dgm:t>
        <a:bodyPr/>
        <a:lstStyle/>
        <a:p>
          <a:endParaRPr lang="pl-PL"/>
        </a:p>
      </dgm:t>
    </dgm:pt>
    <dgm:pt modelId="{8B4E75A5-6559-4BA6-A5BA-77FF906DC57B}" type="sibTrans" cxnId="{BE0DBA73-A710-4E63-8F07-075BFF269ACF}">
      <dgm:prSet/>
      <dgm:spPr/>
      <dgm:t>
        <a:bodyPr/>
        <a:lstStyle/>
        <a:p>
          <a:endParaRPr lang="pl-PL"/>
        </a:p>
      </dgm:t>
    </dgm:pt>
    <dgm:pt modelId="{5115CA93-EE50-48F2-8E37-CB9E745638E4}">
      <dgm:prSet/>
      <dgm:spPr/>
      <dgm:t>
        <a:bodyPr/>
        <a:lstStyle/>
        <a:p>
          <a:r>
            <a:rPr lang="pl-PL" dirty="0" smtClean="0"/>
            <a:t>4. Przedstawienie gotowych modeli szkolenia przygotowującego osoby do pracy na turnusach rehabilitacyjnych dla ONI i oceny ich pracy </a:t>
          </a:r>
          <a:endParaRPr lang="pl-PL" dirty="0"/>
        </a:p>
      </dgm:t>
    </dgm:pt>
    <dgm:pt modelId="{7058D77A-F519-4929-A21D-4C19C8E9E694}" type="parTrans" cxnId="{4F24610A-4BE0-4186-BDC5-B00DF77FC5B0}">
      <dgm:prSet/>
      <dgm:spPr/>
      <dgm:t>
        <a:bodyPr/>
        <a:lstStyle/>
        <a:p>
          <a:endParaRPr lang="pl-PL"/>
        </a:p>
      </dgm:t>
    </dgm:pt>
    <dgm:pt modelId="{F21398BE-CFD6-4E1D-BAE9-78D2669FC307}" type="sibTrans" cxnId="{4F24610A-4BE0-4186-BDC5-B00DF77FC5B0}">
      <dgm:prSet/>
      <dgm:spPr/>
      <dgm:t>
        <a:bodyPr/>
        <a:lstStyle/>
        <a:p>
          <a:endParaRPr lang="pl-PL"/>
        </a:p>
      </dgm:t>
    </dgm:pt>
    <dgm:pt modelId="{96EEF055-F9E1-4DBE-BC8F-6473A228AC3D}" type="pres">
      <dgm:prSet presAssocID="{30D53EB7-E5DD-4A85-8B85-F2A636AB5BD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AAB2E043-783C-46E9-87D5-BD9DF2AE7C79}" type="pres">
      <dgm:prSet presAssocID="{C4F81216-20C9-4899-B184-DFCDD7BA8103}" presName="composite" presStyleCnt="0"/>
      <dgm:spPr/>
    </dgm:pt>
    <dgm:pt modelId="{C5D77823-DB61-437B-9EA7-6635210508A8}" type="pres">
      <dgm:prSet presAssocID="{C4F81216-20C9-4899-B184-DFCDD7BA8103}" presName="ParentText" presStyleLbl="node1" presStyleIdx="0" presStyleCnt="1" custScaleX="53050" custScaleY="63031" custLinFactNeighborX="-61036" custLinFactNeighborY="-737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EA85F1-5696-4976-94B6-A75F29000CFB}" type="pres">
      <dgm:prSet presAssocID="{C4F81216-20C9-4899-B184-DFCDD7BA8103}" presName="FinalChildText" presStyleLbl="revTx" presStyleIdx="0" presStyleCnt="1" custScaleX="189527" custScaleY="174023" custLinFactNeighborX="97" custLinFactNeighborY="431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F24610A-4BE0-4186-BDC5-B00DF77FC5B0}" srcId="{C4F81216-20C9-4899-B184-DFCDD7BA8103}" destId="{5115CA93-EE50-48F2-8E37-CB9E745638E4}" srcOrd="2" destOrd="0" parTransId="{7058D77A-F519-4929-A21D-4C19C8E9E694}" sibTransId="{F21398BE-CFD6-4E1D-BAE9-78D2669FC307}"/>
    <dgm:cxn modelId="{BE0DBA73-A710-4E63-8F07-075BFF269ACF}" srcId="{C4F81216-20C9-4899-B184-DFCDD7BA8103}" destId="{6EA7010C-47F7-48D7-A11C-D757E33F7B0B}" srcOrd="1" destOrd="0" parTransId="{02D89C35-F520-49BD-BAE4-06082F74E071}" sibTransId="{8B4E75A5-6559-4BA6-A5BA-77FF906DC57B}"/>
    <dgm:cxn modelId="{28561B20-3B43-47BD-AA80-6E33CC16E700}" srcId="{30D53EB7-E5DD-4A85-8B85-F2A636AB5BD6}" destId="{C4F81216-20C9-4899-B184-DFCDD7BA8103}" srcOrd="0" destOrd="0" parTransId="{47C849CB-8D17-47C5-9A9F-6C4658F75713}" sibTransId="{F2EDB283-4DBA-4060-923C-B3D7AF558FDA}"/>
    <dgm:cxn modelId="{EE59B21E-1759-4E6B-85BC-288E88DF5C6E}" type="presOf" srcId="{42EA11B7-7E13-4409-A13E-AC16B6D2A26E}" destId="{F4EA85F1-5696-4976-94B6-A75F29000CFB}" srcOrd="0" destOrd="0" presId="urn:microsoft.com/office/officeart/2005/8/layout/StepDownProcess"/>
    <dgm:cxn modelId="{914AA2DC-AD48-4C79-A8AF-059FFA28C373}" type="presOf" srcId="{30D53EB7-E5DD-4A85-8B85-F2A636AB5BD6}" destId="{96EEF055-F9E1-4DBE-BC8F-6473A228AC3D}" srcOrd="0" destOrd="0" presId="urn:microsoft.com/office/officeart/2005/8/layout/StepDownProcess"/>
    <dgm:cxn modelId="{248AB24D-78D3-4732-AF2F-E080CBAA525D}" type="presOf" srcId="{6EA7010C-47F7-48D7-A11C-D757E33F7B0B}" destId="{F4EA85F1-5696-4976-94B6-A75F29000CFB}" srcOrd="0" destOrd="1" presId="urn:microsoft.com/office/officeart/2005/8/layout/StepDownProcess"/>
    <dgm:cxn modelId="{3F092C5D-BE16-43AD-91B4-63AFB4583D66}" type="presOf" srcId="{C4F81216-20C9-4899-B184-DFCDD7BA8103}" destId="{C5D77823-DB61-437B-9EA7-6635210508A8}" srcOrd="0" destOrd="0" presId="urn:microsoft.com/office/officeart/2005/8/layout/StepDownProcess"/>
    <dgm:cxn modelId="{DFFDE0F8-5997-41D5-905E-0C6E53952F99}" type="presOf" srcId="{5115CA93-EE50-48F2-8E37-CB9E745638E4}" destId="{F4EA85F1-5696-4976-94B6-A75F29000CFB}" srcOrd="0" destOrd="2" presId="urn:microsoft.com/office/officeart/2005/8/layout/StepDownProcess"/>
    <dgm:cxn modelId="{703A39F6-D440-4DEA-A5F4-2E1893891DC1}" srcId="{C4F81216-20C9-4899-B184-DFCDD7BA8103}" destId="{42EA11B7-7E13-4409-A13E-AC16B6D2A26E}" srcOrd="0" destOrd="0" parTransId="{EDC73002-C683-46FA-B160-07C88369B039}" sibTransId="{EE368E77-425C-483D-89BE-54C7F603FD29}"/>
    <dgm:cxn modelId="{B1E3CCAB-3F81-4FC3-8437-99DD1A5E2FDB}" type="presParOf" srcId="{96EEF055-F9E1-4DBE-BC8F-6473A228AC3D}" destId="{AAB2E043-783C-46E9-87D5-BD9DF2AE7C79}" srcOrd="0" destOrd="0" presId="urn:microsoft.com/office/officeart/2005/8/layout/StepDownProcess"/>
    <dgm:cxn modelId="{0F97E5DF-A07D-4C26-B6CA-207C6D3CCEB4}" type="presParOf" srcId="{AAB2E043-783C-46E9-87D5-BD9DF2AE7C79}" destId="{C5D77823-DB61-437B-9EA7-6635210508A8}" srcOrd="0" destOrd="0" presId="urn:microsoft.com/office/officeart/2005/8/layout/StepDownProcess"/>
    <dgm:cxn modelId="{50861FF9-7EC2-44AD-BF65-FBF63DE3E1C2}" type="presParOf" srcId="{AAB2E043-783C-46E9-87D5-BD9DF2AE7C79}" destId="{F4EA85F1-5696-4976-94B6-A75F29000CF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AB90E-2CCA-4AB9-954F-85AA8DC32461}">
      <dsp:nvSpPr>
        <dsp:cNvPr id="0" name=""/>
        <dsp:cNvSpPr/>
      </dsp:nvSpPr>
      <dsp:spPr>
        <a:xfrm rot="16200000">
          <a:off x="648493" y="-648493"/>
          <a:ext cx="2436812" cy="3733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Martyna </a:t>
          </a:r>
          <a:r>
            <a:rPr lang="pl-PL" sz="1600" b="1" kern="1200" dirty="0" err="1" smtClean="0"/>
            <a:t>Otłowska</a:t>
          </a:r>
          <a:r>
            <a:rPr lang="pl-PL" sz="1600" b="1" kern="1200" dirty="0" smtClean="0"/>
            <a:t> – LIDER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- Psycholog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- Trener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- Kierownik turnusu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- Rekruter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- Współtwórca modelów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- Oceniający Pracowników</a:t>
          </a:r>
        </a:p>
      </dsp:txBody>
      <dsp:txXfrm rot="5400000">
        <a:off x="0" y="0"/>
        <a:ext cx="3733800" cy="1827609"/>
      </dsp:txXfrm>
    </dsp:sp>
    <dsp:sp modelId="{F0F638AA-04B9-421A-A17E-F528B91095C3}">
      <dsp:nvSpPr>
        <dsp:cNvPr id="0" name=""/>
        <dsp:cNvSpPr/>
      </dsp:nvSpPr>
      <dsp:spPr>
        <a:xfrm>
          <a:off x="3733800" y="0"/>
          <a:ext cx="3733800" cy="24368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Maria </a:t>
          </a:r>
          <a:r>
            <a:rPr lang="pl-PL" sz="1600" b="1" kern="1200" dirty="0" err="1" smtClean="0"/>
            <a:t>Gozdan</a:t>
          </a:r>
          <a:endParaRPr lang="pl-PL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- Rodzic 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- Kierownik turnusu z wieloletnim doświadczeniem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- Rekruter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- Oceniający pracowników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- Współtwórca Modelów</a:t>
          </a:r>
        </a:p>
      </dsp:txBody>
      <dsp:txXfrm>
        <a:off x="3733800" y="0"/>
        <a:ext cx="3733800" cy="1827609"/>
      </dsp:txXfrm>
    </dsp:sp>
    <dsp:sp modelId="{ABAEA319-4744-4F89-9D3C-F5ABA26F7FAE}">
      <dsp:nvSpPr>
        <dsp:cNvPr id="0" name=""/>
        <dsp:cNvSpPr/>
      </dsp:nvSpPr>
      <dsp:spPr>
        <a:xfrm rot="10800000">
          <a:off x="0" y="2436812"/>
          <a:ext cx="3733800" cy="24368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Urszula Smolińska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- Rodzic 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- Rekruter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- Współtwórca Modelów</a:t>
          </a:r>
          <a:endParaRPr lang="pl-PL" sz="1600" kern="1200" dirty="0"/>
        </a:p>
      </dsp:txBody>
      <dsp:txXfrm rot="10800000">
        <a:off x="0" y="3046015"/>
        <a:ext cx="3733800" cy="1827609"/>
      </dsp:txXfrm>
    </dsp:sp>
    <dsp:sp modelId="{F18D9225-1B6A-423F-A23D-6406D60AF3D4}">
      <dsp:nvSpPr>
        <dsp:cNvPr id="0" name=""/>
        <dsp:cNvSpPr/>
      </dsp:nvSpPr>
      <dsp:spPr>
        <a:xfrm rot="5400000">
          <a:off x="4382293" y="1788318"/>
          <a:ext cx="2436812" cy="3733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Tatiana Kaczmarek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- Psycholog z wieloletnim doświadczeniem w pracy z 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- Rekruter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-  Współtwórca Modelów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/>
        </a:p>
      </dsp:txBody>
      <dsp:txXfrm rot="-5400000">
        <a:off x="3733800" y="3046015"/>
        <a:ext cx="3733800" cy="1827609"/>
      </dsp:txXfrm>
    </dsp:sp>
    <dsp:sp modelId="{661BE7B3-CAD9-4733-B927-4D0601424707}">
      <dsp:nvSpPr>
        <dsp:cNvPr id="0" name=""/>
        <dsp:cNvSpPr/>
      </dsp:nvSpPr>
      <dsp:spPr>
        <a:xfrm>
          <a:off x="2613659" y="1827609"/>
          <a:ext cx="2240280" cy="121840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Grupa</a:t>
          </a:r>
          <a:r>
            <a:rPr lang="pl-PL" sz="1600" kern="1200" baseline="0" dirty="0" smtClean="0"/>
            <a:t> Nieformalna </a:t>
          </a:r>
          <a:r>
            <a:rPr lang="pl-PL" sz="1600" kern="1200" baseline="0" dirty="0" err="1" smtClean="0"/>
            <a:t>Turnusowcy</a:t>
          </a:r>
          <a:endParaRPr lang="pl-PL" sz="1600" kern="1200" dirty="0"/>
        </a:p>
      </dsp:txBody>
      <dsp:txXfrm>
        <a:off x="2673137" y="1887087"/>
        <a:ext cx="2121324" cy="10994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21B46-D4F4-4DC6-B6A6-9AC3A2AEF71E}">
      <dsp:nvSpPr>
        <dsp:cNvPr id="0" name=""/>
        <dsp:cNvSpPr/>
      </dsp:nvSpPr>
      <dsp:spPr>
        <a:xfrm>
          <a:off x="5050908" y="3314065"/>
          <a:ext cx="2407570" cy="1559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Zagrożenia</a:t>
          </a:r>
          <a:endParaRPr lang="pl-PL" sz="1900" kern="1200" dirty="0"/>
        </a:p>
      </dsp:txBody>
      <dsp:txXfrm>
        <a:off x="5807437" y="3738213"/>
        <a:ext cx="1616783" cy="1101154"/>
      </dsp:txXfrm>
    </dsp:sp>
    <dsp:sp modelId="{AA455D7A-8C4D-499F-8F40-F30C082B61D5}">
      <dsp:nvSpPr>
        <dsp:cNvPr id="0" name=""/>
        <dsp:cNvSpPr/>
      </dsp:nvSpPr>
      <dsp:spPr>
        <a:xfrm>
          <a:off x="0" y="3312365"/>
          <a:ext cx="2407570" cy="1559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Szanse</a:t>
          </a:r>
          <a:endParaRPr lang="pl-PL" sz="1900" kern="1200" dirty="0"/>
        </a:p>
      </dsp:txBody>
      <dsp:txXfrm>
        <a:off x="34258" y="3736513"/>
        <a:ext cx="1616783" cy="1101154"/>
      </dsp:txXfrm>
    </dsp:sp>
    <dsp:sp modelId="{1C95F59E-00EF-4361-ADD1-7202BF71EB74}">
      <dsp:nvSpPr>
        <dsp:cNvPr id="0" name=""/>
        <dsp:cNvSpPr/>
      </dsp:nvSpPr>
      <dsp:spPr>
        <a:xfrm>
          <a:off x="5040555" y="0"/>
          <a:ext cx="2407570" cy="1559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Słabe strony</a:t>
          </a:r>
          <a:endParaRPr lang="pl-PL" sz="1900" kern="1200" dirty="0"/>
        </a:p>
      </dsp:txBody>
      <dsp:txXfrm>
        <a:off x="5797085" y="34258"/>
        <a:ext cx="1616783" cy="1101154"/>
      </dsp:txXfrm>
    </dsp:sp>
    <dsp:sp modelId="{8DA14CCB-A16E-4706-B93A-1BC954CAC32C}">
      <dsp:nvSpPr>
        <dsp:cNvPr id="0" name=""/>
        <dsp:cNvSpPr/>
      </dsp:nvSpPr>
      <dsp:spPr>
        <a:xfrm>
          <a:off x="0" y="0"/>
          <a:ext cx="2407570" cy="1559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Mocne strony</a:t>
          </a:r>
          <a:endParaRPr lang="pl-PL" sz="1900" kern="1200" dirty="0"/>
        </a:p>
      </dsp:txBody>
      <dsp:txXfrm>
        <a:off x="34258" y="34258"/>
        <a:ext cx="1616783" cy="1101154"/>
      </dsp:txXfrm>
    </dsp:sp>
    <dsp:sp modelId="{27AD7299-24AC-4F0D-8885-A84AD768910F}">
      <dsp:nvSpPr>
        <dsp:cNvPr id="0" name=""/>
        <dsp:cNvSpPr/>
      </dsp:nvSpPr>
      <dsp:spPr>
        <a:xfrm>
          <a:off x="1008110" y="288031"/>
          <a:ext cx="2110279" cy="211027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1. Doświadczenie w realizacji turnusów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2. Współpraca z uczelniami i szkołami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3. Zaplecze techniczne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4. Kadra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 dirty="0"/>
        </a:p>
      </dsp:txBody>
      <dsp:txXfrm>
        <a:off x="1626196" y="906117"/>
        <a:ext cx="1492193" cy="1492193"/>
      </dsp:txXfrm>
    </dsp:sp>
    <dsp:sp modelId="{C9BAEC5E-82A3-450A-9AC4-A4069C697EF9}">
      <dsp:nvSpPr>
        <dsp:cNvPr id="0" name=""/>
        <dsp:cNvSpPr/>
      </dsp:nvSpPr>
      <dsp:spPr>
        <a:xfrm rot="5400000">
          <a:off x="4032456" y="288031"/>
          <a:ext cx="2110279" cy="211027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1. Brak doświadczenia w organizacji szkoleń</a:t>
          </a:r>
        </a:p>
      </dsp:txBody>
      <dsp:txXfrm rot="-5400000">
        <a:off x="4032456" y="906117"/>
        <a:ext cx="1492193" cy="1492193"/>
      </dsp:txXfrm>
    </dsp:sp>
    <dsp:sp modelId="{91344D53-86BD-44B5-98CD-4D748EE09C5B}">
      <dsp:nvSpPr>
        <dsp:cNvPr id="0" name=""/>
        <dsp:cNvSpPr/>
      </dsp:nvSpPr>
      <dsp:spPr>
        <a:xfrm rot="10800000">
          <a:off x="4042797" y="2476875"/>
          <a:ext cx="2110279" cy="211027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1. Brak chętnych pracowników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2. Zbyt dużo przeszkolonych pracowników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3. Niechęć do pracy na turnusach</a:t>
          </a:r>
        </a:p>
      </dsp:txBody>
      <dsp:txXfrm rot="10800000">
        <a:off x="4042797" y="2476875"/>
        <a:ext cx="1492193" cy="1492193"/>
      </dsp:txXfrm>
    </dsp:sp>
    <dsp:sp modelId="{42A23092-FD79-47AB-A0F5-844927A765F7}">
      <dsp:nvSpPr>
        <dsp:cNvPr id="0" name=""/>
        <dsp:cNvSpPr/>
      </dsp:nvSpPr>
      <dsp:spPr>
        <a:xfrm rot="16200000">
          <a:off x="1008110" y="2520283"/>
          <a:ext cx="2110279" cy="211027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1. Nawiązanie współpracy z większą liczbą pracowników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2. Utrzymanie stałej kadry na turnusach</a:t>
          </a:r>
          <a:endParaRPr lang="pl-PL" sz="1200" kern="1200" dirty="0"/>
        </a:p>
      </dsp:txBody>
      <dsp:txXfrm rot="5400000">
        <a:off x="1626196" y="2520283"/>
        <a:ext cx="1492193" cy="1492193"/>
      </dsp:txXfrm>
    </dsp:sp>
    <dsp:sp modelId="{C405775B-8531-4BC2-900A-B66B65AFF691}">
      <dsp:nvSpPr>
        <dsp:cNvPr id="0" name=""/>
        <dsp:cNvSpPr/>
      </dsp:nvSpPr>
      <dsp:spPr>
        <a:xfrm>
          <a:off x="3168350" y="2088229"/>
          <a:ext cx="728606" cy="63357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84EF6-ACE6-43FE-99F2-EC647D492AFF}">
      <dsp:nvSpPr>
        <dsp:cNvPr id="0" name=""/>
        <dsp:cNvSpPr/>
      </dsp:nvSpPr>
      <dsp:spPr>
        <a:xfrm rot="10800000">
          <a:off x="3168350" y="2232249"/>
          <a:ext cx="728606" cy="63357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E85E4-C2F1-441C-88D6-3854045F9AED}">
      <dsp:nvSpPr>
        <dsp:cNvPr id="0" name=""/>
        <dsp:cNvSpPr/>
      </dsp:nvSpPr>
      <dsp:spPr>
        <a:xfrm>
          <a:off x="442071" y="1684"/>
          <a:ext cx="2727424" cy="10909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Działanie</a:t>
          </a:r>
          <a:endParaRPr lang="pl-PL" sz="2000" kern="1200" dirty="0"/>
        </a:p>
      </dsp:txBody>
      <dsp:txXfrm>
        <a:off x="987556" y="1684"/>
        <a:ext cx="1636455" cy="1090969"/>
      </dsp:txXfrm>
    </dsp:sp>
    <dsp:sp modelId="{EE25A8F5-7E52-4E78-90D7-BEF12B836AE7}">
      <dsp:nvSpPr>
        <dsp:cNvPr id="0" name=""/>
        <dsp:cNvSpPr/>
      </dsp:nvSpPr>
      <dsp:spPr>
        <a:xfrm>
          <a:off x="2814930" y="94417"/>
          <a:ext cx="2263762" cy="9055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Kalkulacja</a:t>
          </a:r>
          <a:endParaRPr lang="pl-PL" sz="1400" kern="1200" dirty="0"/>
        </a:p>
      </dsp:txBody>
      <dsp:txXfrm>
        <a:off x="3267682" y="94417"/>
        <a:ext cx="1358258" cy="905504"/>
      </dsp:txXfrm>
    </dsp:sp>
    <dsp:sp modelId="{58F14F4F-B966-4F9A-8531-99B8B2F5B73D}">
      <dsp:nvSpPr>
        <dsp:cNvPr id="0" name=""/>
        <dsp:cNvSpPr/>
      </dsp:nvSpPr>
      <dsp:spPr>
        <a:xfrm>
          <a:off x="4761766" y="94417"/>
          <a:ext cx="2263762" cy="9055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Suma</a:t>
          </a:r>
          <a:endParaRPr lang="pl-PL" sz="1400" kern="1200" dirty="0"/>
        </a:p>
      </dsp:txBody>
      <dsp:txXfrm>
        <a:off x="5214518" y="94417"/>
        <a:ext cx="1358258" cy="905504"/>
      </dsp:txXfrm>
    </dsp:sp>
    <dsp:sp modelId="{6C4C262E-0415-45DE-93B7-89AF430BA878}">
      <dsp:nvSpPr>
        <dsp:cNvPr id="0" name=""/>
        <dsp:cNvSpPr/>
      </dsp:nvSpPr>
      <dsp:spPr>
        <a:xfrm>
          <a:off x="442071" y="1245390"/>
          <a:ext cx="2727424" cy="10909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1. Cykl szkoleń</a:t>
          </a:r>
          <a:endParaRPr lang="pl-PL" sz="2000" kern="1200" dirty="0"/>
        </a:p>
      </dsp:txBody>
      <dsp:txXfrm>
        <a:off x="987556" y="1245390"/>
        <a:ext cx="1636455" cy="1090969"/>
      </dsp:txXfrm>
    </dsp:sp>
    <dsp:sp modelId="{B535D874-E06A-4535-8D3A-3A93210C69F2}">
      <dsp:nvSpPr>
        <dsp:cNvPr id="0" name=""/>
        <dsp:cNvSpPr/>
      </dsp:nvSpPr>
      <dsp:spPr>
        <a:xfrm>
          <a:off x="2814930" y="1338122"/>
          <a:ext cx="2263762" cy="9055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Pakiet szkoleniowy - 2370zł x 20 osób</a:t>
          </a:r>
          <a:endParaRPr lang="pl-PL" sz="1400" kern="1200" dirty="0"/>
        </a:p>
      </dsp:txBody>
      <dsp:txXfrm>
        <a:off x="3267682" y="1338122"/>
        <a:ext cx="1358258" cy="905504"/>
      </dsp:txXfrm>
    </dsp:sp>
    <dsp:sp modelId="{E3162C89-5D36-486F-A7DE-8EF7571019C9}">
      <dsp:nvSpPr>
        <dsp:cNvPr id="0" name=""/>
        <dsp:cNvSpPr/>
      </dsp:nvSpPr>
      <dsp:spPr>
        <a:xfrm>
          <a:off x="4761766" y="1338122"/>
          <a:ext cx="2263762" cy="9055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47.400 zł</a:t>
          </a:r>
          <a:endParaRPr lang="pl-PL" sz="1400" kern="1200" dirty="0"/>
        </a:p>
      </dsp:txBody>
      <dsp:txXfrm>
        <a:off x="5214518" y="1338122"/>
        <a:ext cx="1358258" cy="905504"/>
      </dsp:txXfrm>
    </dsp:sp>
    <dsp:sp modelId="{8B111DAA-CCB3-46B2-9218-E97E088B3BA9}">
      <dsp:nvSpPr>
        <dsp:cNvPr id="0" name=""/>
        <dsp:cNvSpPr/>
      </dsp:nvSpPr>
      <dsp:spPr>
        <a:xfrm>
          <a:off x="442071" y="2489095"/>
          <a:ext cx="2727424" cy="10909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2. Modele oceny i szkoleń</a:t>
          </a:r>
          <a:endParaRPr lang="pl-PL" sz="2000" kern="1200" dirty="0"/>
        </a:p>
      </dsp:txBody>
      <dsp:txXfrm>
        <a:off x="987556" y="2489095"/>
        <a:ext cx="1636455" cy="1090969"/>
      </dsp:txXfrm>
    </dsp:sp>
    <dsp:sp modelId="{8FA18865-7A1D-4F1C-B46E-DA070F3577EA}">
      <dsp:nvSpPr>
        <dsp:cNvPr id="0" name=""/>
        <dsp:cNvSpPr/>
      </dsp:nvSpPr>
      <dsp:spPr>
        <a:xfrm>
          <a:off x="2814930" y="2581828"/>
          <a:ext cx="2263762" cy="9055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1 os x 2 modele x 2000zł umowa zlecenie lub dzieło</a:t>
          </a:r>
          <a:endParaRPr lang="pl-PL" sz="1400" kern="1200" dirty="0"/>
        </a:p>
      </dsp:txBody>
      <dsp:txXfrm>
        <a:off x="3267682" y="2581828"/>
        <a:ext cx="1358258" cy="905504"/>
      </dsp:txXfrm>
    </dsp:sp>
    <dsp:sp modelId="{6C1F3C2B-25DB-435C-9A96-CEC5ECAD21BA}">
      <dsp:nvSpPr>
        <dsp:cNvPr id="0" name=""/>
        <dsp:cNvSpPr/>
      </dsp:nvSpPr>
      <dsp:spPr>
        <a:xfrm>
          <a:off x="4761766" y="2581828"/>
          <a:ext cx="2263762" cy="9055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4.000 zł</a:t>
          </a:r>
          <a:endParaRPr lang="pl-PL" sz="1400" kern="1200" dirty="0"/>
        </a:p>
      </dsp:txBody>
      <dsp:txXfrm>
        <a:off x="5214518" y="2581828"/>
        <a:ext cx="1358258" cy="905504"/>
      </dsp:txXfrm>
    </dsp:sp>
    <dsp:sp modelId="{F9B7A685-42A7-46D1-ABBF-757E0C31CD2A}">
      <dsp:nvSpPr>
        <dsp:cNvPr id="0" name=""/>
        <dsp:cNvSpPr/>
      </dsp:nvSpPr>
      <dsp:spPr>
        <a:xfrm>
          <a:off x="442071" y="3732801"/>
          <a:ext cx="2727424" cy="10909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3. Ocena pracy podczas turnusów</a:t>
          </a:r>
          <a:endParaRPr lang="pl-PL" sz="2000" kern="1200" dirty="0"/>
        </a:p>
      </dsp:txBody>
      <dsp:txXfrm>
        <a:off x="987556" y="3732801"/>
        <a:ext cx="1636455" cy="1090969"/>
      </dsp:txXfrm>
    </dsp:sp>
    <dsp:sp modelId="{6C232161-0BE8-43DE-986F-8E861DA61B4A}">
      <dsp:nvSpPr>
        <dsp:cNvPr id="0" name=""/>
        <dsp:cNvSpPr/>
      </dsp:nvSpPr>
      <dsp:spPr>
        <a:xfrm>
          <a:off x="2814930" y="3825533"/>
          <a:ext cx="2263762" cy="9055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4 os. x 600zł umowa zlecenie</a:t>
          </a:r>
          <a:endParaRPr lang="pl-PL" sz="1400" kern="1200" dirty="0"/>
        </a:p>
      </dsp:txBody>
      <dsp:txXfrm>
        <a:off x="3267682" y="3825533"/>
        <a:ext cx="1358258" cy="905504"/>
      </dsp:txXfrm>
    </dsp:sp>
    <dsp:sp modelId="{88AAB658-8316-4923-B27C-A737A3A6F48C}">
      <dsp:nvSpPr>
        <dsp:cNvPr id="0" name=""/>
        <dsp:cNvSpPr/>
      </dsp:nvSpPr>
      <dsp:spPr>
        <a:xfrm>
          <a:off x="4761766" y="3825533"/>
          <a:ext cx="2263762" cy="9055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2.400 zł</a:t>
          </a:r>
          <a:endParaRPr lang="pl-PL" sz="1400" kern="1200" dirty="0"/>
        </a:p>
      </dsp:txBody>
      <dsp:txXfrm>
        <a:off x="5214518" y="3825533"/>
        <a:ext cx="1358258" cy="905504"/>
      </dsp:txXfrm>
    </dsp:sp>
    <dsp:sp modelId="{BB6F2273-889A-4B46-A1F5-D6D1FFD0E330}">
      <dsp:nvSpPr>
        <dsp:cNvPr id="0" name=""/>
        <dsp:cNvSpPr/>
      </dsp:nvSpPr>
      <dsp:spPr>
        <a:xfrm>
          <a:off x="442071" y="4976506"/>
          <a:ext cx="2727424" cy="10909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4. Rekrutacja uczestników szkoleń i turnusów</a:t>
          </a:r>
          <a:endParaRPr lang="pl-PL" sz="2000" kern="1200" dirty="0"/>
        </a:p>
      </dsp:txBody>
      <dsp:txXfrm>
        <a:off x="987556" y="4976506"/>
        <a:ext cx="1636455" cy="1090969"/>
      </dsp:txXfrm>
    </dsp:sp>
    <dsp:sp modelId="{C26B07B2-4923-41B0-9F2D-2F5E66034002}">
      <dsp:nvSpPr>
        <dsp:cNvPr id="0" name=""/>
        <dsp:cNvSpPr/>
      </dsp:nvSpPr>
      <dsp:spPr>
        <a:xfrm>
          <a:off x="2814930" y="5069238"/>
          <a:ext cx="2263762" cy="9055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1 os x 4 m-ce x 700 zł</a:t>
          </a:r>
          <a:endParaRPr lang="pl-PL" sz="1400" kern="1200" dirty="0"/>
        </a:p>
      </dsp:txBody>
      <dsp:txXfrm>
        <a:off x="3267682" y="5069238"/>
        <a:ext cx="1358258" cy="905504"/>
      </dsp:txXfrm>
    </dsp:sp>
    <dsp:sp modelId="{83883ADA-0CA8-493F-8FBD-15974939BAB1}">
      <dsp:nvSpPr>
        <dsp:cNvPr id="0" name=""/>
        <dsp:cNvSpPr/>
      </dsp:nvSpPr>
      <dsp:spPr>
        <a:xfrm>
          <a:off x="4761766" y="5069238"/>
          <a:ext cx="2263762" cy="9055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2.800 zł</a:t>
          </a:r>
          <a:endParaRPr lang="pl-PL" sz="1400" kern="1200" dirty="0"/>
        </a:p>
      </dsp:txBody>
      <dsp:txXfrm>
        <a:off x="5214518" y="5069238"/>
        <a:ext cx="1358258" cy="905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799E2-D84D-42A7-A3C7-4BD8B8FE072E}">
      <dsp:nvSpPr>
        <dsp:cNvPr id="0" name=""/>
        <dsp:cNvSpPr/>
      </dsp:nvSpPr>
      <dsp:spPr>
        <a:xfrm>
          <a:off x="911" y="125976"/>
          <a:ext cx="3555131" cy="2133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Małe zainteresowanie potencjalnych pracowników na turnusach</a:t>
          </a:r>
          <a:endParaRPr lang="pl-PL" sz="2400" kern="1200" dirty="0"/>
        </a:p>
      </dsp:txBody>
      <dsp:txXfrm>
        <a:off x="911" y="125976"/>
        <a:ext cx="3555131" cy="2133079"/>
      </dsp:txXfrm>
    </dsp:sp>
    <dsp:sp modelId="{F852D3BD-0493-4706-9B76-4898F8963CB4}">
      <dsp:nvSpPr>
        <dsp:cNvPr id="0" name=""/>
        <dsp:cNvSpPr/>
      </dsp:nvSpPr>
      <dsp:spPr>
        <a:xfrm>
          <a:off x="3911556" y="125976"/>
          <a:ext cx="3555131" cy="2133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Pracownicy nie mają  odpowiedniego przygotowania do świadczenia usług opiekuńczych na turnusach</a:t>
          </a:r>
          <a:endParaRPr lang="pl-PL" sz="2400" kern="1200" dirty="0"/>
        </a:p>
      </dsp:txBody>
      <dsp:txXfrm>
        <a:off x="3911556" y="125976"/>
        <a:ext cx="3555131" cy="2133079"/>
      </dsp:txXfrm>
    </dsp:sp>
    <dsp:sp modelId="{8A1DC33D-02BF-4490-B2FF-5D3DED363A12}">
      <dsp:nvSpPr>
        <dsp:cNvPr id="0" name=""/>
        <dsp:cNvSpPr/>
      </dsp:nvSpPr>
      <dsp:spPr>
        <a:xfrm>
          <a:off x="911" y="2614569"/>
          <a:ext cx="3555131" cy="2133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Zwiększająca się z roku na rok liczba uczestników turnusów wymagających usług opiekuńczych</a:t>
          </a:r>
          <a:endParaRPr lang="pl-PL" sz="2400" kern="1200" dirty="0"/>
        </a:p>
      </dsp:txBody>
      <dsp:txXfrm>
        <a:off x="911" y="2614569"/>
        <a:ext cx="3555131" cy="2133079"/>
      </dsp:txXfrm>
    </dsp:sp>
    <dsp:sp modelId="{E1D398E9-1771-488A-A098-269907C041DA}">
      <dsp:nvSpPr>
        <dsp:cNvPr id="0" name=""/>
        <dsp:cNvSpPr/>
      </dsp:nvSpPr>
      <dsp:spPr>
        <a:xfrm>
          <a:off x="3911556" y="2614569"/>
          <a:ext cx="3555131" cy="2133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Chęć wypracowania modelu szkolenia i oceny pracowników na </a:t>
          </a:r>
          <a:r>
            <a:rPr lang="pl-PL" sz="2400" kern="1200" dirty="0" err="1" smtClean="0"/>
            <a:t>turnusac</a:t>
          </a:r>
          <a:endParaRPr lang="pl-PL" sz="2400" kern="1200" dirty="0"/>
        </a:p>
      </dsp:txBody>
      <dsp:txXfrm>
        <a:off x="3911556" y="2614569"/>
        <a:ext cx="3555131" cy="2133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82E97-297B-4CA8-BDF3-631700DD3E24}">
      <dsp:nvSpPr>
        <dsp:cNvPr id="0" name=""/>
        <dsp:cNvSpPr/>
      </dsp:nvSpPr>
      <dsp:spPr>
        <a:xfrm rot="5400000">
          <a:off x="4608691" y="-1800596"/>
          <a:ext cx="938553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Ok. 20 osób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Głównie studenci i uczniowie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Przejdą 3 dwudniowe szkolenia (48h)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Będą testować umiejętności na 4 turnusach </a:t>
          </a:r>
          <a:endParaRPr lang="pl-PL" sz="1300" kern="1200" dirty="0"/>
        </a:p>
      </dsp:txBody>
      <dsp:txXfrm rot="-5400000">
        <a:off x="2688336" y="165575"/>
        <a:ext cx="4733448" cy="846921"/>
      </dsp:txXfrm>
    </dsp:sp>
    <dsp:sp modelId="{E3199BD1-D5ED-435E-9C68-4CF68D74F427}">
      <dsp:nvSpPr>
        <dsp:cNvPr id="0" name=""/>
        <dsp:cNvSpPr/>
      </dsp:nvSpPr>
      <dsp:spPr>
        <a:xfrm>
          <a:off x="0" y="2439"/>
          <a:ext cx="2688336" cy="1173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Pracownicy</a:t>
          </a:r>
          <a:endParaRPr lang="pl-PL" sz="3100" kern="1200" dirty="0"/>
        </a:p>
      </dsp:txBody>
      <dsp:txXfrm>
        <a:off x="57270" y="59709"/>
        <a:ext cx="2573796" cy="1058651"/>
      </dsp:txXfrm>
    </dsp:sp>
    <dsp:sp modelId="{8FD904F1-8E60-4AAF-836A-96BD557A027A}">
      <dsp:nvSpPr>
        <dsp:cNvPr id="0" name=""/>
        <dsp:cNvSpPr/>
      </dsp:nvSpPr>
      <dsp:spPr>
        <a:xfrm rot="5400000">
          <a:off x="4608691" y="-568745"/>
          <a:ext cx="938553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Ok. 150-200 Osób z niepełnosprawnością w stopniu umiarkowanym i znacznym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Mieszkańcy Warszawy i Okolic</a:t>
          </a:r>
          <a:endParaRPr lang="pl-PL" sz="1300" kern="1200" dirty="0"/>
        </a:p>
      </dsp:txBody>
      <dsp:txXfrm rot="-5400000">
        <a:off x="2688336" y="1397426"/>
        <a:ext cx="4733448" cy="846921"/>
      </dsp:txXfrm>
    </dsp:sp>
    <dsp:sp modelId="{AAD8B1D7-4C14-43EF-898F-45DC322A89DA}">
      <dsp:nvSpPr>
        <dsp:cNvPr id="0" name=""/>
        <dsp:cNvSpPr/>
      </dsp:nvSpPr>
      <dsp:spPr>
        <a:xfrm>
          <a:off x="0" y="1234290"/>
          <a:ext cx="2688336" cy="1173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Uczestnicy</a:t>
          </a:r>
          <a:endParaRPr lang="pl-PL" sz="3100" kern="1200" dirty="0"/>
        </a:p>
      </dsp:txBody>
      <dsp:txXfrm>
        <a:off x="57270" y="1291560"/>
        <a:ext cx="2573796" cy="1058651"/>
      </dsp:txXfrm>
    </dsp:sp>
    <dsp:sp modelId="{C269713C-67A7-4BCE-98EA-566D461529AC}">
      <dsp:nvSpPr>
        <dsp:cNvPr id="0" name=""/>
        <dsp:cNvSpPr/>
      </dsp:nvSpPr>
      <dsp:spPr>
        <a:xfrm rot="5400000">
          <a:off x="4608691" y="663106"/>
          <a:ext cx="938553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Ok. 50-80 rodziców lub opiekunów ON</a:t>
          </a:r>
          <a:endParaRPr lang="pl-PL" sz="1300" kern="1200" dirty="0"/>
        </a:p>
      </dsp:txBody>
      <dsp:txXfrm rot="-5400000">
        <a:off x="2688336" y="2629277"/>
        <a:ext cx="4733448" cy="846921"/>
      </dsp:txXfrm>
    </dsp:sp>
    <dsp:sp modelId="{12988779-C43E-44FD-9B43-B70C4FEEA239}">
      <dsp:nvSpPr>
        <dsp:cNvPr id="0" name=""/>
        <dsp:cNvSpPr/>
      </dsp:nvSpPr>
      <dsp:spPr>
        <a:xfrm>
          <a:off x="0" y="2466142"/>
          <a:ext cx="2688336" cy="1173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Rodzice i opiekunowie</a:t>
          </a:r>
          <a:endParaRPr lang="pl-PL" sz="3100" kern="1200" dirty="0"/>
        </a:p>
      </dsp:txBody>
      <dsp:txXfrm>
        <a:off x="57270" y="2523412"/>
        <a:ext cx="2573796" cy="1058651"/>
      </dsp:txXfrm>
    </dsp:sp>
    <dsp:sp modelId="{085C5D76-879B-472D-BD05-8413080CD210}">
      <dsp:nvSpPr>
        <dsp:cNvPr id="0" name=""/>
        <dsp:cNvSpPr/>
      </dsp:nvSpPr>
      <dsp:spPr>
        <a:xfrm rot="5400000">
          <a:off x="4608691" y="1894957"/>
          <a:ext cx="938553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1 organizacja pozarządowa realizująca turnusy w praktyce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Inne organizacje, które organizują turnusy dla ON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300" kern="1200" dirty="0"/>
        </a:p>
      </dsp:txBody>
      <dsp:txXfrm rot="-5400000">
        <a:off x="2688336" y="3861128"/>
        <a:ext cx="4733448" cy="846921"/>
      </dsp:txXfrm>
    </dsp:sp>
    <dsp:sp modelId="{871F8B1B-ED87-4A2A-8D81-39640E169DA8}">
      <dsp:nvSpPr>
        <dsp:cNvPr id="0" name=""/>
        <dsp:cNvSpPr/>
      </dsp:nvSpPr>
      <dsp:spPr>
        <a:xfrm>
          <a:off x="0" y="3697993"/>
          <a:ext cx="2688336" cy="1173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Użytkownicy</a:t>
          </a:r>
          <a:endParaRPr lang="pl-PL" sz="3100" kern="1200" dirty="0"/>
        </a:p>
      </dsp:txBody>
      <dsp:txXfrm>
        <a:off x="57270" y="3755263"/>
        <a:ext cx="2573796" cy="10586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0852D-F6D2-4253-A519-9C3B006BC576}">
      <dsp:nvSpPr>
        <dsp:cNvPr id="0" name=""/>
        <dsp:cNvSpPr/>
      </dsp:nvSpPr>
      <dsp:spPr>
        <a:xfrm rot="5400000">
          <a:off x="603967" y="1316177"/>
          <a:ext cx="1172065" cy="13343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A65ED-AECB-4FA1-8E68-B9E5A088DEDE}">
      <dsp:nvSpPr>
        <dsp:cNvPr id="0" name=""/>
        <dsp:cNvSpPr/>
      </dsp:nvSpPr>
      <dsp:spPr>
        <a:xfrm>
          <a:off x="293440" y="16919"/>
          <a:ext cx="1973068" cy="13810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Rekrutacja</a:t>
          </a:r>
          <a:endParaRPr lang="pl-PL" sz="1800" kern="1200" dirty="0"/>
        </a:p>
      </dsp:txBody>
      <dsp:txXfrm>
        <a:off x="360871" y="84350"/>
        <a:ext cx="1838206" cy="1246221"/>
      </dsp:txXfrm>
    </dsp:sp>
    <dsp:sp modelId="{1C986D8C-C222-409E-A9CC-93F86E52205C}">
      <dsp:nvSpPr>
        <dsp:cNvPr id="0" name=""/>
        <dsp:cNvSpPr/>
      </dsp:nvSpPr>
      <dsp:spPr>
        <a:xfrm>
          <a:off x="2266509" y="148637"/>
          <a:ext cx="1435021" cy="1116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ACA61-7C75-451A-BFEE-91028129DE1F}">
      <dsp:nvSpPr>
        <dsp:cNvPr id="0" name=""/>
        <dsp:cNvSpPr/>
      </dsp:nvSpPr>
      <dsp:spPr>
        <a:xfrm rot="5400000">
          <a:off x="2239850" y="2867590"/>
          <a:ext cx="1172065" cy="13343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F3DB2-70F6-4B39-8F2D-50BCE57543FC}">
      <dsp:nvSpPr>
        <dsp:cNvPr id="0" name=""/>
        <dsp:cNvSpPr/>
      </dsp:nvSpPr>
      <dsp:spPr>
        <a:xfrm>
          <a:off x="1929324" y="1568332"/>
          <a:ext cx="1973068" cy="13810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Cykl szkoleniowy</a:t>
          </a:r>
          <a:endParaRPr lang="pl-PL" sz="1800" kern="1200" dirty="0"/>
        </a:p>
      </dsp:txBody>
      <dsp:txXfrm>
        <a:off x="1996755" y="1635763"/>
        <a:ext cx="1838206" cy="1246221"/>
      </dsp:txXfrm>
    </dsp:sp>
    <dsp:sp modelId="{2E629FD2-EB94-44AB-BCF9-F4A06B4DE0C1}">
      <dsp:nvSpPr>
        <dsp:cNvPr id="0" name=""/>
        <dsp:cNvSpPr/>
      </dsp:nvSpPr>
      <dsp:spPr>
        <a:xfrm>
          <a:off x="3902392" y="1700050"/>
          <a:ext cx="1435021" cy="1116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16D66-95EF-4104-BD91-6898596E139E}">
      <dsp:nvSpPr>
        <dsp:cNvPr id="0" name=""/>
        <dsp:cNvSpPr/>
      </dsp:nvSpPr>
      <dsp:spPr>
        <a:xfrm rot="5400000">
          <a:off x="3875733" y="4419003"/>
          <a:ext cx="1172065" cy="13343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EC9E1-C92B-402B-A113-F7DDB79C87A3}">
      <dsp:nvSpPr>
        <dsp:cNvPr id="0" name=""/>
        <dsp:cNvSpPr/>
      </dsp:nvSpPr>
      <dsp:spPr>
        <a:xfrm>
          <a:off x="3565207" y="3119745"/>
          <a:ext cx="1973068" cy="13810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Praktyka na turnusach rehabilitacyjnych</a:t>
          </a:r>
          <a:endParaRPr lang="pl-PL" sz="1800" kern="1200" dirty="0"/>
        </a:p>
      </dsp:txBody>
      <dsp:txXfrm>
        <a:off x="3632638" y="3187176"/>
        <a:ext cx="1838206" cy="1246221"/>
      </dsp:txXfrm>
    </dsp:sp>
    <dsp:sp modelId="{AC350EE5-E586-44E8-BE34-8F2684C38C49}">
      <dsp:nvSpPr>
        <dsp:cNvPr id="0" name=""/>
        <dsp:cNvSpPr/>
      </dsp:nvSpPr>
      <dsp:spPr>
        <a:xfrm>
          <a:off x="5538275" y="3251462"/>
          <a:ext cx="1435021" cy="1116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64C55-B525-4DB5-A052-E170B7F03023}">
      <dsp:nvSpPr>
        <dsp:cNvPr id="0" name=""/>
        <dsp:cNvSpPr/>
      </dsp:nvSpPr>
      <dsp:spPr>
        <a:xfrm>
          <a:off x="5201090" y="4671157"/>
          <a:ext cx="1973068" cy="13810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Stworzenie modelu oceny i szkolenia pracowników</a:t>
          </a:r>
          <a:endParaRPr lang="pl-PL" sz="1800" kern="1200" dirty="0"/>
        </a:p>
      </dsp:txBody>
      <dsp:txXfrm>
        <a:off x="5268521" y="4738588"/>
        <a:ext cx="1838206" cy="12462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D33BE-AC47-4B70-9A5B-2A5D7B419357}">
      <dsp:nvSpPr>
        <dsp:cNvPr id="0" name=""/>
        <dsp:cNvSpPr/>
      </dsp:nvSpPr>
      <dsp:spPr>
        <a:xfrm>
          <a:off x="920328" y="0"/>
          <a:ext cx="5360143" cy="536014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69FD2-9F28-4AD0-9FBB-FB779141A306}">
      <dsp:nvSpPr>
        <dsp:cNvPr id="0" name=""/>
        <dsp:cNvSpPr/>
      </dsp:nvSpPr>
      <dsp:spPr>
        <a:xfrm>
          <a:off x="1429541" y="509213"/>
          <a:ext cx="2090456" cy="2090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kern="1200" dirty="0" smtClean="0"/>
            <a:t>Moduł 1. (16h) Kurs na wychowawcę kolonijnego ze szczegółową specyfiką środowiska osób niepełnosprawnych,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/>
        </a:p>
      </dsp:txBody>
      <dsp:txXfrm>
        <a:off x="1531589" y="611261"/>
        <a:ext cx="1886360" cy="1886360"/>
      </dsp:txXfrm>
    </dsp:sp>
    <dsp:sp modelId="{4DFD61FA-17B7-4FB7-B6AB-E7E00F47740E}">
      <dsp:nvSpPr>
        <dsp:cNvPr id="0" name=""/>
        <dsp:cNvSpPr/>
      </dsp:nvSpPr>
      <dsp:spPr>
        <a:xfrm>
          <a:off x="3680802" y="509213"/>
          <a:ext cx="2090456" cy="2090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Moduł 2. (16h) Wspieranie osoby z niepełnosprawnością intelektualną w kontekście Konwencji Praw Osób Niepełnosprawnych</a:t>
          </a:r>
          <a:endParaRPr lang="pl-PL" sz="1400" kern="1200" dirty="0"/>
        </a:p>
      </dsp:txBody>
      <dsp:txXfrm>
        <a:off x="3782850" y="611261"/>
        <a:ext cx="1886360" cy="1886360"/>
      </dsp:txXfrm>
    </dsp:sp>
    <dsp:sp modelId="{AEBF56ED-FE75-49BB-AAEF-5882D82E068D}">
      <dsp:nvSpPr>
        <dsp:cNvPr id="0" name=""/>
        <dsp:cNvSpPr/>
      </dsp:nvSpPr>
      <dsp:spPr>
        <a:xfrm>
          <a:off x="1429541" y="2760474"/>
          <a:ext cx="2090456" cy="2090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 Moduł 3.  (4h) Pierwsza pomoc przedmedyczna</a:t>
          </a:r>
          <a:endParaRPr lang="pl-PL" sz="1400" kern="1200" dirty="0"/>
        </a:p>
      </dsp:txBody>
      <dsp:txXfrm>
        <a:off x="1531589" y="2862522"/>
        <a:ext cx="1886360" cy="1886360"/>
      </dsp:txXfrm>
    </dsp:sp>
    <dsp:sp modelId="{115F3B1D-D1FE-40A2-AF46-219E2213AD53}">
      <dsp:nvSpPr>
        <dsp:cNvPr id="0" name=""/>
        <dsp:cNvSpPr/>
      </dsp:nvSpPr>
      <dsp:spPr>
        <a:xfrm>
          <a:off x="3680802" y="2760474"/>
          <a:ext cx="2090456" cy="2090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kern="1200" dirty="0" smtClean="0"/>
            <a:t>Moduł 4.  (12h) Animacja czasu wolnego osób niepełnosprawnych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/>
        </a:p>
      </dsp:txBody>
      <dsp:txXfrm>
        <a:off x="3782850" y="2862522"/>
        <a:ext cx="1886360" cy="1886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77823-DB61-437B-9EA7-6635210508A8}">
      <dsp:nvSpPr>
        <dsp:cNvPr id="0" name=""/>
        <dsp:cNvSpPr/>
      </dsp:nvSpPr>
      <dsp:spPr>
        <a:xfrm>
          <a:off x="0" y="349202"/>
          <a:ext cx="2176986" cy="181051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Maj</a:t>
          </a:r>
          <a:endParaRPr lang="pl-PL" sz="6500" kern="1200" dirty="0"/>
        </a:p>
      </dsp:txBody>
      <dsp:txXfrm>
        <a:off x="88398" y="437600"/>
        <a:ext cx="2000190" cy="1633720"/>
      </dsp:txXfrm>
    </dsp:sp>
    <dsp:sp modelId="{F4EA85F1-5696-4976-94B6-A75F29000CFB}">
      <dsp:nvSpPr>
        <dsp:cNvPr id="0" name=""/>
        <dsp:cNvSpPr/>
      </dsp:nvSpPr>
      <dsp:spPr>
        <a:xfrm>
          <a:off x="1810969" y="1872199"/>
          <a:ext cx="5656630" cy="4040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1. Rekrutacja uczestników szkoleń spośród wybranych uczelni wyższych i szkół ponadgimnazjalnych.</a:t>
          </a: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2. Rozpoczęcie procesu szkoleniowego. </a:t>
          </a: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3. Tworzenie modelu oceny umiejętności nabytych podczas turnusów</a:t>
          </a: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4.Tworzenie modelu szkoleniowego przygotowującego osoby do pracy na turnusach rehabilitacyjnych</a:t>
          </a: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5. Rekrutacja uczestników turnusów rehabilitacyjnych</a:t>
          </a:r>
          <a:endParaRPr lang="pl-PL" sz="2200" kern="1200" dirty="0"/>
        </a:p>
      </dsp:txBody>
      <dsp:txXfrm>
        <a:off x="1810969" y="1872199"/>
        <a:ext cx="5656630" cy="40401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77823-DB61-437B-9EA7-6635210508A8}">
      <dsp:nvSpPr>
        <dsp:cNvPr id="0" name=""/>
        <dsp:cNvSpPr/>
      </dsp:nvSpPr>
      <dsp:spPr>
        <a:xfrm>
          <a:off x="0" y="141686"/>
          <a:ext cx="2176986" cy="181051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 smtClean="0"/>
            <a:t>Czerwiec</a:t>
          </a:r>
          <a:endParaRPr lang="pl-PL" sz="3300" kern="1200" dirty="0"/>
        </a:p>
      </dsp:txBody>
      <dsp:txXfrm>
        <a:off x="88398" y="230084"/>
        <a:ext cx="2000190" cy="1633720"/>
      </dsp:txXfrm>
    </dsp:sp>
    <dsp:sp modelId="{F4EA85F1-5696-4976-94B6-A75F29000CFB}">
      <dsp:nvSpPr>
        <dsp:cNvPr id="0" name=""/>
        <dsp:cNvSpPr/>
      </dsp:nvSpPr>
      <dsp:spPr>
        <a:xfrm>
          <a:off x="1810969" y="1872204"/>
          <a:ext cx="5656630" cy="4040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/>
            <a:t>1. Kontynuacja procesu szkoleniowego. </a:t>
          </a: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/>
            <a:t>2. Rekrutacja uczestników turnusów rehabilitacyjnych </a:t>
          </a: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/>
            <a:t>3. Tworzenie modelu oceny umiejętności nabytych podczas turnusów</a:t>
          </a: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/>
            <a:t>4.Tworzenie modelu szkoleniowego przygotowującego osoby do pracy na turnusach rehabilitacyjnych dla ONI</a:t>
          </a:r>
          <a:endParaRPr lang="pl-PL" sz="2500" kern="1200" dirty="0"/>
        </a:p>
      </dsp:txBody>
      <dsp:txXfrm>
        <a:off x="1810969" y="1872204"/>
        <a:ext cx="5656630" cy="40401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77823-DB61-437B-9EA7-6635210508A8}">
      <dsp:nvSpPr>
        <dsp:cNvPr id="0" name=""/>
        <dsp:cNvSpPr/>
      </dsp:nvSpPr>
      <dsp:spPr>
        <a:xfrm>
          <a:off x="0" y="249698"/>
          <a:ext cx="2176986" cy="181051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Lipiec-Sierpień</a:t>
          </a:r>
          <a:endParaRPr lang="pl-PL" sz="3600" kern="1200" dirty="0"/>
        </a:p>
      </dsp:txBody>
      <dsp:txXfrm>
        <a:off x="88398" y="338096"/>
        <a:ext cx="2000190" cy="1633720"/>
      </dsp:txXfrm>
    </dsp:sp>
    <dsp:sp modelId="{F4EA85F1-5696-4976-94B6-A75F29000CFB}">
      <dsp:nvSpPr>
        <dsp:cNvPr id="0" name=""/>
        <dsp:cNvSpPr/>
      </dsp:nvSpPr>
      <dsp:spPr>
        <a:xfrm>
          <a:off x="1810532" y="2232251"/>
          <a:ext cx="5656630" cy="4040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1. Praktyczne wykorzystanie nabytych umiejętności podczas turnusów rehabilitacyjnych</a:t>
          </a:r>
          <a:endParaRPr lang="pl-P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2.Rekrutacja uczestników turnusów rehabilitacyjnych</a:t>
          </a:r>
          <a:endParaRPr lang="pl-P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smtClean="0"/>
            <a:t>3. Ocena pracy pracowników na turnusach rehabilitacyjnych na podstawie opracowanego modelu</a:t>
          </a:r>
          <a:endParaRPr lang="pl-PL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4. Tworzenie modelu szkoleniowego przygotowującego osoby do pracy na turnusach rehabilitacyjnych dla ONI</a:t>
          </a:r>
          <a:endParaRPr lang="pl-PL" sz="2400" kern="1200" dirty="0"/>
        </a:p>
      </dsp:txBody>
      <dsp:txXfrm>
        <a:off x="1810532" y="2232251"/>
        <a:ext cx="5656630" cy="40401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77823-DB61-437B-9EA7-6635210508A8}">
      <dsp:nvSpPr>
        <dsp:cNvPr id="0" name=""/>
        <dsp:cNvSpPr/>
      </dsp:nvSpPr>
      <dsp:spPr>
        <a:xfrm>
          <a:off x="0" y="141686"/>
          <a:ext cx="2176986" cy="181051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 smtClean="0"/>
            <a:t>Wrzesień</a:t>
          </a:r>
          <a:endParaRPr lang="pl-PL" sz="3300" kern="1200" dirty="0"/>
        </a:p>
      </dsp:txBody>
      <dsp:txXfrm>
        <a:off x="88398" y="230084"/>
        <a:ext cx="2000190" cy="1633720"/>
      </dsp:txXfrm>
    </dsp:sp>
    <dsp:sp modelId="{F4EA85F1-5696-4976-94B6-A75F29000CFB}">
      <dsp:nvSpPr>
        <dsp:cNvPr id="0" name=""/>
        <dsp:cNvSpPr/>
      </dsp:nvSpPr>
      <dsp:spPr>
        <a:xfrm>
          <a:off x="1810532" y="2016214"/>
          <a:ext cx="5656630" cy="4040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/>
            <a:t>1. Praktyczne wykorzystanie nabytych umiejętności podczas turnusów rehabilitacyjnych</a:t>
          </a: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/>
            <a:t>2. Ocena pracy pracowników na turnusach rehabilitacyjnych na podstawie opracowanego modelu</a:t>
          </a: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/>
            <a:t>4. Przedstawienie gotowych modeli szkolenia przygotowującego osoby do pracy na turnusach rehabilitacyjnych dla ONI i oceny ich pracy </a:t>
          </a:r>
          <a:endParaRPr lang="pl-PL" sz="2500" kern="1200" dirty="0"/>
        </a:p>
      </dsp:txBody>
      <dsp:txXfrm>
        <a:off x="1810532" y="2016214"/>
        <a:ext cx="5656630" cy="4040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CB8CCA-B37D-465E-8FBF-A5090F076BF7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D2D55B-46CD-4FAF-995C-447C5315BBD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8CCA-B37D-465E-8FBF-A5090F076BF7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D55B-46CD-4FAF-995C-447C5315BBD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8CCA-B37D-465E-8FBF-A5090F076BF7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D55B-46CD-4FAF-995C-447C5315BBD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CB8CCA-B37D-465E-8FBF-A5090F076BF7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D2D55B-46CD-4FAF-995C-447C5315BBD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CB8CCA-B37D-465E-8FBF-A5090F076BF7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oliniow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D2D55B-46CD-4FAF-995C-447C5315BBD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8CCA-B37D-465E-8FBF-A5090F076BF7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D55B-46CD-4FAF-995C-447C5315BBD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8CCA-B37D-465E-8FBF-A5090F076BF7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D55B-46CD-4FAF-995C-447C5315BBD0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CB8CCA-B37D-465E-8FBF-A5090F076BF7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D2D55B-46CD-4FAF-995C-447C5315BBD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8CCA-B37D-465E-8FBF-A5090F076BF7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D55B-46CD-4FAF-995C-447C5315BBD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CB8CCA-B37D-465E-8FBF-A5090F076BF7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D2D55B-46CD-4FAF-995C-447C5315BBD0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CB8CCA-B37D-465E-8FBF-A5090F076BF7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D2D55B-46CD-4FAF-995C-447C5315BBD0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CB8CCA-B37D-465E-8FBF-A5090F076BF7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D2D55B-46CD-4FAF-995C-447C5315BBD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2355118"/>
          </a:xfrm>
        </p:spPr>
        <p:txBody>
          <a:bodyPr>
            <a:normAutofit/>
          </a:bodyPr>
          <a:lstStyle/>
          <a:p>
            <a:r>
              <a:rPr lang="pl-PL" dirty="0"/>
              <a:t>Modelowa opieka nad osobami dorosłymi z niepełnosprawnością intelektualną podczas turnusów rehabilitacyjnych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062912" cy="1752600"/>
          </a:xfrm>
        </p:spPr>
        <p:txBody>
          <a:bodyPr/>
          <a:lstStyle/>
          <a:p>
            <a:r>
              <a:rPr lang="pl-PL" dirty="0" smtClean="0"/>
              <a:t>Grupa Nieformalna </a:t>
            </a:r>
            <a:r>
              <a:rPr lang="pl-PL" dirty="0" err="1" smtClean="0"/>
              <a:t>Turnusowcy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41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Dlaczego chcemy zrealizować projekt?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39275062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50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Odbiorcy projektu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7746481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3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2355118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ETAPY PROJEKTU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062912" cy="17526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25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5539509"/>
              </p:ext>
            </p:extLst>
          </p:nvPr>
        </p:nvGraphicFramePr>
        <p:xfrm>
          <a:off x="457200" y="404664"/>
          <a:ext cx="7467600" cy="606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6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2355118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Rekrutacja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062912" cy="17526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63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pl-PL" dirty="0"/>
              <a:t>Z innowacji społecznej będą mogli korzystać potencjalni pracownicy podczas turnusów w szczególności studenci i uczniowie m.in. pedagogiki specjalnej czy rehabilitacji, szkół policealnych i ponadgimnazjalnych. </a:t>
            </a:r>
            <a:endParaRPr lang="pl-PL" dirty="0" smtClean="0"/>
          </a:p>
          <a:p>
            <a:r>
              <a:rPr lang="pl-PL" dirty="0" smtClean="0"/>
              <a:t>Jest </a:t>
            </a:r>
            <a:r>
              <a:rPr lang="pl-PL" dirty="0"/>
              <a:t>on również skierowany do szerszej grupy - będziemy ogłaszać się na stronach z ogłoszeniami o pracę tj. ngo.pl czy w Centrum Wolontariatu.  </a:t>
            </a:r>
            <a:endParaRPr lang="pl-PL" dirty="0" smtClean="0"/>
          </a:p>
          <a:p>
            <a:r>
              <a:rPr lang="pl-PL" dirty="0" smtClean="0"/>
              <a:t>Zakładamy </a:t>
            </a:r>
            <a:r>
              <a:rPr lang="pl-PL" dirty="0"/>
              <a:t>nawiązanie współpracy z min. 5 jednostkami, w których będzie prowadzona rekrutacja do szkoleń. </a:t>
            </a:r>
            <a:endParaRPr lang="pl-PL" dirty="0" smtClean="0"/>
          </a:p>
          <a:p>
            <a:r>
              <a:rPr lang="pl-PL" dirty="0" smtClean="0"/>
              <a:t>Rekrutacja obejmować będzie również rekrutację uczestników turnusów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70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2355118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Cykl szkoleniowy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062912" cy="17526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26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5661248"/>
            <a:ext cx="7467600" cy="81270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l-PL" dirty="0" smtClean="0"/>
              <a:t>Szkolenia </a:t>
            </a:r>
            <a:r>
              <a:rPr lang="pl-PL" dirty="0"/>
              <a:t>będą prowadzone w weekendy. Każde szkolenie będzie prowadzone przez 2 trenerów</a:t>
            </a:r>
            <a:r>
              <a:rPr lang="pl-PL" dirty="0" smtClean="0"/>
              <a:t>.</a:t>
            </a:r>
          </a:p>
          <a:p>
            <a:pPr marL="0" indent="0" algn="ctr">
              <a:buNone/>
            </a:pPr>
            <a:r>
              <a:rPr lang="pl-PL" dirty="0" smtClean="0"/>
              <a:t>Przed szkoleniami nastąpi ocena umiejętności uczestników na podstawie przygotowanych formularzy.</a:t>
            </a:r>
            <a:endParaRPr lang="pl-PL" dirty="0"/>
          </a:p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4991318"/>
              </p:ext>
            </p:extLst>
          </p:nvPr>
        </p:nvGraphicFramePr>
        <p:xfrm>
          <a:off x="971600" y="260648"/>
          <a:ext cx="7200800" cy="536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1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2355118"/>
          </a:xfrm>
        </p:spPr>
        <p:txBody>
          <a:bodyPr>
            <a:normAutofit/>
          </a:bodyPr>
          <a:lstStyle/>
          <a:p>
            <a:pPr lvl="0" algn="ctr"/>
            <a:r>
              <a:rPr lang="pl-PL" sz="3600" dirty="0"/>
              <a:t>Praktyka na turnusach rehabilitacyjnych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062912" cy="17526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26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Przetestowanie nabytych umiejętności podczas turnusów rehabilitacyjnych współorganizowanych przez członków grupy - w trakcie będzie prowadzona ocena umiejętności przez kierowników </a:t>
            </a:r>
            <a:r>
              <a:rPr lang="pl-PL" dirty="0" smtClean="0"/>
              <a:t>turnusów. </a:t>
            </a:r>
            <a:endParaRPr lang="pl-PL" dirty="0"/>
          </a:p>
          <a:p>
            <a:r>
              <a:rPr lang="pl-PL" dirty="0" smtClean="0"/>
              <a:t>Przewidujemy realizację 4 turnusów rehabilitacyjnych</a:t>
            </a:r>
          </a:p>
          <a:p>
            <a:r>
              <a:rPr lang="pl-PL" dirty="0" smtClean="0"/>
              <a:t>Kierownicy turnusów po ich zakończeniu sporządzą ocenę na podstawie wcześniej przygotowanego formularza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50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Kim jesteśmy?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90365786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86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2355118"/>
          </a:xfrm>
        </p:spPr>
        <p:txBody>
          <a:bodyPr>
            <a:normAutofit/>
          </a:bodyPr>
          <a:lstStyle/>
          <a:p>
            <a:pPr lvl="0" algn="ctr"/>
            <a:r>
              <a:rPr lang="pl-PL" sz="3600" dirty="0"/>
              <a:t>Stworzenie modelu oceny i szkolenia pracowników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062912" cy="17526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78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Elementy modelu oceny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Formularz oceny umiejętności uczestników szkoleń przed rozpoczęciem cyklu</a:t>
            </a:r>
          </a:p>
          <a:p>
            <a:r>
              <a:rPr lang="pl-PL" dirty="0" smtClean="0"/>
              <a:t>Formularz oceny dla kierowników turnusów</a:t>
            </a:r>
          </a:p>
          <a:p>
            <a:r>
              <a:rPr lang="pl-PL" dirty="0" smtClean="0"/>
              <a:t>Formularz oceny umiejętności pracowników po przebytych szkoleniach i praktyce na turnusach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07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Elementy Modelu szkoleniowego przygotowującego do pracy na turnusach rehabilitacyjnych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3200" dirty="0" smtClean="0"/>
              <a:t>Opracowany system rekrutacji pracowników</a:t>
            </a:r>
          </a:p>
          <a:p>
            <a:r>
              <a:rPr lang="pl-PL" sz="3200" dirty="0" smtClean="0"/>
              <a:t>Opracowany cykl szkoleniowy</a:t>
            </a:r>
          </a:p>
          <a:p>
            <a:r>
              <a:rPr lang="pl-PL" sz="3200" dirty="0" smtClean="0"/>
              <a:t>Opracowany model oceny podczas turnusów ze wszystkimi formularzami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62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2355118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Plan testowania innowacji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062912" cy="17526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01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04978250"/>
              </p:ext>
            </p:extLst>
          </p:nvPr>
        </p:nvGraphicFramePr>
        <p:xfrm>
          <a:off x="457200" y="332656"/>
          <a:ext cx="7467600" cy="6141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82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43731495"/>
              </p:ext>
            </p:extLst>
          </p:nvPr>
        </p:nvGraphicFramePr>
        <p:xfrm>
          <a:off x="457200" y="404664"/>
          <a:ext cx="7467600" cy="606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54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88336024"/>
              </p:ext>
            </p:extLst>
          </p:nvPr>
        </p:nvGraphicFramePr>
        <p:xfrm>
          <a:off x="457200" y="188640"/>
          <a:ext cx="7467600" cy="628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7853327"/>
              </p:ext>
            </p:extLst>
          </p:nvPr>
        </p:nvGraphicFramePr>
        <p:xfrm>
          <a:off x="457200" y="404664"/>
          <a:ext cx="7467600" cy="606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33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SWAT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99960746"/>
              </p:ext>
            </p:extLst>
          </p:nvPr>
        </p:nvGraphicFramePr>
        <p:xfrm>
          <a:off x="467544" y="1484784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2355118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Kosztorys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062912" cy="17526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37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235511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Turnusy Rehabilitacyjne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062912" cy="17526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19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25112336"/>
              </p:ext>
            </p:extLst>
          </p:nvPr>
        </p:nvGraphicFramePr>
        <p:xfrm>
          <a:off x="457200" y="404664"/>
          <a:ext cx="7467600" cy="606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7956376" y="1052736"/>
            <a:ext cx="615553" cy="468052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pl-PL" sz="2800" dirty="0" smtClean="0"/>
              <a:t>RAZEM: 56.600 zł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6998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02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Przeprowadzenie </a:t>
            </a:r>
            <a:r>
              <a:rPr lang="pl-PL" dirty="0"/>
              <a:t>cyklu szkoleń dla potencjalnych pracowników opartego na nabyciu wiedzy na temat świadczenia usług </a:t>
            </a:r>
            <a:r>
              <a:rPr lang="pl-PL" dirty="0" smtClean="0"/>
              <a:t>opiekuńczych </a:t>
            </a:r>
            <a:r>
              <a:rPr lang="pl-PL" dirty="0"/>
              <a:t>obejmuje w pakiecie za 2370 zł na uczestnika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/>
          <a:lstStyle/>
          <a:p>
            <a:r>
              <a:rPr lang="pl-PL" dirty="0"/>
              <a:t> 720 zł - praca 2 trenerów podczas 48h szkolenia (stawka ok. 150zł/h szkoleniową)</a:t>
            </a:r>
          </a:p>
          <a:p>
            <a:r>
              <a:rPr lang="pl-PL" dirty="0" smtClean="0"/>
              <a:t>1050 </a:t>
            </a:r>
            <a:r>
              <a:rPr lang="pl-PL" dirty="0"/>
              <a:t>zł - wynajęcie Sali z cateringiem i noclegiem dla uczestnika szkolenia </a:t>
            </a:r>
          </a:p>
          <a:p>
            <a:r>
              <a:rPr lang="pl-PL" dirty="0" smtClean="0"/>
              <a:t>250 </a:t>
            </a:r>
            <a:r>
              <a:rPr lang="pl-PL" dirty="0"/>
              <a:t>zł - materiały szkoleniowe</a:t>
            </a:r>
          </a:p>
          <a:p>
            <a:r>
              <a:rPr lang="pl-PL" dirty="0" smtClean="0"/>
              <a:t>300 </a:t>
            </a:r>
            <a:r>
              <a:rPr lang="pl-PL" dirty="0"/>
              <a:t>zł - zwrot kosztów za dojazd uczestnika</a:t>
            </a:r>
          </a:p>
          <a:p>
            <a:r>
              <a:rPr lang="pl-PL" dirty="0" smtClean="0"/>
              <a:t>50 </a:t>
            </a:r>
            <a:r>
              <a:rPr lang="pl-PL" dirty="0"/>
              <a:t>zł - ubezpieczenie uczestnika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9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Tworzenie modelu oceny i modelu szkoleniowego pracowników na turnusy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780928"/>
            <a:ext cx="7467600" cy="369302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osoby zatrudnione na umowę zlecenie/dzieło wypracują dwa modele, które będą końcowym produktem innowacji - jeden model kosztował będzie 2000zł.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66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 Ocena pracy pracowników na turnusach przez kierowników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492896"/>
            <a:ext cx="7467600" cy="398105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4 kierowników na 4 turnusach dokona oceny pracy pracowników pod kątem zdobytych umiejętności - 4 umowy zlecenia po 600 </a:t>
            </a:r>
            <a:r>
              <a:rPr lang="pl-PL" dirty="0" smtClean="0"/>
              <a:t>zł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89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Rekrutacja uczestników szkoleń i turnusów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 smtClean="0"/>
              <a:t>osoba </a:t>
            </a:r>
            <a:r>
              <a:rPr lang="pl-PL" sz="2800" dirty="0"/>
              <a:t>w ramach umowy zlecenie dokona rekrutacji uczestników na turnusach - 4 miesiące x 700 zł</a:t>
            </a:r>
          </a:p>
        </p:txBody>
      </p:sp>
    </p:spTree>
    <p:extLst>
      <p:ext uri="{BB962C8B-B14F-4D97-AF65-F5344CB8AC3E}">
        <p14:creationId xmlns:p14="http://schemas.microsoft.com/office/powerpoint/2010/main" val="12361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2355118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Dziękuję za uwagę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062912" cy="17526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46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I:\Koszelówka 2015\DSC_93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9849" y="1428543"/>
            <a:ext cx="6229311" cy="418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I:\Koszelówka 2015\DSC0239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498166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5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I:\Koszelówka 2015\DSCN89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498166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2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I:\Koszelówka 2015\IMG_90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3149" y="1475242"/>
            <a:ext cx="6423471" cy="428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I:\Koszelówka 2015\DSC_81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260297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8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/>
              <a:t>cel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Opracowanie </a:t>
            </a:r>
            <a:r>
              <a:rPr lang="pl-PL" dirty="0"/>
              <a:t>systemu szkolenia przyszłych pracowników świadczących usługi opiekuńcze oraz </a:t>
            </a:r>
            <a:r>
              <a:rPr lang="pl-PL" dirty="0" smtClean="0"/>
              <a:t>przetestowania </a:t>
            </a:r>
            <a:r>
              <a:rPr lang="pl-PL" dirty="0"/>
              <a:t>nabytych umiejętności podczas turnusów rehabilitacyjnych dla osób dorosłych z niepełnosprawnością intelektualną organizowanych przez warszawskie </a:t>
            </a:r>
            <a:r>
              <a:rPr lang="pl-PL" dirty="0" smtClean="0"/>
              <a:t>organizacje </a:t>
            </a:r>
            <a:r>
              <a:rPr lang="pl-PL" dirty="0"/>
              <a:t>pozarządowe.</a:t>
            </a:r>
          </a:p>
        </p:txBody>
      </p:sp>
    </p:spTree>
    <p:extLst>
      <p:ext uri="{BB962C8B-B14F-4D97-AF65-F5344CB8AC3E}">
        <p14:creationId xmlns:p14="http://schemas.microsoft.com/office/powerpoint/2010/main" val="2389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216</TotalTime>
  <Words>953</Words>
  <Application>Microsoft Office PowerPoint</Application>
  <PresentationFormat>Pokaz na ekranie (4:3)</PresentationFormat>
  <Paragraphs>146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0" baseType="lpstr">
      <vt:lpstr>Arial</vt:lpstr>
      <vt:lpstr>Century Schoolbook</vt:lpstr>
      <vt:lpstr>Wingdings</vt:lpstr>
      <vt:lpstr>Wingdings 2</vt:lpstr>
      <vt:lpstr>Wykusz</vt:lpstr>
      <vt:lpstr>Modelowa opieka nad osobami dorosłymi z niepełnosprawnością intelektualną podczas turnusów rehabilitacyjnych</vt:lpstr>
      <vt:lpstr>Kim jesteśmy?</vt:lpstr>
      <vt:lpstr>Turnusy Rehabilitacyjne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cel</vt:lpstr>
      <vt:lpstr>Dlaczego chcemy zrealizować projekt?</vt:lpstr>
      <vt:lpstr>Odbiorcy projektu</vt:lpstr>
      <vt:lpstr>ETAPY PROJEKTU</vt:lpstr>
      <vt:lpstr>Prezentacja programu PowerPoint</vt:lpstr>
      <vt:lpstr>Rekrutacja</vt:lpstr>
      <vt:lpstr>Prezentacja programu PowerPoint</vt:lpstr>
      <vt:lpstr>Cykl szkoleniowy</vt:lpstr>
      <vt:lpstr>Prezentacja programu PowerPoint</vt:lpstr>
      <vt:lpstr>Praktyka na turnusach rehabilitacyjnych</vt:lpstr>
      <vt:lpstr>Prezentacja programu PowerPoint</vt:lpstr>
      <vt:lpstr>Stworzenie modelu oceny i szkolenia pracowników</vt:lpstr>
      <vt:lpstr>Elementy modelu oceny</vt:lpstr>
      <vt:lpstr>Elementy Modelu szkoleniowego przygotowującego do pracy na turnusach rehabilitacyjnych</vt:lpstr>
      <vt:lpstr>Plan testowania innowacji</vt:lpstr>
      <vt:lpstr>Prezentacja programu PowerPoint</vt:lpstr>
      <vt:lpstr>Prezentacja programu PowerPoint</vt:lpstr>
      <vt:lpstr>Prezentacja programu PowerPoint</vt:lpstr>
      <vt:lpstr>Prezentacja programu PowerPoint</vt:lpstr>
      <vt:lpstr>Analiza SWAT</vt:lpstr>
      <vt:lpstr>Kosztorys</vt:lpstr>
      <vt:lpstr>Prezentacja programu PowerPoint</vt:lpstr>
      <vt:lpstr>Przeprowadzenie cyklu szkoleń dla potencjalnych pracowników opartego na nabyciu wiedzy na temat świadczenia usług opiekuńczych obejmuje w pakiecie za 2370 zł na uczestnika:</vt:lpstr>
      <vt:lpstr>Tworzenie modelu oceny i modelu szkoleniowego pracowników na turnusy</vt:lpstr>
      <vt:lpstr> Ocena pracy pracowników na turnusach przez kierowników:</vt:lpstr>
      <vt:lpstr>Rekrutacja uczestników szkoleń i turnusów 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Modelowa opieka nad osobami dorosłymi z niepełnosprawnością intelektualną podczas turnusów rehabilitacyjnych</dc:title>
  <dc:creator>Martyna</dc:creator>
  <cp:lastModifiedBy>Martyna</cp:lastModifiedBy>
  <cp:revision>20</cp:revision>
  <dcterms:created xsi:type="dcterms:W3CDTF">2017-01-30T15:03:59Z</dcterms:created>
  <dcterms:modified xsi:type="dcterms:W3CDTF">2017-01-31T13:05:55Z</dcterms:modified>
</cp:coreProperties>
</file>