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37.xml"/>
  <Override ContentType="application/vnd.openxmlformats-officedocument.presentationml.slideLayout+xml" PartName="/ppt/slideLayouts/slideLayout54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29.xml"/>
  <Override ContentType="application/vnd.openxmlformats-officedocument.presentationml.slideLayout+xml" PartName="/ppt/slideLayouts/slideLayout46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55.xml"/>
  <Override ContentType="application/vnd.openxmlformats-officedocument.presentationml.slideLayout+xml" PartName="/ppt/slideLayouts/slideLayout38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52.xml"/>
  <Override ContentType="application/vnd.openxmlformats-officedocument.presentationml.slideLayout+xml" PartName="/ppt/slideLayouts/slideLayout21.xml"/>
  <Override ContentType="application/vnd.openxmlformats-officedocument.presentationml.slideLayout+xml" PartName="/ppt/slideLayouts/slideLayout60.xml"/>
  <Override ContentType="application/vnd.openxmlformats-officedocument.presentationml.slideLayout+xml" PartName="/ppt/slideLayouts/slideLayout47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35.xml"/>
  <Override ContentType="application/vnd.openxmlformats-officedocument.presentationml.slideLayout+xml" PartName="/ppt/slideLayouts/slideLayout48.xml"/>
  <Override ContentType="application/vnd.openxmlformats-officedocument.presentationml.slideLayout+xml" PartName="/ppt/slideLayouts/slideLayout49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36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3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41.xml"/>
  <Override ContentType="application/vnd.openxmlformats-officedocument.presentationml.slideLayout+xml" PartName="/ppt/slideLayouts/slideLayout23.xml"/>
  <Override ContentType="application/vnd.openxmlformats-officedocument.presentationml.slideLayout+xml" PartName="/ppt/slideLayouts/slideLayout24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40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59.xml"/>
  <Override ContentType="application/vnd.openxmlformats-officedocument.presentationml.slideLayout+xml" PartName="/ppt/slideLayouts/slideLayout33.xml"/>
  <Override ContentType="application/vnd.openxmlformats-officedocument.presentationml.slideLayout+xml" PartName="/ppt/slideLayouts/slideLayout25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42.xml"/>
  <Override ContentType="application/vnd.openxmlformats-officedocument.presentationml.slideLayout+xml" PartName="/ppt/slideLayouts/slideLayout34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30.xml"/>
  <Override ContentType="application/vnd.openxmlformats-officedocument.presentationml.slideLayout+xml" PartName="/ppt/slideLayouts/slideLayout56.xml"/>
  <Override ContentType="application/vnd.openxmlformats-officedocument.presentationml.slideLayout+xml" PartName="/ppt/slideLayouts/slideLayout43.xml"/>
  <Override ContentType="application/vnd.openxmlformats-officedocument.presentationml.slideLayout+xml" PartName="/ppt/slideLayouts/slideLayout26.xml"/>
  <Override ContentType="application/vnd.openxmlformats-officedocument.presentationml.slideLayout+xml" PartName="/ppt/slideLayouts/slideLayout5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39.xml"/>
  <Override ContentType="application/vnd.openxmlformats-officedocument.presentationml.slideLayout+xml" PartName="/ppt/slideLayouts/slideLayout57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31.xml"/>
  <Override ContentType="application/vnd.openxmlformats-officedocument.presentationml.slideLayout+xml" PartName="/ppt/slideLayouts/slideLayout50.xml"/>
  <Override ContentType="application/vnd.openxmlformats-officedocument.presentationml.slideLayout+xml" PartName="/ppt/slideLayouts/slideLayout44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8.xml"/>
  <Override ContentType="application/vnd.openxmlformats-officedocument.presentationml.slideLayout+xml" PartName="/ppt/slideLayouts/slideLayout27.xml"/>
  <Override ContentType="application/vnd.openxmlformats-officedocument.presentationml.slideLayout+xml" PartName="/ppt/slideLayouts/slideLayout58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45.xml"/>
  <Override ContentType="application/vnd.openxmlformats-officedocument.presentationml.slideLayout+xml" PartName="/ppt/slideLayouts/slideLayout32.xml"/>
  <Override ContentType="application/vnd.openxmlformats-officedocument.presentationml.slideMaster+xml" PartName="/ppt/slideMasters/slideMaster3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vnd.openxmlformats-officedocument.presentationml.slideMaster+xml" PartName="/ppt/slideMasters/slideMaster4.xml"/>
  <Override ContentType="application/vnd.openxmlformats-officedocument.presentationml.slideMaster+xml" PartName="/ppt/slideMasters/slideMaster5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6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theme+xml" PartName="/ppt/theme/theme4.xml"/>
  <Override ContentType="application/vnd.openxmlformats-officedocument.theme+xml" PartName="/ppt/theme/theme5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708" r:id="rId3"/>
    <p:sldMasterId id="2147483709" r:id="rId4"/>
    <p:sldMasterId id="2147483710" r:id="rId5"/>
    <p:sldMasterId id="2147483711" r:id="rId6"/>
    <p:sldMasterId id="2147483712" r:id="rId7"/>
  </p:sldMasterIdLst>
  <p:notesMasterIdLst>
    <p:notesMasterId r:id="rId8"/>
  </p:notesMasterIdLst>
  <p:sldIdLst>
    <p:sldId id="256" r:id="rId9"/>
    <p:sldId id="257" r:id="rId10"/>
    <p:sldId id="258" r:id="rId11"/>
    <p:sldId id="259" r:id="rId12"/>
    <p:sldId id="260" r:id="rId13"/>
    <p:sldId id="261" r:id="rId14"/>
    <p:sldId id="262" r:id="rId15"/>
    <p:sldId id="263" r:id="rId16"/>
    <p:sldId id="264" r:id="rId17"/>
    <p:sldId id="265" r:id="rId18"/>
  </p:sldIdLst>
  <p:sldSz cy="6858000" cx="12192000"/>
  <p:notesSz cx="7559675" cy="106918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3.xml"/><Relationship Id="rId10" Type="http://schemas.openxmlformats.org/officeDocument/2006/relationships/slide" Target="slides/slide2.xml"/><Relationship Id="rId13" Type="http://schemas.openxmlformats.org/officeDocument/2006/relationships/slide" Target="slides/slide5.xml"/><Relationship Id="rId12" Type="http://schemas.openxmlformats.org/officeDocument/2006/relationships/slide" Target="slides/slide4.xml"/><Relationship Id="rId1" Type="http://schemas.openxmlformats.org/officeDocument/2006/relationships/theme" Target="theme/theme4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slideMaster" Target="slideMasters/slideMaster2.xml"/><Relationship Id="rId9" Type="http://schemas.openxmlformats.org/officeDocument/2006/relationships/slide" Target="slides/slide1.xml"/><Relationship Id="rId15" Type="http://schemas.openxmlformats.org/officeDocument/2006/relationships/slide" Target="slides/slide7.xml"/><Relationship Id="rId14" Type="http://schemas.openxmlformats.org/officeDocument/2006/relationships/slide" Target="slides/slide6.xml"/><Relationship Id="rId17" Type="http://schemas.openxmlformats.org/officeDocument/2006/relationships/slide" Target="slides/slide9.xml"/><Relationship Id="rId16" Type="http://schemas.openxmlformats.org/officeDocument/2006/relationships/slide" Target="slides/slide8.xml"/><Relationship Id="rId5" Type="http://schemas.openxmlformats.org/officeDocument/2006/relationships/slideMaster" Target="slideMasters/slideMaster3.xml"/><Relationship Id="rId6" Type="http://schemas.openxmlformats.org/officeDocument/2006/relationships/slideMaster" Target="slideMasters/slideMaster4.xml"/><Relationship Id="rId18" Type="http://schemas.openxmlformats.org/officeDocument/2006/relationships/slide" Target="slides/slide10.xml"/><Relationship Id="rId7" Type="http://schemas.openxmlformats.org/officeDocument/2006/relationships/slideMaster" Target="slideMasters/slideMaster5.xml"/><Relationship Id="rId8" Type="http://schemas.openxmlformats.org/officeDocument/2006/relationships/notesMaster" Target="notesMasters/notesMaster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260175" y="801875"/>
            <a:ext cx="5040025" cy="400942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755950" y="5078600"/>
            <a:ext cx="6047725" cy="4811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76" name="Shape 2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7" name="Google Shape;277;p1:notes"/>
          <p:cNvSpPr txBox="1"/>
          <p:nvPr>
            <p:ph idx="1" type="body"/>
          </p:nvPr>
        </p:nvSpPr>
        <p:spPr>
          <a:xfrm>
            <a:off x="755950" y="5078600"/>
            <a:ext cx="6047725" cy="4811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8" name="Google Shape;278;p1:notes"/>
          <p:cNvSpPr/>
          <p:nvPr>
            <p:ph idx="2" type="sldImg"/>
          </p:nvPr>
        </p:nvSpPr>
        <p:spPr>
          <a:xfrm>
            <a:off x="1260175" y="801875"/>
            <a:ext cx="5040025" cy="400942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47" name="Shape 3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" name="Google Shape;348;p10:notes"/>
          <p:cNvSpPr txBox="1"/>
          <p:nvPr>
            <p:ph idx="1" type="body"/>
          </p:nvPr>
        </p:nvSpPr>
        <p:spPr>
          <a:xfrm>
            <a:off x="755950" y="5078600"/>
            <a:ext cx="6047725" cy="4811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9" name="Google Shape;349;p10:notes"/>
          <p:cNvSpPr/>
          <p:nvPr>
            <p:ph idx="2" type="sldImg"/>
          </p:nvPr>
        </p:nvSpPr>
        <p:spPr>
          <a:xfrm>
            <a:off x="1260175" y="801875"/>
            <a:ext cx="5040025" cy="400942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84" name="Shape 2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5" name="Google Shape;285;p2:notes"/>
          <p:cNvSpPr txBox="1"/>
          <p:nvPr>
            <p:ph idx="1" type="body"/>
          </p:nvPr>
        </p:nvSpPr>
        <p:spPr>
          <a:xfrm>
            <a:off x="755950" y="5078600"/>
            <a:ext cx="6047725" cy="4811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6" name="Google Shape;286;p2:notes"/>
          <p:cNvSpPr/>
          <p:nvPr>
            <p:ph idx="2" type="sldImg"/>
          </p:nvPr>
        </p:nvSpPr>
        <p:spPr>
          <a:xfrm>
            <a:off x="1260175" y="801875"/>
            <a:ext cx="5040025" cy="400942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92" name="Shape 2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3" name="Google Shape;293;p3:notes"/>
          <p:cNvSpPr txBox="1"/>
          <p:nvPr>
            <p:ph idx="1" type="body"/>
          </p:nvPr>
        </p:nvSpPr>
        <p:spPr>
          <a:xfrm>
            <a:off x="755950" y="5078600"/>
            <a:ext cx="6047725" cy="4811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4" name="Google Shape;294;p3:notes"/>
          <p:cNvSpPr/>
          <p:nvPr>
            <p:ph idx="2" type="sldImg"/>
          </p:nvPr>
        </p:nvSpPr>
        <p:spPr>
          <a:xfrm>
            <a:off x="1260175" y="801875"/>
            <a:ext cx="5040025" cy="400942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01" name="Shape 3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Google Shape;302;p4:notes"/>
          <p:cNvSpPr txBox="1"/>
          <p:nvPr>
            <p:ph idx="1" type="body"/>
          </p:nvPr>
        </p:nvSpPr>
        <p:spPr>
          <a:xfrm>
            <a:off x="755950" y="5078600"/>
            <a:ext cx="6047725" cy="4811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3" name="Google Shape;303;p4:notes"/>
          <p:cNvSpPr/>
          <p:nvPr>
            <p:ph idx="2" type="sldImg"/>
          </p:nvPr>
        </p:nvSpPr>
        <p:spPr>
          <a:xfrm>
            <a:off x="1260175" y="801875"/>
            <a:ext cx="5040025" cy="400942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10" name="Shape 3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1" name="Google Shape;311;p5:notes"/>
          <p:cNvSpPr txBox="1"/>
          <p:nvPr>
            <p:ph idx="1" type="body"/>
          </p:nvPr>
        </p:nvSpPr>
        <p:spPr>
          <a:xfrm>
            <a:off x="755950" y="5078600"/>
            <a:ext cx="6047725" cy="4811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12" name="Google Shape;312;p5:notes"/>
          <p:cNvSpPr/>
          <p:nvPr>
            <p:ph idx="2" type="sldImg"/>
          </p:nvPr>
        </p:nvSpPr>
        <p:spPr>
          <a:xfrm>
            <a:off x="1260175" y="801875"/>
            <a:ext cx="5040025" cy="400942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19" name="Shape 3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0" name="Google Shape;320;p6:notes"/>
          <p:cNvSpPr txBox="1"/>
          <p:nvPr>
            <p:ph idx="1" type="body"/>
          </p:nvPr>
        </p:nvSpPr>
        <p:spPr>
          <a:xfrm>
            <a:off x="755950" y="5078600"/>
            <a:ext cx="6047725" cy="4811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21" name="Google Shape;321;p6:notes"/>
          <p:cNvSpPr/>
          <p:nvPr>
            <p:ph idx="2" type="sldImg"/>
          </p:nvPr>
        </p:nvSpPr>
        <p:spPr>
          <a:xfrm>
            <a:off x="1260175" y="801875"/>
            <a:ext cx="5040025" cy="400942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29" name="Shape 3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0" name="Google Shape;330;p7:notes"/>
          <p:cNvSpPr txBox="1"/>
          <p:nvPr>
            <p:ph idx="1" type="body"/>
          </p:nvPr>
        </p:nvSpPr>
        <p:spPr>
          <a:xfrm>
            <a:off x="755950" y="5078600"/>
            <a:ext cx="6047725" cy="4811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31" name="Google Shape;331;p7:notes"/>
          <p:cNvSpPr/>
          <p:nvPr>
            <p:ph idx="2" type="sldImg"/>
          </p:nvPr>
        </p:nvSpPr>
        <p:spPr>
          <a:xfrm>
            <a:off x="1260175" y="801875"/>
            <a:ext cx="5040025" cy="400942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35" name="Shape 3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6" name="Google Shape;336;p8:notes"/>
          <p:cNvSpPr txBox="1"/>
          <p:nvPr>
            <p:ph idx="1" type="body"/>
          </p:nvPr>
        </p:nvSpPr>
        <p:spPr>
          <a:xfrm>
            <a:off x="755950" y="5078600"/>
            <a:ext cx="6047725" cy="4811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37" name="Google Shape;337;p8:notes"/>
          <p:cNvSpPr/>
          <p:nvPr>
            <p:ph idx="2" type="sldImg"/>
          </p:nvPr>
        </p:nvSpPr>
        <p:spPr>
          <a:xfrm>
            <a:off x="1260175" y="801875"/>
            <a:ext cx="5040025" cy="400942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41" name="Shape 3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2" name="Google Shape;342;p9:notes"/>
          <p:cNvSpPr txBox="1"/>
          <p:nvPr>
            <p:ph idx="1" type="body"/>
          </p:nvPr>
        </p:nvSpPr>
        <p:spPr>
          <a:xfrm>
            <a:off x="755950" y="5078600"/>
            <a:ext cx="6047725" cy="4811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3" name="Google Shape;343;p9:notes"/>
          <p:cNvSpPr/>
          <p:nvPr>
            <p:ph idx="2" type="sldImg"/>
          </p:nvPr>
        </p:nvSpPr>
        <p:spPr>
          <a:xfrm>
            <a:off x="1260175" y="801875"/>
            <a:ext cx="5040025" cy="400942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4 Content" type="fourObj">
  <p:cSld name="FOUR_OBJECTS">
    <p:spTree>
      <p:nvGrpSpPr>
        <p:cNvPr id="12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Google Shape;13;p2"/>
          <p:cNvSpPr txBox="1"/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" name="Google Shape;14;p2"/>
          <p:cNvSpPr txBox="1"/>
          <p:nvPr>
            <p:ph idx="1"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2"/>
          <p:cNvSpPr txBox="1"/>
          <p:nvPr>
            <p:ph idx="2"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2"/>
          <p:cNvSpPr txBox="1"/>
          <p:nvPr>
            <p:ph idx="3"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2"/>
          <p:cNvSpPr txBox="1"/>
          <p:nvPr>
            <p:ph idx="4"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2 Content over Content" type="twoObjOverTx">
  <p:cSld name="TWO_OBJECTS_OVER_TEXT">
    <p:spTree>
      <p:nvGrpSpPr>
        <p:cNvPr id="43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11"/>
          <p:cNvSpPr txBox="1"/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5" name="Google Shape;45;p11"/>
          <p:cNvSpPr txBox="1"/>
          <p:nvPr>
            <p:ph idx="1"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6" name="Google Shape;46;p11"/>
          <p:cNvSpPr txBox="1"/>
          <p:nvPr>
            <p:ph idx="2"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3"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Content over Content" type="objOverTx">
  <p:cSld name="OBJECT_OVER_TEXT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0" name="Google Shape;50;p12"/>
          <p:cNvSpPr txBox="1"/>
          <p:nvPr>
            <p:ph idx="1" type="body"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12"/>
          <p:cNvSpPr txBox="1"/>
          <p:nvPr>
            <p:ph idx="2"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6 Content">
  <p:cSld name="Title, 6 Content"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13"/>
          <p:cNvSpPr txBox="1"/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4" name="Google Shape;54;p13"/>
          <p:cNvSpPr txBox="1"/>
          <p:nvPr>
            <p:ph idx="1" type="body"/>
          </p:nvPr>
        </p:nvSpPr>
        <p:spPr>
          <a:xfrm>
            <a:off x="609480" y="1604520"/>
            <a:ext cx="3533040" cy="1896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5" name="Google Shape;55;p13"/>
          <p:cNvSpPr txBox="1"/>
          <p:nvPr>
            <p:ph idx="2" type="body"/>
          </p:nvPr>
        </p:nvSpPr>
        <p:spPr>
          <a:xfrm>
            <a:off x="4319640" y="1604520"/>
            <a:ext cx="3533040" cy="1896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13"/>
          <p:cNvSpPr txBox="1"/>
          <p:nvPr>
            <p:ph idx="3" type="body"/>
          </p:nvPr>
        </p:nvSpPr>
        <p:spPr>
          <a:xfrm>
            <a:off x="8029800" y="1604520"/>
            <a:ext cx="3533040" cy="1896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13"/>
          <p:cNvSpPr txBox="1"/>
          <p:nvPr>
            <p:ph idx="4" type="body"/>
          </p:nvPr>
        </p:nvSpPr>
        <p:spPr>
          <a:xfrm>
            <a:off x="609480" y="3682080"/>
            <a:ext cx="3533040" cy="1896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8" name="Google Shape;58;p13"/>
          <p:cNvSpPr txBox="1"/>
          <p:nvPr>
            <p:ph idx="5" type="body"/>
          </p:nvPr>
        </p:nvSpPr>
        <p:spPr>
          <a:xfrm>
            <a:off x="4319640" y="3682080"/>
            <a:ext cx="3533040" cy="1896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13"/>
          <p:cNvSpPr txBox="1"/>
          <p:nvPr>
            <p:ph idx="6" type="body"/>
          </p:nvPr>
        </p:nvSpPr>
        <p:spPr>
          <a:xfrm>
            <a:off x="8029800" y="3682080"/>
            <a:ext cx="3533040" cy="1896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 Slide" type="blank">
  <p:cSld name="BLANK"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x">
  <p:cSld name="TITLE_AND_BODY"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16"/>
          <p:cNvSpPr txBox="1"/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>
            <a:noFill/>
          </a:ln>
        </p:spPr>
        <p:txBody>
          <a:bodyPr anchorCtr="1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9" name="Google Shape;69;p16"/>
          <p:cNvSpPr txBox="1"/>
          <p:nvPr>
            <p:ph idx="1"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Content" type="obj">
  <p:cSld name="OBJECT"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7"/>
          <p:cNvSpPr txBox="1"/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>
            <a:noFill/>
          </a:ln>
        </p:spPr>
        <p:txBody>
          <a:bodyPr anchorCtr="1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7"/>
          <p:cNvSpPr txBox="1"/>
          <p:nvPr>
            <p:ph idx="1"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2 Content" type="twoObj">
  <p:cSld name="TWO_OBJECTS"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18"/>
          <p:cNvSpPr txBox="1"/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>
            <a:noFill/>
          </a:ln>
        </p:spPr>
        <p:txBody>
          <a:bodyPr anchorCtr="1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5" name="Google Shape;75;p18"/>
          <p:cNvSpPr txBox="1"/>
          <p:nvPr>
            <p:ph idx="1"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8"/>
          <p:cNvSpPr txBox="1"/>
          <p:nvPr>
            <p:ph idx="2"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9"/>
          <p:cNvSpPr txBox="1"/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>
            <a:noFill/>
          </a:ln>
        </p:spPr>
        <p:txBody>
          <a:bodyPr anchorCtr="1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entered Text" type="objOnly">
  <p:cSld name="OBJECT_ONLY"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20"/>
          <p:cNvSpPr txBox="1"/>
          <p:nvPr>
            <p:ph idx="1" type="subTitle"/>
          </p:nvPr>
        </p:nvSpPr>
        <p:spPr>
          <a:xfrm>
            <a:off x="609480" y="273600"/>
            <a:ext cx="10972440" cy="53078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2 Content and Content" type="twoObjAndObj">
  <p:cSld name="TWO_OBJECTS_AND_OBJECT"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21"/>
          <p:cNvSpPr txBox="1"/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>
            <a:noFill/>
          </a:ln>
        </p:spPr>
        <p:txBody>
          <a:bodyPr anchorCtr="1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3" name="Google Shape;83;p21"/>
          <p:cNvSpPr txBox="1"/>
          <p:nvPr>
            <p:ph idx="1"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4" name="Google Shape;84;p21"/>
          <p:cNvSpPr txBox="1"/>
          <p:nvPr>
            <p:ph idx="2"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5" name="Google Shape;85;p21"/>
          <p:cNvSpPr txBox="1"/>
          <p:nvPr>
            <p:ph idx="3"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 Slide" type="blank">
  <p:cSld name="BLANK">
    <p:spTree>
      <p:nvGrpSpPr>
        <p:cNvPr id="18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Content and 2 Content" type="objAndTwoObj">
  <p:cSld name="OBJECT_AND_TWO_OBJECTS"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22"/>
          <p:cNvSpPr txBox="1"/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>
            <a:noFill/>
          </a:ln>
        </p:spPr>
        <p:txBody>
          <a:bodyPr anchorCtr="1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8" name="Google Shape;88;p22"/>
          <p:cNvSpPr txBox="1"/>
          <p:nvPr>
            <p:ph idx="1"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9" name="Google Shape;89;p22"/>
          <p:cNvSpPr txBox="1"/>
          <p:nvPr>
            <p:ph idx="2"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0" name="Google Shape;90;p22"/>
          <p:cNvSpPr txBox="1"/>
          <p:nvPr>
            <p:ph idx="3"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2 Content over Content" type="twoObjOverTx">
  <p:cSld name="TWO_OBJECTS_OVER_TEXT"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23"/>
          <p:cNvSpPr txBox="1"/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>
            <a:noFill/>
          </a:ln>
        </p:spPr>
        <p:txBody>
          <a:bodyPr anchorCtr="1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3" name="Google Shape;93;p23"/>
          <p:cNvSpPr txBox="1"/>
          <p:nvPr>
            <p:ph idx="1"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4" name="Google Shape;94;p23"/>
          <p:cNvSpPr txBox="1"/>
          <p:nvPr>
            <p:ph idx="2"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5" name="Google Shape;95;p23"/>
          <p:cNvSpPr txBox="1"/>
          <p:nvPr>
            <p:ph idx="3"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Content over Content" type="objOverTx">
  <p:cSld name="OBJECT_OVER_TEXT"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24"/>
          <p:cNvSpPr txBox="1"/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>
            <a:noFill/>
          </a:ln>
        </p:spPr>
        <p:txBody>
          <a:bodyPr anchorCtr="1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8" name="Google Shape;98;p24"/>
          <p:cNvSpPr txBox="1"/>
          <p:nvPr>
            <p:ph idx="1" type="body"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9" name="Google Shape;99;p24"/>
          <p:cNvSpPr txBox="1"/>
          <p:nvPr>
            <p:ph idx="2"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4 Content" type="fourObj">
  <p:cSld name="FOUR_OBJECTS"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25"/>
          <p:cNvSpPr txBox="1"/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>
            <a:noFill/>
          </a:ln>
        </p:spPr>
        <p:txBody>
          <a:bodyPr anchorCtr="1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2" name="Google Shape;102;p25"/>
          <p:cNvSpPr txBox="1"/>
          <p:nvPr>
            <p:ph idx="1"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3" name="Google Shape;103;p25"/>
          <p:cNvSpPr txBox="1"/>
          <p:nvPr>
            <p:ph idx="2"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4" name="Google Shape;104;p25"/>
          <p:cNvSpPr txBox="1"/>
          <p:nvPr>
            <p:ph idx="3"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5" name="Google Shape;105;p25"/>
          <p:cNvSpPr txBox="1"/>
          <p:nvPr>
            <p:ph idx="4"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6 Content">
  <p:cSld name="Title, 6 Content"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26"/>
          <p:cNvSpPr txBox="1"/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>
            <a:noFill/>
          </a:ln>
        </p:spPr>
        <p:txBody>
          <a:bodyPr anchorCtr="1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8" name="Google Shape;108;p26"/>
          <p:cNvSpPr txBox="1"/>
          <p:nvPr>
            <p:ph idx="1" type="body"/>
          </p:nvPr>
        </p:nvSpPr>
        <p:spPr>
          <a:xfrm>
            <a:off x="609480" y="1604520"/>
            <a:ext cx="3533040" cy="1896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9" name="Google Shape;109;p26"/>
          <p:cNvSpPr txBox="1"/>
          <p:nvPr>
            <p:ph idx="2" type="body"/>
          </p:nvPr>
        </p:nvSpPr>
        <p:spPr>
          <a:xfrm>
            <a:off x="4319640" y="1604520"/>
            <a:ext cx="3533040" cy="1896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0" name="Google Shape;110;p26"/>
          <p:cNvSpPr txBox="1"/>
          <p:nvPr>
            <p:ph idx="3" type="body"/>
          </p:nvPr>
        </p:nvSpPr>
        <p:spPr>
          <a:xfrm>
            <a:off x="8029800" y="1604520"/>
            <a:ext cx="3533040" cy="1896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1" name="Google Shape;111;p26"/>
          <p:cNvSpPr txBox="1"/>
          <p:nvPr>
            <p:ph idx="4" type="body"/>
          </p:nvPr>
        </p:nvSpPr>
        <p:spPr>
          <a:xfrm>
            <a:off x="609480" y="3682080"/>
            <a:ext cx="3533040" cy="1896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2" name="Google Shape;112;p26"/>
          <p:cNvSpPr txBox="1"/>
          <p:nvPr>
            <p:ph idx="5" type="body"/>
          </p:nvPr>
        </p:nvSpPr>
        <p:spPr>
          <a:xfrm>
            <a:off x="4319640" y="3682080"/>
            <a:ext cx="3533040" cy="1896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3" name="Google Shape;113;p26"/>
          <p:cNvSpPr txBox="1"/>
          <p:nvPr>
            <p:ph idx="6" type="body"/>
          </p:nvPr>
        </p:nvSpPr>
        <p:spPr>
          <a:xfrm>
            <a:off x="8029800" y="3682080"/>
            <a:ext cx="3533040" cy="1896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 Slide" type="blank">
  <p:cSld name="BLANK"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x">
  <p:cSld name="TITLE_AND_BODY"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29"/>
          <p:cNvSpPr txBox="1"/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3" name="Google Shape;123;p29"/>
          <p:cNvSpPr txBox="1"/>
          <p:nvPr>
            <p:ph idx="1"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Content" type="obj">
  <p:cSld name="OBJECT"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30"/>
          <p:cNvSpPr txBox="1"/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6" name="Google Shape;126;p30"/>
          <p:cNvSpPr txBox="1"/>
          <p:nvPr>
            <p:ph idx="1"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2 Content" type="twoObj">
  <p:cSld name="TWO_OBJECTS"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31"/>
          <p:cNvSpPr txBox="1"/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9" name="Google Shape;129;p31"/>
          <p:cNvSpPr txBox="1"/>
          <p:nvPr>
            <p:ph idx="1"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0" name="Google Shape;130;p31"/>
          <p:cNvSpPr txBox="1"/>
          <p:nvPr>
            <p:ph idx="2"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32"/>
          <p:cNvSpPr txBox="1"/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x">
  <p:cSld name="TITLE_AND_BODY">
    <p:spTree>
      <p:nvGrpSpPr>
        <p:cNvPr id="19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4"/>
          <p:cNvSpPr txBox="1"/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4"/>
          <p:cNvSpPr txBox="1"/>
          <p:nvPr>
            <p:ph idx="1"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entered Text" type="objOnly">
  <p:cSld name="OBJECT_ONLY"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33"/>
          <p:cNvSpPr txBox="1"/>
          <p:nvPr>
            <p:ph idx="1" type="subTitle"/>
          </p:nvPr>
        </p:nvSpPr>
        <p:spPr>
          <a:xfrm>
            <a:off x="609480" y="273600"/>
            <a:ext cx="10972440" cy="53078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2 Content and Content" type="twoObjAndObj">
  <p:cSld name="TWO_OBJECTS_AND_OBJECT">
    <p:spTree>
      <p:nvGrpSpPr>
        <p:cNvPr id="135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34"/>
          <p:cNvSpPr txBox="1"/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7" name="Google Shape;137;p34"/>
          <p:cNvSpPr txBox="1"/>
          <p:nvPr>
            <p:ph idx="1"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8" name="Google Shape;138;p34"/>
          <p:cNvSpPr txBox="1"/>
          <p:nvPr>
            <p:ph idx="2"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9" name="Google Shape;139;p34"/>
          <p:cNvSpPr txBox="1"/>
          <p:nvPr>
            <p:ph idx="3"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Content and 2 Content" type="objAndTwoObj">
  <p:cSld name="OBJECT_AND_TWO_OBJECTS">
    <p:spTree>
      <p:nvGrpSpPr>
        <p:cNvPr id="140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p35"/>
          <p:cNvSpPr txBox="1"/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2" name="Google Shape;142;p35"/>
          <p:cNvSpPr txBox="1"/>
          <p:nvPr>
            <p:ph idx="1"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3" name="Google Shape;143;p35"/>
          <p:cNvSpPr txBox="1"/>
          <p:nvPr>
            <p:ph idx="2"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4" name="Google Shape;144;p35"/>
          <p:cNvSpPr txBox="1"/>
          <p:nvPr>
            <p:ph idx="3"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2 Content over Content" type="twoObjOverTx">
  <p:cSld name="TWO_OBJECTS_OVER_TEXT">
    <p:spTree>
      <p:nvGrpSpPr>
        <p:cNvPr id="145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p36"/>
          <p:cNvSpPr txBox="1"/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7" name="Google Shape;147;p36"/>
          <p:cNvSpPr txBox="1"/>
          <p:nvPr>
            <p:ph idx="1"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8" name="Google Shape;148;p36"/>
          <p:cNvSpPr txBox="1"/>
          <p:nvPr>
            <p:ph idx="2"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9" name="Google Shape;149;p36"/>
          <p:cNvSpPr txBox="1"/>
          <p:nvPr>
            <p:ph idx="3"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Content over Content" type="objOverTx">
  <p:cSld name="OBJECT_OVER_TEXT">
    <p:spTree>
      <p:nvGrpSpPr>
        <p:cNvPr id="150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p37"/>
          <p:cNvSpPr txBox="1"/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2" name="Google Shape;152;p37"/>
          <p:cNvSpPr txBox="1"/>
          <p:nvPr>
            <p:ph idx="1" type="body"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3" name="Google Shape;153;p37"/>
          <p:cNvSpPr txBox="1"/>
          <p:nvPr>
            <p:ph idx="2"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4 Content" type="fourObj">
  <p:cSld name="FOUR_OBJECTS">
    <p:spTree>
      <p:nvGrpSpPr>
        <p:cNvPr id="154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p38"/>
          <p:cNvSpPr txBox="1"/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6" name="Google Shape;156;p38"/>
          <p:cNvSpPr txBox="1"/>
          <p:nvPr>
            <p:ph idx="1"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7" name="Google Shape;157;p38"/>
          <p:cNvSpPr txBox="1"/>
          <p:nvPr>
            <p:ph idx="2"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8" name="Google Shape;158;p38"/>
          <p:cNvSpPr txBox="1"/>
          <p:nvPr>
            <p:ph idx="3"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9" name="Google Shape;159;p38"/>
          <p:cNvSpPr txBox="1"/>
          <p:nvPr>
            <p:ph idx="4"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6 Content">
  <p:cSld name="Title, 6 Content">
    <p:spTree>
      <p:nvGrpSpPr>
        <p:cNvPr id="160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p39"/>
          <p:cNvSpPr txBox="1"/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2" name="Google Shape;162;p39"/>
          <p:cNvSpPr txBox="1"/>
          <p:nvPr>
            <p:ph idx="1" type="body"/>
          </p:nvPr>
        </p:nvSpPr>
        <p:spPr>
          <a:xfrm>
            <a:off x="609480" y="1604520"/>
            <a:ext cx="3533040" cy="1896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3" name="Google Shape;163;p39"/>
          <p:cNvSpPr txBox="1"/>
          <p:nvPr>
            <p:ph idx="2" type="body"/>
          </p:nvPr>
        </p:nvSpPr>
        <p:spPr>
          <a:xfrm>
            <a:off x="4319640" y="1604520"/>
            <a:ext cx="3533040" cy="1896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4" name="Google Shape;164;p39"/>
          <p:cNvSpPr txBox="1"/>
          <p:nvPr>
            <p:ph idx="3" type="body"/>
          </p:nvPr>
        </p:nvSpPr>
        <p:spPr>
          <a:xfrm>
            <a:off x="8029800" y="1604520"/>
            <a:ext cx="3533040" cy="1896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5" name="Google Shape;165;p39"/>
          <p:cNvSpPr txBox="1"/>
          <p:nvPr>
            <p:ph idx="4" type="body"/>
          </p:nvPr>
        </p:nvSpPr>
        <p:spPr>
          <a:xfrm>
            <a:off x="609480" y="3682080"/>
            <a:ext cx="3533040" cy="1896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6" name="Google Shape;166;p39"/>
          <p:cNvSpPr txBox="1"/>
          <p:nvPr>
            <p:ph idx="5" type="body"/>
          </p:nvPr>
        </p:nvSpPr>
        <p:spPr>
          <a:xfrm>
            <a:off x="4319640" y="3682080"/>
            <a:ext cx="3533040" cy="1896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7" name="Google Shape;167;p39"/>
          <p:cNvSpPr txBox="1"/>
          <p:nvPr>
            <p:ph idx="6" type="body"/>
          </p:nvPr>
        </p:nvSpPr>
        <p:spPr>
          <a:xfrm>
            <a:off x="8029800" y="3682080"/>
            <a:ext cx="3533040" cy="1896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 Slide" type="blank">
  <p:cSld name="BLANK">
    <p:spTree>
      <p:nvGrpSpPr>
        <p:cNvPr id="174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x">
  <p:cSld name="TITLE_AND_BODY">
    <p:spTree>
      <p:nvGrpSpPr>
        <p:cNvPr id="175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Google Shape;176;p42"/>
          <p:cNvSpPr txBox="1"/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7" name="Google Shape;177;p42"/>
          <p:cNvSpPr txBox="1"/>
          <p:nvPr>
            <p:ph idx="1"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Content" type="obj">
  <p:cSld name="OBJECT">
    <p:spTree>
      <p:nvGrpSpPr>
        <p:cNvPr id="178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Google Shape;179;p43"/>
          <p:cNvSpPr txBox="1"/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80" name="Google Shape;180;p43"/>
          <p:cNvSpPr txBox="1"/>
          <p:nvPr>
            <p:ph idx="1"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Content" type="obj">
  <p:cSld name="OBJECT">
    <p:spTree>
      <p:nvGrpSpPr>
        <p:cNvPr id="22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5"/>
          <p:cNvSpPr txBox="1"/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4" name="Google Shape;24;p5"/>
          <p:cNvSpPr txBox="1"/>
          <p:nvPr>
            <p:ph idx="1"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2 Content" type="twoObj">
  <p:cSld name="TWO_OBJECTS">
    <p:spTree>
      <p:nvGrpSpPr>
        <p:cNvPr id="18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Google Shape;182;p44"/>
          <p:cNvSpPr txBox="1"/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83" name="Google Shape;183;p44"/>
          <p:cNvSpPr txBox="1"/>
          <p:nvPr>
            <p:ph idx="1"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84" name="Google Shape;184;p44"/>
          <p:cNvSpPr txBox="1"/>
          <p:nvPr>
            <p:ph idx="2"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185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p45"/>
          <p:cNvSpPr txBox="1"/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entered Text" type="objOnly">
  <p:cSld name="OBJECT_ONLY">
    <p:spTree>
      <p:nvGrpSpPr>
        <p:cNvPr id="187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Google Shape;188;p46"/>
          <p:cNvSpPr txBox="1"/>
          <p:nvPr>
            <p:ph idx="1" type="subTitle"/>
          </p:nvPr>
        </p:nvSpPr>
        <p:spPr>
          <a:xfrm>
            <a:off x="609480" y="273600"/>
            <a:ext cx="10972440" cy="53078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2 Content and Content" type="twoObjAndObj">
  <p:cSld name="TWO_OBJECTS_AND_OBJECT">
    <p:spTree>
      <p:nvGrpSpPr>
        <p:cNvPr id="189" name="Shape 1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Google Shape;190;p47"/>
          <p:cNvSpPr txBox="1"/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1" name="Google Shape;191;p47"/>
          <p:cNvSpPr txBox="1"/>
          <p:nvPr>
            <p:ph idx="1"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2" name="Google Shape;192;p47"/>
          <p:cNvSpPr txBox="1"/>
          <p:nvPr>
            <p:ph idx="2"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3" name="Google Shape;193;p47"/>
          <p:cNvSpPr txBox="1"/>
          <p:nvPr>
            <p:ph idx="3"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Content and 2 Content" type="objAndTwoObj">
  <p:cSld name="OBJECT_AND_TWO_OBJECTS">
    <p:spTree>
      <p:nvGrpSpPr>
        <p:cNvPr id="194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Google Shape;195;p48"/>
          <p:cNvSpPr txBox="1"/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6" name="Google Shape;196;p48"/>
          <p:cNvSpPr txBox="1"/>
          <p:nvPr>
            <p:ph idx="1"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7" name="Google Shape;197;p48"/>
          <p:cNvSpPr txBox="1"/>
          <p:nvPr>
            <p:ph idx="2"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8" name="Google Shape;198;p48"/>
          <p:cNvSpPr txBox="1"/>
          <p:nvPr>
            <p:ph idx="3"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2 Content over Content" type="twoObjOverTx">
  <p:cSld name="TWO_OBJECTS_OVER_TEXT">
    <p:spTree>
      <p:nvGrpSpPr>
        <p:cNvPr id="199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Google Shape;200;p49"/>
          <p:cNvSpPr txBox="1"/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1" name="Google Shape;201;p49"/>
          <p:cNvSpPr txBox="1"/>
          <p:nvPr>
            <p:ph idx="1"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2" name="Google Shape;202;p49"/>
          <p:cNvSpPr txBox="1"/>
          <p:nvPr>
            <p:ph idx="2"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3" name="Google Shape;203;p49"/>
          <p:cNvSpPr txBox="1"/>
          <p:nvPr>
            <p:ph idx="3"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Content over Content" type="objOverTx">
  <p:cSld name="OBJECT_OVER_TEXT">
    <p:spTree>
      <p:nvGrpSpPr>
        <p:cNvPr id="204" name="Shape 2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Google Shape;205;p50"/>
          <p:cNvSpPr txBox="1"/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6" name="Google Shape;206;p50"/>
          <p:cNvSpPr txBox="1"/>
          <p:nvPr>
            <p:ph idx="1" type="body"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7" name="Google Shape;207;p50"/>
          <p:cNvSpPr txBox="1"/>
          <p:nvPr>
            <p:ph idx="2"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4 Content" type="fourObj">
  <p:cSld name="FOUR_OBJECTS">
    <p:spTree>
      <p:nvGrpSpPr>
        <p:cNvPr id="208" name="Shape 2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Google Shape;209;p51"/>
          <p:cNvSpPr txBox="1"/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0" name="Google Shape;210;p51"/>
          <p:cNvSpPr txBox="1"/>
          <p:nvPr>
            <p:ph idx="1"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1" name="Google Shape;211;p51"/>
          <p:cNvSpPr txBox="1"/>
          <p:nvPr>
            <p:ph idx="2"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2" name="Google Shape;212;p51"/>
          <p:cNvSpPr txBox="1"/>
          <p:nvPr>
            <p:ph idx="3"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3" name="Google Shape;213;p51"/>
          <p:cNvSpPr txBox="1"/>
          <p:nvPr>
            <p:ph idx="4"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6 Content">
  <p:cSld name="Title, 6 Content">
    <p:spTree>
      <p:nvGrpSpPr>
        <p:cNvPr id="214" name="Shape 2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Google Shape;215;p52"/>
          <p:cNvSpPr txBox="1"/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6" name="Google Shape;216;p52"/>
          <p:cNvSpPr txBox="1"/>
          <p:nvPr>
            <p:ph idx="1" type="body"/>
          </p:nvPr>
        </p:nvSpPr>
        <p:spPr>
          <a:xfrm>
            <a:off x="609480" y="1604520"/>
            <a:ext cx="3533040" cy="1896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7" name="Google Shape;217;p52"/>
          <p:cNvSpPr txBox="1"/>
          <p:nvPr>
            <p:ph idx="2" type="body"/>
          </p:nvPr>
        </p:nvSpPr>
        <p:spPr>
          <a:xfrm>
            <a:off x="4319640" y="1604520"/>
            <a:ext cx="3533040" cy="1896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8" name="Google Shape;218;p52"/>
          <p:cNvSpPr txBox="1"/>
          <p:nvPr>
            <p:ph idx="3" type="body"/>
          </p:nvPr>
        </p:nvSpPr>
        <p:spPr>
          <a:xfrm>
            <a:off x="8029800" y="1604520"/>
            <a:ext cx="3533040" cy="1896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9" name="Google Shape;219;p52"/>
          <p:cNvSpPr txBox="1"/>
          <p:nvPr>
            <p:ph idx="4" type="body"/>
          </p:nvPr>
        </p:nvSpPr>
        <p:spPr>
          <a:xfrm>
            <a:off x="609480" y="3682080"/>
            <a:ext cx="3533040" cy="1896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0" name="Google Shape;220;p52"/>
          <p:cNvSpPr txBox="1"/>
          <p:nvPr>
            <p:ph idx="5" type="body"/>
          </p:nvPr>
        </p:nvSpPr>
        <p:spPr>
          <a:xfrm>
            <a:off x="4319640" y="3682080"/>
            <a:ext cx="3533040" cy="1896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1" name="Google Shape;221;p52"/>
          <p:cNvSpPr txBox="1"/>
          <p:nvPr>
            <p:ph idx="6" type="body"/>
          </p:nvPr>
        </p:nvSpPr>
        <p:spPr>
          <a:xfrm>
            <a:off x="8029800" y="3682080"/>
            <a:ext cx="3533040" cy="1896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 Slide" type="blank">
  <p:cSld name="BLANK">
    <p:spTree>
      <p:nvGrpSpPr>
        <p:cNvPr id="228" name="Shape 228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2 Content" type="twoObj">
  <p:cSld name="TWO_OBJECTS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"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6"/>
          <p:cNvSpPr txBox="1"/>
          <p:nvPr>
            <p:ph idx="2"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x">
  <p:cSld name="TITLE_AND_BODY">
    <p:spTree>
      <p:nvGrpSpPr>
        <p:cNvPr id="229" name="Shape 2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" name="Google Shape;230;p55"/>
          <p:cNvSpPr txBox="1"/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1" name="Google Shape;231;p55"/>
          <p:cNvSpPr txBox="1"/>
          <p:nvPr>
            <p:ph idx="1"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Content" type="obj">
  <p:cSld name="OBJECT">
    <p:spTree>
      <p:nvGrpSpPr>
        <p:cNvPr id="232" name="Shape 2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56"/>
          <p:cNvSpPr txBox="1"/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4" name="Google Shape;234;p56"/>
          <p:cNvSpPr txBox="1"/>
          <p:nvPr>
            <p:ph idx="1"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2 Content" type="twoObj">
  <p:cSld name="TWO_OBJECTS">
    <p:spTree>
      <p:nvGrpSpPr>
        <p:cNvPr id="235" name="Shape 2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57"/>
          <p:cNvSpPr txBox="1"/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7" name="Google Shape;237;p57"/>
          <p:cNvSpPr txBox="1"/>
          <p:nvPr>
            <p:ph idx="1"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8" name="Google Shape;238;p57"/>
          <p:cNvSpPr txBox="1"/>
          <p:nvPr>
            <p:ph idx="2"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39" name="Shape 2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" name="Google Shape;240;p58"/>
          <p:cNvSpPr txBox="1"/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entered Text" type="objOnly">
  <p:cSld name="OBJECT_ONLY">
    <p:spTree>
      <p:nvGrpSpPr>
        <p:cNvPr id="241" name="Shape 2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" name="Google Shape;242;p59"/>
          <p:cNvSpPr txBox="1"/>
          <p:nvPr>
            <p:ph idx="1" type="subTitle"/>
          </p:nvPr>
        </p:nvSpPr>
        <p:spPr>
          <a:xfrm>
            <a:off x="609480" y="273600"/>
            <a:ext cx="10972440" cy="53078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2 Content and Content" type="twoObjAndObj">
  <p:cSld name="TWO_OBJECTS_AND_OBJECT">
    <p:spTree>
      <p:nvGrpSpPr>
        <p:cNvPr id="243" name="Shape 2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" name="Google Shape;244;p60"/>
          <p:cNvSpPr txBox="1"/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45" name="Google Shape;245;p60"/>
          <p:cNvSpPr txBox="1"/>
          <p:nvPr>
            <p:ph idx="1"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46" name="Google Shape;246;p60"/>
          <p:cNvSpPr txBox="1"/>
          <p:nvPr>
            <p:ph idx="2"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47" name="Google Shape;247;p60"/>
          <p:cNvSpPr txBox="1"/>
          <p:nvPr>
            <p:ph idx="3"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Content and 2 Content" type="objAndTwoObj">
  <p:cSld name="OBJECT_AND_TWO_OBJECTS">
    <p:spTree>
      <p:nvGrpSpPr>
        <p:cNvPr id="248" name="Shape 2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9" name="Google Shape;249;p61"/>
          <p:cNvSpPr txBox="1"/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0" name="Google Shape;250;p61"/>
          <p:cNvSpPr txBox="1"/>
          <p:nvPr>
            <p:ph idx="1"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1" name="Google Shape;251;p61"/>
          <p:cNvSpPr txBox="1"/>
          <p:nvPr>
            <p:ph idx="2"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2" name="Google Shape;252;p61"/>
          <p:cNvSpPr txBox="1"/>
          <p:nvPr>
            <p:ph idx="3"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2 Content over Content" type="twoObjOverTx">
  <p:cSld name="TWO_OBJECTS_OVER_TEXT">
    <p:spTree>
      <p:nvGrpSpPr>
        <p:cNvPr id="253" name="Shape 2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4" name="Google Shape;254;p62"/>
          <p:cNvSpPr txBox="1"/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5" name="Google Shape;255;p62"/>
          <p:cNvSpPr txBox="1"/>
          <p:nvPr>
            <p:ph idx="1"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6" name="Google Shape;256;p62"/>
          <p:cNvSpPr txBox="1"/>
          <p:nvPr>
            <p:ph idx="2"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7" name="Google Shape;257;p62"/>
          <p:cNvSpPr txBox="1"/>
          <p:nvPr>
            <p:ph idx="3"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Content over Content" type="objOverTx">
  <p:cSld name="OBJECT_OVER_TEXT">
    <p:spTree>
      <p:nvGrpSpPr>
        <p:cNvPr id="258" name="Shape 2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9" name="Google Shape;259;p63"/>
          <p:cNvSpPr txBox="1"/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0" name="Google Shape;260;p63"/>
          <p:cNvSpPr txBox="1"/>
          <p:nvPr>
            <p:ph idx="1" type="body"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1" name="Google Shape;261;p63"/>
          <p:cNvSpPr txBox="1"/>
          <p:nvPr>
            <p:ph idx="2"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4 Content" type="fourObj">
  <p:cSld name="FOUR_OBJECTS">
    <p:spTree>
      <p:nvGrpSpPr>
        <p:cNvPr id="262" name="Shape 2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3" name="Google Shape;263;p64"/>
          <p:cNvSpPr txBox="1"/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4" name="Google Shape;264;p64"/>
          <p:cNvSpPr txBox="1"/>
          <p:nvPr>
            <p:ph idx="1"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5" name="Google Shape;265;p64"/>
          <p:cNvSpPr txBox="1"/>
          <p:nvPr>
            <p:ph idx="2"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6" name="Google Shape;266;p64"/>
          <p:cNvSpPr txBox="1"/>
          <p:nvPr>
            <p:ph idx="3"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7" name="Google Shape;267;p64"/>
          <p:cNvSpPr txBox="1"/>
          <p:nvPr>
            <p:ph idx="4"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7"/>
          <p:cNvSpPr txBox="1"/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6 Content">
  <p:cSld name="Title, 6 Content">
    <p:spTree>
      <p:nvGrpSpPr>
        <p:cNvPr id="268" name="Shape 2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9" name="Google Shape;269;p65"/>
          <p:cNvSpPr txBox="1"/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0" name="Google Shape;270;p65"/>
          <p:cNvSpPr txBox="1"/>
          <p:nvPr>
            <p:ph idx="1" type="body"/>
          </p:nvPr>
        </p:nvSpPr>
        <p:spPr>
          <a:xfrm>
            <a:off x="609480" y="1604520"/>
            <a:ext cx="3533040" cy="1896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1" name="Google Shape;271;p65"/>
          <p:cNvSpPr txBox="1"/>
          <p:nvPr>
            <p:ph idx="2" type="body"/>
          </p:nvPr>
        </p:nvSpPr>
        <p:spPr>
          <a:xfrm>
            <a:off x="4319640" y="1604520"/>
            <a:ext cx="3533040" cy="1896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2" name="Google Shape;272;p65"/>
          <p:cNvSpPr txBox="1"/>
          <p:nvPr>
            <p:ph idx="3" type="body"/>
          </p:nvPr>
        </p:nvSpPr>
        <p:spPr>
          <a:xfrm>
            <a:off x="8029800" y="1604520"/>
            <a:ext cx="3533040" cy="1896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3" name="Google Shape;273;p65"/>
          <p:cNvSpPr txBox="1"/>
          <p:nvPr>
            <p:ph idx="4" type="body"/>
          </p:nvPr>
        </p:nvSpPr>
        <p:spPr>
          <a:xfrm>
            <a:off x="609480" y="3682080"/>
            <a:ext cx="3533040" cy="1896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4" name="Google Shape;274;p65"/>
          <p:cNvSpPr txBox="1"/>
          <p:nvPr>
            <p:ph idx="5" type="body"/>
          </p:nvPr>
        </p:nvSpPr>
        <p:spPr>
          <a:xfrm>
            <a:off x="4319640" y="3682080"/>
            <a:ext cx="3533040" cy="1896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5" name="Google Shape;275;p65"/>
          <p:cNvSpPr txBox="1"/>
          <p:nvPr>
            <p:ph idx="6" type="body"/>
          </p:nvPr>
        </p:nvSpPr>
        <p:spPr>
          <a:xfrm>
            <a:off x="8029800" y="3682080"/>
            <a:ext cx="3533040" cy="1896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entered Text" type="objOnly">
  <p:cSld name="OBJECT_ONLY"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8"/>
          <p:cNvSpPr txBox="1"/>
          <p:nvPr>
            <p:ph idx="1" type="subTitle"/>
          </p:nvPr>
        </p:nvSpPr>
        <p:spPr>
          <a:xfrm>
            <a:off x="609480" y="273600"/>
            <a:ext cx="10972440" cy="53078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2 Content and Content" type="twoObjAndObj">
  <p:cSld name="TWO_OBJECTS_AND_OBJECT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9"/>
          <p:cNvSpPr txBox="1"/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9"/>
          <p:cNvSpPr txBox="1"/>
          <p:nvPr>
            <p:ph idx="1"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6" name="Google Shape;36;p9"/>
          <p:cNvSpPr txBox="1"/>
          <p:nvPr>
            <p:ph idx="2"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7" name="Google Shape;37;p9"/>
          <p:cNvSpPr txBox="1"/>
          <p:nvPr>
            <p:ph idx="3"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Content and 2 Content" type="objAndTwoObj">
  <p:cSld name="OBJECT_AND_TWO_OBJECTS">
    <p:spTree>
      <p:nvGrpSpPr>
        <p:cNvPr id="38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10"/>
          <p:cNvSpPr txBox="1"/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0" name="Google Shape;40;p10"/>
          <p:cNvSpPr txBox="1"/>
          <p:nvPr>
            <p:ph idx="1"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1" name="Google Shape;41;p10"/>
          <p:cNvSpPr txBox="1"/>
          <p:nvPr>
            <p:ph idx="2"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10"/>
          <p:cNvSpPr txBox="1"/>
          <p:nvPr>
            <p:ph idx="3"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theme" Target="../theme/theme4.xml"/><Relationship Id="rId1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_rels/slideMaster2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22.xml"/><Relationship Id="rId13" Type="http://schemas.openxmlformats.org/officeDocument/2006/relationships/theme" Target="../theme/theme5.xml"/><Relationship Id="rId1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13.xml"/><Relationship Id="rId2" Type="http://schemas.openxmlformats.org/officeDocument/2006/relationships/slideLayout" Target="../slideLayouts/slideLayout14.xml"/><Relationship Id="rId3" Type="http://schemas.openxmlformats.org/officeDocument/2006/relationships/slideLayout" Target="../slideLayouts/slideLayout15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5" Type="http://schemas.openxmlformats.org/officeDocument/2006/relationships/slideLayout" Target="../slideLayouts/slideLayout17.xml"/><Relationship Id="rId6" Type="http://schemas.openxmlformats.org/officeDocument/2006/relationships/slideLayout" Target="../slideLayouts/slideLayout18.xml"/><Relationship Id="rId7" Type="http://schemas.openxmlformats.org/officeDocument/2006/relationships/slideLayout" Target="../slideLayouts/slideLayout19.xml"/><Relationship Id="rId8" Type="http://schemas.openxmlformats.org/officeDocument/2006/relationships/slideLayout" Target="../slideLayouts/slideLayout20.xml"/></Relationships>
</file>

<file path=ppt/slideMasters/_rels/slideMaster3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35.xml"/><Relationship Id="rId10" Type="http://schemas.openxmlformats.org/officeDocument/2006/relationships/slideLayout" Target="../slideLayouts/slideLayout34.xml"/><Relationship Id="rId13" Type="http://schemas.openxmlformats.org/officeDocument/2006/relationships/theme" Target="../theme/theme2.xml"/><Relationship Id="rId12" Type="http://schemas.openxmlformats.org/officeDocument/2006/relationships/slideLayout" Target="../slideLayouts/slideLayout36.xml"/><Relationship Id="rId1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6.xml"/><Relationship Id="rId3" Type="http://schemas.openxmlformats.org/officeDocument/2006/relationships/slideLayout" Target="../slideLayouts/slideLayout27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9.xml"/><Relationship Id="rId6" Type="http://schemas.openxmlformats.org/officeDocument/2006/relationships/slideLayout" Target="../slideLayouts/slideLayout30.xml"/><Relationship Id="rId7" Type="http://schemas.openxmlformats.org/officeDocument/2006/relationships/slideLayout" Target="../slideLayouts/slideLayout31.xml"/><Relationship Id="rId8" Type="http://schemas.openxmlformats.org/officeDocument/2006/relationships/slideLayout" Target="../slideLayouts/slideLayout32.xml"/></Relationships>
</file>

<file path=ppt/slideMasters/_rels/slideMaster4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47.xml"/><Relationship Id="rId10" Type="http://schemas.openxmlformats.org/officeDocument/2006/relationships/slideLayout" Target="../slideLayouts/slideLayout46.xml"/><Relationship Id="rId13" Type="http://schemas.openxmlformats.org/officeDocument/2006/relationships/theme" Target="../theme/theme6.xml"/><Relationship Id="rId12" Type="http://schemas.openxmlformats.org/officeDocument/2006/relationships/slideLayout" Target="../slideLayouts/slideLayout48.xml"/><Relationship Id="rId1" Type="http://schemas.openxmlformats.org/officeDocument/2006/relationships/slideLayout" Target="../slideLayouts/slideLayout37.xml"/><Relationship Id="rId2" Type="http://schemas.openxmlformats.org/officeDocument/2006/relationships/slideLayout" Target="../slideLayouts/slideLayout38.xml"/><Relationship Id="rId3" Type="http://schemas.openxmlformats.org/officeDocument/2006/relationships/slideLayout" Target="../slideLayouts/slideLayout39.xml"/><Relationship Id="rId4" Type="http://schemas.openxmlformats.org/officeDocument/2006/relationships/slideLayout" Target="../slideLayouts/slideLayout40.xml"/><Relationship Id="rId9" Type="http://schemas.openxmlformats.org/officeDocument/2006/relationships/slideLayout" Target="../slideLayouts/slideLayout45.xml"/><Relationship Id="rId5" Type="http://schemas.openxmlformats.org/officeDocument/2006/relationships/slideLayout" Target="../slideLayouts/slideLayout41.xml"/><Relationship Id="rId6" Type="http://schemas.openxmlformats.org/officeDocument/2006/relationships/slideLayout" Target="../slideLayouts/slideLayout42.xml"/><Relationship Id="rId7" Type="http://schemas.openxmlformats.org/officeDocument/2006/relationships/slideLayout" Target="../slideLayouts/slideLayout43.xml"/><Relationship Id="rId8" Type="http://schemas.openxmlformats.org/officeDocument/2006/relationships/slideLayout" Target="../slideLayouts/slideLayout44.xml"/></Relationships>
</file>

<file path=ppt/slideMasters/_rels/slideMaster5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59.xml"/><Relationship Id="rId10" Type="http://schemas.openxmlformats.org/officeDocument/2006/relationships/slideLayout" Target="../slideLayouts/slideLayout58.xml"/><Relationship Id="rId13" Type="http://schemas.openxmlformats.org/officeDocument/2006/relationships/theme" Target="../theme/theme3.xml"/><Relationship Id="rId12" Type="http://schemas.openxmlformats.org/officeDocument/2006/relationships/slideLayout" Target="../slideLayouts/slideLayout60.xml"/><Relationship Id="rId1" Type="http://schemas.openxmlformats.org/officeDocument/2006/relationships/slideLayout" Target="../slideLayouts/slideLayout49.xml"/><Relationship Id="rId2" Type="http://schemas.openxmlformats.org/officeDocument/2006/relationships/slideLayout" Target="../slideLayouts/slideLayout50.xml"/><Relationship Id="rId3" Type="http://schemas.openxmlformats.org/officeDocument/2006/relationships/slideLayout" Target="../slideLayouts/slideLayout51.xml"/><Relationship Id="rId4" Type="http://schemas.openxmlformats.org/officeDocument/2006/relationships/slideLayout" Target="../slideLayouts/slideLayout52.xml"/><Relationship Id="rId9" Type="http://schemas.openxmlformats.org/officeDocument/2006/relationships/slideLayout" Target="../slideLayouts/slideLayout57.xml"/><Relationship Id="rId5" Type="http://schemas.openxmlformats.org/officeDocument/2006/relationships/slideLayout" Target="../slideLayouts/slideLayout53.xml"/><Relationship Id="rId6" Type="http://schemas.openxmlformats.org/officeDocument/2006/relationships/slideLayout" Target="../slideLayouts/slideLayout54.xml"/><Relationship Id="rId7" Type="http://schemas.openxmlformats.org/officeDocument/2006/relationships/slideLayout" Target="../slideLayouts/slideLayout55.xml"/><Relationship Id="rId8" Type="http://schemas.openxmlformats.org/officeDocument/2006/relationships/slideLayout" Target="../slideLayouts/slideLayout56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838080" y="365040"/>
            <a:ext cx="10515600" cy="13255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7" name="Google Shape;7;p1"/>
          <p:cNvSpPr txBox="1"/>
          <p:nvPr>
            <p:ph idx="2" type="title"/>
          </p:nvPr>
        </p:nvSpPr>
        <p:spPr>
          <a:xfrm>
            <a:off x="838080" y="1825560"/>
            <a:ext cx="10515600" cy="43513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8" name="Google Shape;8;p1"/>
          <p:cNvSpPr txBox="1"/>
          <p:nvPr>
            <p:ph idx="10" type="dt"/>
          </p:nvPr>
        </p:nvSpPr>
        <p:spPr>
          <a:xfrm>
            <a:off x="838080" y="6356520"/>
            <a:ext cx="2743200" cy="365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9" name="Google Shape;9;p1"/>
          <p:cNvSpPr txBox="1"/>
          <p:nvPr>
            <p:ph idx="11" type="ftr"/>
          </p:nvPr>
        </p:nvSpPr>
        <p:spPr>
          <a:xfrm>
            <a:off x="4038480" y="6356520"/>
            <a:ext cx="4114800" cy="365040"/>
          </a:xfrm>
          <a:prstGeom prst="rect">
            <a:avLst/>
          </a:prstGeom>
          <a:noFill/>
          <a:ln>
            <a:noFill/>
          </a:ln>
        </p:spPr>
        <p:txBody>
          <a:bodyPr anchorCtr="1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10" name="Google Shape;10;p1"/>
          <p:cNvSpPr txBox="1"/>
          <p:nvPr>
            <p:ph idx="12" type="sldNum"/>
          </p:nvPr>
        </p:nvSpPr>
        <p:spPr>
          <a:xfrm>
            <a:off x="8610480" y="6356520"/>
            <a:ext cx="2743200" cy="365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-PL"/>
              <a:t>‹#›</a:t>
            </a:fld>
            <a:endParaRPr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1" name="Google Shape;11;p1"/>
          <p:cNvSpPr txBox="1"/>
          <p:nvPr>
            <p:ph idx="1"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4"/>
          <p:cNvSpPr txBox="1"/>
          <p:nvPr>
            <p:ph type="title"/>
          </p:nvPr>
        </p:nvSpPr>
        <p:spPr>
          <a:xfrm>
            <a:off x="1523880" y="1122480"/>
            <a:ext cx="9144000" cy="2387520"/>
          </a:xfrm>
          <a:prstGeom prst="rect">
            <a:avLst/>
          </a:prstGeom>
          <a:noFill/>
          <a:ln>
            <a:noFill/>
          </a:ln>
        </p:spPr>
        <p:txBody>
          <a:bodyPr anchorCtr="1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62" name="Google Shape;62;p14"/>
          <p:cNvSpPr txBox="1"/>
          <p:nvPr>
            <p:ph idx="10" type="dt"/>
          </p:nvPr>
        </p:nvSpPr>
        <p:spPr>
          <a:xfrm>
            <a:off x="838080" y="6356520"/>
            <a:ext cx="2743200" cy="365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63" name="Google Shape;63;p14"/>
          <p:cNvSpPr txBox="1"/>
          <p:nvPr>
            <p:ph idx="11" type="ftr"/>
          </p:nvPr>
        </p:nvSpPr>
        <p:spPr>
          <a:xfrm>
            <a:off x="4038480" y="6356520"/>
            <a:ext cx="4114800" cy="365040"/>
          </a:xfrm>
          <a:prstGeom prst="rect">
            <a:avLst/>
          </a:prstGeom>
          <a:noFill/>
          <a:ln>
            <a:noFill/>
          </a:ln>
        </p:spPr>
        <p:txBody>
          <a:bodyPr anchorCtr="1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64" name="Google Shape;64;p14"/>
          <p:cNvSpPr txBox="1"/>
          <p:nvPr>
            <p:ph idx="12" type="sldNum"/>
          </p:nvPr>
        </p:nvSpPr>
        <p:spPr>
          <a:xfrm>
            <a:off x="8610480" y="6356520"/>
            <a:ext cx="2743200" cy="365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-PL"/>
              <a:t>‹#›</a:t>
            </a:fld>
            <a:endParaRPr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65" name="Google Shape;65;p14"/>
          <p:cNvSpPr txBox="1"/>
          <p:nvPr>
            <p:ph idx="1"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60" r:id="rId1"/>
    <p:sldLayoutId id="2147483661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  <p:sldLayoutId id="2147483671" r:id="rId1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114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27"/>
          <p:cNvSpPr txBox="1"/>
          <p:nvPr>
            <p:ph idx="10" type="dt"/>
          </p:nvPr>
        </p:nvSpPr>
        <p:spPr>
          <a:xfrm>
            <a:off x="838080" y="6356520"/>
            <a:ext cx="2743200" cy="365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116" name="Google Shape;116;p27"/>
          <p:cNvSpPr txBox="1"/>
          <p:nvPr>
            <p:ph idx="11" type="ftr"/>
          </p:nvPr>
        </p:nvSpPr>
        <p:spPr>
          <a:xfrm>
            <a:off x="4038480" y="6356520"/>
            <a:ext cx="4114800" cy="365040"/>
          </a:xfrm>
          <a:prstGeom prst="rect">
            <a:avLst/>
          </a:prstGeom>
          <a:noFill/>
          <a:ln>
            <a:noFill/>
          </a:ln>
        </p:spPr>
        <p:txBody>
          <a:bodyPr anchorCtr="1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117" name="Google Shape;117;p27"/>
          <p:cNvSpPr txBox="1"/>
          <p:nvPr>
            <p:ph idx="12" type="sldNum"/>
          </p:nvPr>
        </p:nvSpPr>
        <p:spPr>
          <a:xfrm>
            <a:off x="8610480" y="6356520"/>
            <a:ext cx="2743200" cy="365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-PL"/>
              <a:t>‹#›</a:t>
            </a:fld>
            <a:endParaRPr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18" name="Google Shape;118;p27"/>
          <p:cNvSpPr txBox="1"/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119" name="Google Shape;119;p27"/>
          <p:cNvSpPr txBox="1"/>
          <p:nvPr>
            <p:ph idx="1"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72" r:id="rId1"/>
    <p:sldLayoutId id="2147483673" r:id="rId2"/>
    <p:sldLayoutId id="2147483674" r:id="rId3"/>
    <p:sldLayoutId id="2147483675" r:id="rId4"/>
    <p:sldLayoutId id="2147483676" r:id="rId5"/>
    <p:sldLayoutId id="2147483677" r:id="rId6"/>
    <p:sldLayoutId id="2147483678" r:id="rId7"/>
    <p:sldLayoutId id="2147483679" r:id="rId8"/>
    <p:sldLayoutId id="2147483680" r:id="rId9"/>
    <p:sldLayoutId id="2147483681" r:id="rId10"/>
    <p:sldLayoutId id="2147483682" r:id="rId11"/>
    <p:sldLayoutId id="2147483683" r:id="rId1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168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Google Shape;169;p40"/>
          <p:cNvSpPr txBox="1"/>
          <p:nvPr>
            <p:ph type="title"/>
          </p:nvPr>
        </p:nvSpPr>
        <p:spPr>
          <a:xfrm>
            <a:off x="838080" y="365040"/>
            <a:ext cx="10515600" cy="13255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170" name="Google Shape;170;p40"/>
          <p:cNvSpPr txBox="1"/>
          <p:nvPr>
            <p:ph idx="1" type="body"/>
          </p:nvPr>
        </p:nvSpPr>
        <p:spPr>
          <a:xfrm>
            <a:off x="838080" y="1825560"/>
            <a:ext cx="10515600" cy="43513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171" name="Google Shape;171;p40"/>
          <p:cNvSpPr txBox="1"/>
          <p:nvPr>
            <p:ph idx="10" type="dt"/>
          </p:nvPr>
        </p:nvSpPr>
        <p:spPr>
          <a:xfrm>
            <a:off x="838080" y="6356520"/>
            <a:ext cx="2743200" cy="365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172" name="Google Shape;172;p40"/>
          <p:cNvSpPr txBox="1"/>
          <p:nvPr>
            <p:ph idx="11" type="ftr"/>
          </p:nvPr>
        </p:nvSpPr>
        <p:spPr>
          <a:xfrm>
            <a:off x="4038480" y="6356520"/>
            <a:ext cx="4114800" cy="365040"/>
          </a:xfrm>
          <a:prstGeom prst="rect">
            <a:avLst/>
          </a:prstGeom>
          <a:noFill/>
          <a:ln>
            <a:noFill/>
          </a:ln>
        </p:spPr>
        <p:txBody>
          <a:bodyPr anchorCtr="1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173" name="Google Shape;173;p40"/>
          <p:cNvSpPr txBox="1"/>
          <p:nvPr>
            <p:ph idx="12" type="sldNum"/>
          </p:nvPr>
        </p:nvSpPr>
        <p:spPr>
          <a:xfrm>
            <a:off x="8610480" y="6356520"/>
            <a:ext cx="2743200" cy="365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-PL"/>
              <a:t>‹#›</a:t>
            </a:fld>
            <a:endParaRPr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84" r:id="rId1"/>
    <p:sldLayoutId id="2147483685" r:id="rId2"/>
    <p:sldLayoutId id="2147483686" r:id="rId3"/>
    <p:sldLayoutId id="2147483687" r:id="rId4"/>
    <p:sldLayoutId id="2147483688" r:id="rId5"/>
    <p:sldLayoutId id="2147483689" r:id="rId6"/>
    <p:sldLayoutId id="2147483690" r:id="rId7"/>
    <p:sldLayoutId id="2147483691" r:id="rId8"/>
    <p:sldLayoutId id="2147483692" r:id="rId9"/>
    <p:sldLayoutId id="2147483693" r:id="rId10"/>
    <p:sldLayoutId id="2147483694" r:id="rId11"/>
    <p:sldLayoutId id="2147483695" r:id="rId1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222" name="Shape 2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" name="Google Shape;223;p53"/>
          <p:cNvSpPr txBox="1"/>
          <p:nvPr>
            <p:ph type="title"/>
          </p:nvPr>
        </p:nvSpPr>
        <p:spPr>
          <a:xfrm>
            <a:off x="831960" y="1709640"/>
            <a:ext cx="10515600" cy="285264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224" name="Google Shape;224;p53"/>
          <p:cNvSpPr txBox="1"/>
          <p:nvPr>
            <p:ph idx="1" type="body"/>
          </p:nvPr>
        </p:nvSpPr>
        <p:spPr>
          <a:xfrm>
            <a:off x="831960" y="4589640"/>
            <a:ext cx="10515600" cy="15001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225" name="Google Shape;225;p53"/>
          <p:cNvSpPr txBox="1"/>
          <p:nvPr>
            <p:ph idx="10" type="dt"/>
          </p:nvPr>
        </p:nvSpPr>
        <p:spPr>
          <a:xfrm>
            <a:off x="838080" y="6356520"/>
            <a:ext cx="2743200" cy="365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226" name="Google Shape;226;p53"/>
          <p:cNvSpPr txBox="1"/>
          <p:nvPr>
            <p:ph idx="11" type="ftr"/>
          </p:nvPr>
        </p:nvSpPr>
        <p:spPr>
          <a:xfrm>
            <a:off x="4038480" y="6356520"/>
            <a:ext cx="4114800" cy="365040"/>
          </a:xfrm>
          <a:prstGeom prst="rect">
            <a:avLst/>
          </a:prstGeom>
          <a:noFill/>
          <a:ln>
            <a:noFill/>
          </a:ln>
        </p:spPr>
        <p:txBody>
          <a:bodyPr anchorCtr="1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227" name="Google Shape;227;p53"/>
          <p:cNvSpPr txBox="1"/>
          <p:nvPr>
            <p:ph idx="12" type="sldNum"/>
          </p:nvPr>
        </p:nvSpPr>
        <p:spPr>
          <a:xfrm>
            <a:off x="8610480" y="6356520"/>
            <a:ext cx="2743200" cy="365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-PL"/>
              <a:t>‹#›</a:t>
            </a:fld>
            <a:endParaRPr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96" r:id="rId1"/>
    <p:sldLayoutId id="2147483697" r:id="rId2"/>
    <p:sldLayoutId id="2147483698" r:id="rId3"/>
    <p:sldLayoutId id="2147483699" r:id="rId4"/>
    <p:sldLayoutId id="2147483700" r:id="rId5"/>
    <p:sldLayoutId id="2147483701" r:id="rId6"/>
    <p:sldLayoutId id="2147483702" r:id="rId7"/>
    <p:sldLayoutId id="2147483703" r:id="rId8"/>
    <p:sldLayoutId id="2147483704" r:id="rId9"/>
    <p:sldLayoutId id="2147483705" r:id="rId10"/>
    <p:sldLayoutId id="2147483706" r:id="rId11"/>
    <p:sldLayoutId id="2147483707" r:id="rId1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jpg"/><Relationship Id="rId4" Type="http://schemas.openxmlformats.org/officeDocument/2006/relationships/image" Target="../media/image2.jp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5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14.jpg"/><Relationship Id="rId4" Type="http://schemas.openxmlformats.org/officeDocument/2006/relationships/image" Target="../media/image15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3.jpg"/><Relationship Id="rId4" Type="http://schemas.openxmlformats.org/officeDocument/2006/relationships/image" Target="../media/image4.jp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5.jpg"/><Relationship Id="rId4" Type="http://schemas.openxmlformats.org/officeDocument/2006/relationships/image" Target="../media/image6.jpg"/><Relationship Id="rId5" Type="http://schemas.openxmlformats.org/officeDocument/2006/relationships/image" Target="../media/image7.jp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2.jpg"/><Relationship Id="rId4" Type="http://schemas.openxmlformats.org/officeDocument/2006/relationships/image" Target="../media/image11.jpg"/><Relationship Id="rId5" Type="http://schemas.openxmlformats.org/officeDocument/2006/relationships/image" Target="../media/image8.jp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9.jpg"/><Relationship Id="rId4" Type="http://schemas.openxmlformats.org/officeDocument/2006/relationships/image" Target="../media/image10.jpg"/><Relationship Id="rId5" Type="http://schemas.openxmlformats.org/officeDocument/2006/relationships/image" Target="../media/image17.jp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13.jpg"/><Relationship Id="rId4" Type="http://schemas.openxmlformats.org/officeDocument/2006/relationships/image" Target="../media/image18.jpg"/><Relationship Id="rId5" Type="http://schemas.openxmlformats.org/officeDocument/2006/relationships/image" Target="../media/image16.jpg"/><Relationship Id="rId6" Type="http://schemas.openxmlformats.org/officeDocument/2006/relationships/image" Target="../media/image19.jp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9BBB59"/>
        </a:solidFill>
      </p:bgPr>
    </p:bg>
    <p:spTree>
      <p:nvGrpSpPr>
        <p:cNvPr id="279" name="Shape 2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0" name="Google Shape;280;p66"/>
          <p:cNvSpPr txBox="1"/>
          <p:nvPr/>
        </p:nvSpPr>
        <p:spPr>
          <a:xfrm>
            <a:off x="838080" y="365040"/>
            <a:ext cx="10515600" cy="1325520"/>
          </a:xfrm>
          <a:prstGeom prst="rect">
            <a:avLst/>
          </a:prstGeom>
          <a:noFill/>
          <a:ln>
            <a:noFill/>
          </a:ln>
        </p:spPr>
        <p:txBody>
          <a:bodyPr anchorCtr="1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pl-PL" sz="4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PLAN WARSZTATÓW</a:t>
            </a:r>
            <a:endParaRPr b="0" i="0" sz="4400" u="none" cap="none" strike="noStrike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1" name="Google Shape;281;p66"/>
          <p:cNvSpPr txBox="1"/>
          <p:nvPr/>
        </p:nvSpPr>
        <p:spPr>
          <a:xfrm>
            <a:off x="950760" y="1690560"/>
            <a:ext cx="10515600" cy="43513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Char char="•"/>
            </a:pPr>
            <a:r>
              <a:rPr b="0" i="0" lang="pl-PL" sz="2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OMÓWIENIE SPOTKANIA Z RODZICEM: OKOLICZNOŚCI ROZMOWY, SPOSTRZEŻENIA, UWAGI.</a:t>
            </a:r>
            <a:endParaRPr b="0" i="0" sz="2800" u="none" cap="none" strike="noStrike"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1001"/>
              </a:spcBef>
              <a:spcAft>
                <a:spcPts val="0"/>
              </a:spcAft>
              <a:buNone/>
            </a:pPr>
            <a:r>
              <a:rPr b="0" i="0" lang="pl-PL" sz="2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b="0" i="0" sz="2800" u="none" cap="none" strike="noStrike">
              <a:latin typeface="Arial"/>
              <a:ea typeface="Arial"/>
              <a:cs typeface="Arial"/>
              <a:sym typeface="Arial"/>
            </a:endParaRPr>
          </a:p>
          <a:p>
            <a:pPr indent="-228600" lvl="0" marL="228600" marR="0" rtl="0" algn="l">
              <a:lnSpc>
                <a:spcPct val="90000"/>
              </a:lnSpc>
              <a:spcBef>
                <a:spcPts val="1001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Char char="•"/>
            </a:pPr>
            <a:r>
              <a:rPr b="0" i="0" lang="pl-PL" sz="2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OMÓWIENIE INFORMACJI ZAWARTYCH W PRZEPROWADZONYM WYWIADZIE KOMPETENCJI KOMUNIKACYJNYCH UCZESTNIKA INNOWACJI.</a:t>
            </a:r>
            <a:endParaRPr b="0" i="0" sz="2800" u="none" cap="none" strike="noStrike"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1001"/>
              </a:spcBef>
              <a:spcAft>
                <a:spcPts val="0"/>
              </a:spcAft>
              <a:buNone/>
            </a:pPr>
            <a:r>
              <a:rPr b="0" i="0" lang="pl-PL" sz="2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b="0" i="0" sz="2800" u="none" cap="none" strike="noStrike">
              <a:latin typeface="Arial"/>
              <a:ea typeface="Arial"/>
              <a:cs typeface="Arial"/>
              <a:sym typeface="Arial"/>
            </a:endParaRPr>
          </a:p>
          <a:p>
            <a:pPr indent="-228600" lvl="0" marL="228600" marR="0" rtl="0" algn="l">
              <a:lnSpc>
                <a:spcPct val="90000"/>
              </a:lnSpc>
              <a:spcBef>
                <a:spcPts val="1001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Char char="•"/>
            </a:pPr>
            <a:r>
              <a:rPr b="0" i="0" lang="pl-PL" sz="2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OMÓWIENIE CELÓW, KTÓRE SĄ WYZNACZNIKIEM DZIAŁAŃ </a:t>
            </a:r>
            <a:br>
              <a:rPr b="0" i="0" lang="pl-PL" sz="1800" u="none" cap="none" strike="noStrike"/>
            </a:br>
            <a:r>
              <a:rPr b="0" i="0" lang="pl-PL" sz="2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W TESTOWANIU INNOWACJI SPOŁECZNEJ AACOWY ASYSTENT.</a:t>
            </a:r>
            <a:endParaRPr b="0" i="0" sz="2800" u="none" cap="none" strike="noStrike"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descr="C:\Users\Bytnarki\Desktop\PIKTOGRAMY 4.0\t54.jpg" id="282" name="Google Shape;282;p6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 rot="2390400">
            <a:off x="10490760" y="290160"/>
            <a:ext cx="1415520" cy="140544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C:\Users\Bytnarki\Desktop\PIKTOGRAMY 4.0\t56.jpg" id="283" name="Google Shape;283;p66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 rot="-1785600">
            <a:off x="381960" y="262080"/>
            <a:ext cx="1440000" cy="144288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>
    <p:fade thruBlk="1"/>
  </p:transition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9BBB59"/>
        </a:solidFill>
      </p:bgPr>
    </p:bg>
    <p:spTree>
      <p:nvGrpSpPr>
        <p:cNvPr id="350" name="Shape 3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C:\Users\Bytnarki\Desktop\PIKTOGRAMY 4.0\z12.jpg" id="351" name="Google Shape;351;p7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639520" y="2205000"/>
            <a:ext cx="2880360" cy="288036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C:\Users\Bytnarki\Desktop\PIKTOGRAMY 4.0\t106.jpg" id="352" name="Google Shape;352;p75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6095880" y="2925000"/>
            <a:ext cx="3096360" cy="3096360"/>
          </a:xfrm>
          <a:prstGeom prst="rect">
            <a:avLst/>
          </a:prstGeom>
          <a:noFill/>
          <a:ln>
            <a:noFill/>
          </a:ln>
        </p:spPr>
      </p:pic>
      <p:sp>
        <p:nvSpPr>
          <p:cNvPr id="353" name="Google Shape;353;p75"/>
          <p:cNvSpPr txBox="1"/>
          <p:nvPr/>
        </p:nvSpPr>
        <p:spPr>
          <a:xfrm>
            <a:off x="1919520" y="332640"/>
            <a:ext cx="7056720" cy="830880"/>
          </a:xfrm>
          <a:prstGeom prst="rect">
            <a:avLst/>
          </a:prstGeom>
          <a:noFill/>
          <a:ln>
            <a:noFill/>
          </a:ln>
        </p:spPr>
        <p:txBody>
          <a:bodyPr anchorCtr="1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pl-PL" sz="4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DZIĘKUJEMY ZA UWAGĘ…</a:t>
            </a:r>
            <a:endParaRPr b="0" i="0" sz="4800" u="none" cap="none" strike="noStrike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9BBB59"/>
        </a:solidFill>
      </p:bgPr>
    </p:bg>
    <p:spTree>
      <p:nvGrpSpPr>
        <p:cNvPr id="287" name="Shape 2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8" name="Google Shape;288;p67"/>
          <p:cNvSpPr txBox="1"/>
          <p:nvPr/>
        </p:nvSpPr>
        <p:spPr>
          <a:xfrm>
            <a:off x="838080" y="365040"/>
            <a:ext cx="10515600" cy="1325520"/>
          </a:xfrm>
          <a:prstGeom prst="rect">
            <a:avLst/>
          </a:prstGeom>
          <a:noFill/>
          <a:ln>
            <a:noFill/>
          </a:ln>
        </p:spPr>
        <p:txBody>
          <a:bodyPr anchorCtr="1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pl-PL" sz="4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PLAN WARSZTATÓW</a:t>
            </a:r>
            <a:endParaRPr b="0" i="0" sz="4400" u="none" cap="none" strike="noStrike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9" name="Google Shape;289;p67"/>
          <p:cNvSpPr txBox="1"/>
          <p:nvPr/>
        </p:nvSpPr>
        <p:spPr>
          <a:xfrm>
            <a:off x="838080" y="1825560"/>
            <a:ext cx="10515600" cy="43513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Char char="•"/>
            </a:pPr>
            <a:r>
              <a:rPr b="0" i="0" lang="pl-PL" sz="2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PRACA WARSZTATOWA: WYPEŁNIANIE KARTY OBSERWACJI KOMUNIKACYJNYCH UCZESTNIKÓW INNOWACJ SPOŁECZNEJ.</a:t>
            </a:r>
            <a:endParaRPr b="0" i="0" sz="2800" u="none" cap="none" strike="noStrike"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1001"/>
              </a:spcBef>
              <a:spcAft>
                <a:spcPts val="0"/>
              </a:spcAft>
              <a:buNone/>
            </a:pPr>
            <a:r>
              <a:rPr b="0" i="0" lang="pl-PL" sz="2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b="0" i="0" sz="2800" u="none" cap="none" strike="noStrike">
              <a:latin typeface="Arial"/>
              <a:ea typeface="Arial"/>
              <a:cs typeface="Arial"/>
              <a:sym typeface="Arial"/>
            </a:endParaRPr>
          </a:p>
          <a:p>
            <a:pPr indent="-228600" lvl="0" marL="228600" marR="0" rtl="0" algn="l">
              <a:lnSpc>
                <a:spcPct val="90000"/>
              </a:lnSpc>
              <a:spcBef>
                <a:spcPts val="1001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Char char="•"/>
            </a:pPr>
            <a:r>
              <a:rPr b="0" i="0" lang="pl-PL" sz="2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WYZNACZANIE CELÓW OPERACYJNYCH DO REALIZACJI W TOKU TESTOWANEJ INNOWACJI SPOŁECZNEJ AAC-OWY ASYSTENT</a:t>
            </a:r>
            <a:endParaRPr b="0" i="0" sz="2800" u="none" cap="none" strike="noStrike"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1001"/>
              </a:spcBef>
              <a:spcAft>
                <a:spcPts val="0"/>
              </a:spcAft>
              <a:buNone/>
            </a:pPr>
            <a:r>
              <a:rPr b="0" i="0" lang="pl-PL" sz="2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b="0" i="0" sz="2800" u="none" cap="none" strike="noStrike">
              <a:latin typeface="Arial"/>
              <a:ea typeface="Arial"/>
              <a:cs typeface="Arial"/>
              <a:sym typeface="Arial"/>
            </a:endParaRPr>
          </a:p>
          <a:p>
            <a:pPr indent="-228600" lvl="0" marL="228600" marR="0" rtl="0" algn="l">
              <a:lnSpc>
                <a:spcPct val="90000"/>
              </a:lnSpc>
              <a:spcBef>
                <a:spcPts val="1001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Char char="•"/>
            </a:pPr>
            <a:r>
              <a:rPr b="0" i="0" lang="pl-PL" sz="2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ZAKOŃCZENIE I TESTOWANIE</a:t>
            </a:r>
            <a:endParaRPr b="0" i="0" sz="2800" u="none" cap="none" strike="noStrike">
              <a:latin typeface="Arial"/>
              <a:ea typeface="Arial"/>
              <a:cs typeface="Arial"/>
              <a:sym typeface="Arial"/>
            </a:endParaRPr>
          </a:p>
          <a:p>
            <a:pPr indent="-228600" lvl="0" marL="228600" marR="0" rtl="0" algn="l">
              <a:lnSpc>
                <a:spcPct val="90000"/>
              </a:lnSpc>
              <a:spcBef>
                <a:spcPts val="1001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Char char="•"/>
            </a:pPr>
            <a:r>
              <a:rPr b="0" i="0" lang="pl-PL" sz="2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b="0" i="0" sz="2800" u="none" cap="none" strike="noStrike"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descr="C:\Users\Bytnarki\Desktop\PIKTOGRAMY 4.0\t56.jpg" id="290" name="Google Shape;290;p6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0416600" y="2349000"/>
            <a:ext cx="1429920" cy="144396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C:\Users\Bytnarki\Desktop\PIKTOGRAMY 4.0\t54.jpg" id="291" name="Google Shape;291;p67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0416600" y="3933000"/>
            <a:ext cx="1468080" cy="140544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9BBB59"/>
        </a:solidFill>
      </p:bgPr>
    </p:bg>
    <p:spTree>
      <p:nvGrpSpPr>
        <p:cNvPr id="295" name="Shape 2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" name="Google Shape;296;p68"/>
          <p:cNvSpPr txBox="1"/>
          <p:nvPr/>
        </p:nvSpPr>
        <p:spPr>
          <a:xfrm>
            <a:off x="1523880" y="379800"/>
            <a:ext cx="9144000" cy="1870920"/>
          </a:xfrm>
          <a:prstGeom prst="rect">
            <a:avLst/>
          </a:prstGeom>
          <a:noFill/>
          <a:ln>
            <a:noFill/>
          </a:ln>
        </p:spPr>
        <p:txBody>
          <a:bodyPr anchorCtr="1" anchor="b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pl-PL" sz="4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CEL GŁÓWNY INNOWACJI SPOŁECZNEJ </a:t>
            </a:r>
            <a:br>
              <a:rPr b="0" i="0" lang="pl-PL" sz="1800" u="none" cap="none" strike="noStrike"/>
            </a:br>
            <a:r>
              <a:rPr b="1" i="0" lang="pl-PL" sz="4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AAC-OWY ASYSTENT</a:t>
            </a:r>
            <a:endParaRPr b="0" i="0" sz="4000" u="none" cap="none" strike="noStrike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7" name="Google Shape;297;p68"/>
          <p:cNvSpPr txBox="1"/>
          <p:nvPr/>
        </p:nvSpPr>
        <p:spPr>
          <a:xfrm>
            <a:off x="1630080" y="2757240"/>
            <a:ext cx="9144000" cy="2871720"/>
          </a:xfrm>
          <a:prstGeom prst="rect">
            <a:avLst/>
          </a:prstGeom>
          <a:noFill/>
          <a:ln>
            <a:noFill/>
          </a:ln>
        </p:spPr>
        <p:txBody>
          <a:bodyPr anchorCtr="1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pl-PL" sz="25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Niwelowanie barier komunikacyjnych uczestników innowacji- osób </a:t>
            </a:r>
            <a:br>
              <a:rPr b="0" i="0" lang="pl-PL" sz="1800" u="none" cap="none" strike="noStrike"/>
            </a:br>
            <a:r>
              <a:rPr b="1" i="0" lang="pl-PL" sz="25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z niepełnosprawnością intelektualną przejawiających trudności </a:t>
            </a:r>
            <a:br>
              <a:rPr b="0" i="0" lang="pl-PL" sz="1800" u="none" cap="none" strike="noStrike"/>
            </a:br>
            <a:r>
              <a:rPr b="1" i="0" lang="pl-PL" sz="25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w werbalnym porozumiewaniu w różnych obszarach społecznych… </a:t>
            </a:r>
            <a:br>
              <a:rPr b="0" i="0" lang="pl-PL" sz="1800" u="none" cap="none" strike="noStrike"/>
            </a:br>
            <a:r>
              <a:rPr b="1" i="0" lang="pl-PL" sz="36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oddziaływanie bezpośrednie</a:t>
            </a:r>
            <a:endParaRPr b="0" i="0" sz="3600" u="none" cap="none" strike="noStrike"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30000"/>
              </a:lnSpc>
              <a:spcBef>
                <a:spcPts val="1001"/>
              </a:spcBef>
              <a:spcAft>
                <a:spcPts val="0"/>
              </a:spcAft>
              <a:buNone/>
            </a:pPr>
            <a:r>
              <a:t/>
            </a:r>
            <a:endParaRPr b="0" i="0" sz="3600" u="none" cap="none" strike="noStrike"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descr="C:\Users\Bytnarki\Desktop\PIKTOGRAMY 4.0\t106.jpg" id="298" name="Google Shape;298;p6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287520" y="5157360"/>
            <a:ext cx="1512360" cy="151236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C:\Users\Bytnarki\Desktop\PIKTOGRAMY 4.0\z93.jpg" id="299" name="Google Shape;299;p68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4943880" y="5157360"/>
            <a:ext cx="1584360" cy="15120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C:\Users\Bytnarki\Desktop\PIKTOGRAMY 4.0\c63.jpg" id="300" name="Google Shape;300;p68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6672240" y="5157360"/>
            <a:ext cx="1656000" cy="1512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9BBB59"/>
        </a:solidFill>
      </p:bgPr>
    </p:bg>
    <p:spTree>
      <p:nvGrpSpPr>
        <p:cNvPr id="304" name="Shape 3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5" name="Google Shape;305;p69"/>
          <p:cNvSpPr txBox="1"/>
          <p:nvPr/>
        </p:nvSpPr>
        <p:spPr>
          <a:xfrm>
            <a:off x="838080" y="365040"/>
            <a:ext cx="10515600" cy="1927800"/>
          </a:xfrm>
          <a:prstGeom prst="rect">
            <a:avLst/>
          </a:prstGeom>
          <a:noFill/>
          <a:ln>
            <a:noFill/>
          </a:ln>
        </p:spPr>
        <p:txBody>
          <a:bodyPr anchorCtr="1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pl-PL" sz="4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CEL GŁÓWNY INNOWACJI SPOŁECZNEJ </a:t>
            </a:r>
            <a:br>
              <a:rPr b="0" i="0" lang="pl-PL" sz="1800" u="none" cap="none" strike="noStrike"/>
            </a:br>
            <a:r>
              <a:rPr b="1" i="0" lang="pl-PL" sz="4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AAC-OWY ASYSTENT</a:t>
            </a:r>
            <a:br>
              <a:rPr b="0" i="0" lang="pl-PL" sz="1800" u="none" cap="none" strike="noStrike"/>
            </a:br>
            <a:endParaRPr b="0" i="0" sz="4000" u="none" cap="none" strike="noStrike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6" name="Google Shape;306;p69"/>
          <p:cNvSpPr txBox="1"/>
          <p:nvPr/>
        </p:nvSpPr>
        <p:spPr>
          <a:xfrm>
            <a:off x="838080" y="1722960"/>
            <a:ext cx="10515600" cy="4454280"/>
          </a:xfrm>
          <a:prstGeom prst="rect">
            <a:avLst/>
          </a:prstGeom>
          <a:noFill/>
          <a:ln>
            <a:noFill/>
          </a:ln>
        </p:spPr>
        <p:txBody>
          <a:bodyPr anchorCtr="1" anchor="t" bIns="45700" lIns="91425" spcFirstLastPara="1" rIns="91425" wrap="square" tIns="45700">
            <a:normAutofit/>
          </a:bodyPr>
          <a:lstStyle/>
          <a:p>
            <a:pPr indent="0" lvl="0" marL="0" marR="0" rt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pl-PL" sz="2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 Uświadamianie osób i dostosowanie miejsc </a:t>
            </a:r>
            <a:br>
              <a:rPr b="0" i="0" lang="pl-PL" sz="1800" u="none" cap="none" strike="noStrike"/>
            </a:br>
            <a:r>
              <a:rPr b="1" i="0" lang="pl-PL" sz="2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z przestrzeni publicznej do możliwości komunikacyjnych uczestników innowacji przejawiających trudności w werbalnym </a:t>
            </a:r>
            <a:br>
              <a:rPr b="0" i="0" lang="pl-PL" sz="1800" u="none" cap="none" strike="noStrike"/>
            </a:br>
            <a:r>
              <a:rPr b="1" i="0" lang="pl-PL" sz="2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porozumiewaniu się…</a:t>
            </a:r>
            <a:br>
              <a:rPr b="0" i="0" lang="pl-PL" sz="1800" u="none" cap="none" strike="noStrike"/>
            </a:br>
            <a:r>
              <a:rPr b="1" i="0" lang="pl-PL" sz="36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oddziaływanie pośrednie</a:t>
            </a:r>
            <a:endParaRPr b="0" i="0" sz="3600" u="none" cap="none" strike="noStrike"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50000"/>
              </a:lnSpc>
              <a:spcBef>
                <a:spcPts val="1001"/>
              </a:spcBef>
              <a:spcAft>
                <a:spcPts val="0"/>
              </a:spcAft>
              <a:buNone/>
            </a:pPr>
            <a:r>
              <a:rPr b="1" i="0" lang="pl-PL" sz="2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b="0" i="0" sz="2800" u="none" cap="none" strike="noStrike"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descr="C:\Users\Bytnarki\Desktop\PIKTOGRAMY 4.0\t77.jpg" id="307" name="Google Shape;307;p6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575880" y="5229360"/>
            <a:ext cx="1440360" cy="144036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C:\Users\Bytnarki\Desktop\PIKTOGRAMY 4.0\a0.jpg" id="308" name="Google Shape;308;p69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5159880" y="5229360"/>
            <a:ext cx="1512360" cy="144036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C:\Users\Bytnarki\Desktop\PIKTOGRAMY 4.0\s0.jpg" id="309" name="Google Shape;309;p69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6816240" y="5229360"/>
            <a:ext cx="1584360" cy="144036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9BBB59"/>
        </a:solidFill>
      </p:bgPr>
    </p:bg>
    <p:spTree>
      <p:nvGrpSpPr>
        <p:cNvPr id="313" name="Shape 3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4" name="Google Shape;314;p70"/>
          <p:cNvSpPr txBox="1"/>
          <p:nvPr/>
        </p:nvSpPr>
        <p:spPr>
          <a:xfrm>
            <a:off x="838080" y="365040"/>
            <a:ext cx="10515600" cy="830520"/>
          </a:xfrm>
          <a:prstGeom prst="rect">
            <a:avLst/>
          </a:prstGeom>
          <a:noFill/>
          <a:ln>
            <a:noFill/>
          </a:ln>
        </p:spPr>
        <p:txBody>
          <a:bodyPr anchorCtr="1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br>
              <a:rPr b="0" i="0" lang="pl-PL" sz="1800" u="none" cap="none" strike="noStrike"/>
            </a:br>
            <a:r>
              <a:rPr b="1" i="0" lang="pl-PL" sz="4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Cele ogólne</a:t>
            </a:r>
            <a:endParaRPr b="0" i="0" sz="4000" u="none" cap="none" strike="noStrike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15" name="Google Shape;315;p70"/>
          <p:cNvSpPr txBox="1"/>
          <p:nvPr/>
        </p:nvSpPr>
        <p:spPr>
          <a:xfrm>
            <a:off x="838080" y="1420920"/>
            <a:ext cx="10515600" cy="475596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Char char="•"/>
            </a:pPr>
            <a:r>
              <a:rPr b="0" i="0" lang="pl-PL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Porozumiewa się z otoczeniem w najpełniejszy sposób z użyciem dostosowanych narzędzi komunikacyjnych.</a:t>
            </a:r>
            <a:endParaRPr b="0" i="0" sz="2400" u="none" cap="none" strike="noStrike">
              <a:latin typeface="Arial"/>
              <a:ea typeface="Arial"/>
              <a:cs typeface="Arial"/>
              <a:sym typeface="Arial"/>
            </a:endParaRPr>
          </a:p>
          <a:p>
            <a:pPr indent="-228600" lvl="0" marL="228600" marR="0" rtl="0" algn="l">
              <a:lnSpc>
                <a:spcPct val="150000"/>
              </a:lnSpc>
              <a:spcBef>
                <a:spcPts val="1001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Char char="•"/>
            </a:pPr>
            <a:r>
              <a:rPr b="0" i="0" lang="pl-PL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Zdobył maksymalną niezależność życiową w zakresie wyrażania swoich potrzeb, emocji, aprobaty, sprzeciwu, dokonywania wyboru, komentowania sytuacji, zdarzeń, odpowiadania na pytania i formułowania ich itp.</a:t>
            </a:r>
            <a:endParaRPr b="0" i="0" sz="2400" u="none" cap="none" strike="noStrike">
              <a:latin typeface="Arial"/>
              <a:ea typeface="Arial"/>
              <a:cs typeface="Arial"/>
              <a:sym typeface="Arial"/>
            </a:endParaRPr>
          </a:p>
          <a:p>
            <a:pPr indent="-228600" lvl="0" marL="228600" marR="0" rtl="0" algn="l">
              <a:lnSpc>
                <a:spcPct val="150000"/>
              </a:lnSpc>
              <a:spcBef>
                <a:spcPts val="1001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Char char="•"/>
            </a:pPr>
            <a:r>
              <a:rPr b="0" i="0" lang="pl-PL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Nabył umiejętność prezentacji siebie związanej z podaniem istotnych informacji </a:t>
            </a:r>
            <a:br>
              <a:rPr b="0" i="0" lang="pl-PL" sz="1800" u="none" cap="none" strike="noStrike"/>
            </a:br>
            <a:r>
              <a:rPr b="0" i="0" lang="pl-PL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o sobie, wchodzenia w dialog , podtrzymywaniem go i zakończenie w odpowiedni sposób w kontakcie z osobami z lokalnego środowiska.</a:t>
            </a:r>
            <a:endParaRPr b="0" i="0" sz="2400" u="none" cap="none" strike="noStrike">
              <a:latin typeface="Arial"/>
              <a:ea typeface="Arial"/>
              <a:cs typeface="Arial"/>
              <a:sym typeface="Arial"/>
            </a:endParaRPr>
          </a:p>
          <a:p>
            <a:pPr indent="-228600" lvl="0" marL="228600" marR="0" rtl="0" algn="l">
              <a:lnSpc>
                <a:spcPct val="150000"/>
              </a:lnSpc>
              <a:spcBef>
                <a:spcPts val="1001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•"/>
            </a:pPr>
            <a:r>
              <a:rPr b="0" i="0" lang="pl-PL" sz="11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b="0" i="0" sz="1100" u="none" cap="none" strike="noStrike">
              <a:latin typeface="Arial"/>
              <a:ea typeface="Arial"/>
              <a:cs typeface="Arial"/>
              <a:sym typeface="Arial"/>
            </a:endParaRPr>
          </a:p>
          <a:p>
            <a:pPr indent="-228600" lvl="0" marL="228600" marR="0" rtl="0" algn="l">
              <a:lnSpc>
                <a:spcPct val="150000"/>
              </a:lnSpc>
              <a:spcBef>
                <a:spcPts val="1001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•"/>
            </a:pPr>
            <a:r>
              <a:rPr b="0" i="0" lang="pl-PL" sz="11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b="0" i="0" sz="1100" u="none" cap="none" strike="noStrike">
              <a:latin typeface="Arial"/>
              <a:ea typeface="Arial"/>
              <a:cs typeface="Arial"/>
              <a:sym typeface="Arial"/>
            </a:endParaRPr>
          </a:p>
          <a:p>
            <a:pPr indent="-228600" lvl="0" marL="228600" marR="0" rtl="0" algn="l">
              <a:lnSpc>
                <a:spcPct val="70000"/>
              </a:lnSpc>
              <a:spcBef>
                <a:spcPts val="1001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•"/>
            </a:pPr>
            <a:r>
              <a:rPr b="0" i="0" lang="pl-PL" sz="11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b="0" i="0" sz="1100" u="none" cap="none" strike="noStrike"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descr="C:\Users\Bytnarki\Desktop\PIKTOGRAMY 4.0\z14.jpg" id="316" name="Google Shape;316;p7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 rot="-2121000">
            <a:off x="729000" y="214920"/>
            <a:ext cx="1134360" cy="122508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C:\Users\Bytnarki\Desktop\PIKTOGRAMY 4.0\z93.jpg" id="317" name="Google Shape;317;p70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 rot="1153200">
            <a:off x="10296360" y="5580720"/>
            <a:ext cx="1085760" cy="110304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C:\Users\Bytnarki\Desktop\PIKTOGRAMY 4.0\z75.jpg" id="318" name="Google Shape;318;p70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 rot="2476200">
            <a:off x="10579680" y="253440"/>
            <a:ext cx="1233000" cy="1233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9BBB59"/>
        </a:solidFill>
      </p:bgPr>
    </p:bg>
    <p:spTree>
      <p:nvGrpSpPr>
        <p:cNvPr id="322" name="Shape 3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3" name="Google Shape;323;p71"/>
          <p:cNvSpPr txBox="1"/>
          <p:nvPr/>
        </p:nvSpPr>
        <p:spPr>
          <a:xfrm>
            <a:off x="838080" y="365040"/>
            <a:ext cx="10515600" cy="1325520"/>
          </a:xfrm>
          <a:prstGeom prst="rect">
            <a:avLst/>
          </a:prstGeom>
          <a:noFill/>
          <a:ln>
            <a:noFill/>
          </a:ln>
        </p:spPr>
        <p:txBody>
          <a:bodyPr anchorCtr="1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pl-PL" sz="4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Cele ogólne</a:t>
            </a:r>
            <a:endParaRPr b="0" i="0" sz="4400" u="none" cap="none" strike="noStrike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24" name="Google Shape;324;p71"/>
          <p:cNvSpPr txBox="1"/>
          <p:nvPr/>
        </p:nvSpPr>
        <p:spPr>
          <a:xfrm>
            <a:off x="838080" y="1825560"/>
            <a:ext cx="10515600" cy="43513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marR="0" rtl="0" algn="l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Char char="•"/>
            </a:pPr>
            <a:r>
              <a:rPr b="0" i="0" lang="pl-PL" sz="2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Wypracowanie gotowości u uczestników innowacji do swobodnego korzystania z miejsc dostosowanych do ich potrzeb komunikacyjnych </a:t>
            </a:r>
            <a:br>
              <a:rPr b="0" i="0" lang="pl-PL" sz="1800" u="none" cap="none" strike="noStrike"/>
            </a:br>
            <a:r>
              <a:rPr b="0" i="0" lang="pl-PL" sz="2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i poczucia sprawstwa.</a:t>
            </a:r>
            <a:endParaRPr b="0" i="0" sz="2800" u="none" cap="none" strike="noStrike">
              <a:latin typeface="Arial"/>
              <a:ea typeface="Arial"/>
              <a:cs typeface="Arial"/>
              <a:sym typeface="Arial"/>
            </a:endParaRPr>
          </a:p>
          <a:p>
            <a:pPr indent="-228600" lvl="0" marL="228600" marR="0" rtl="0" algn="l">
              <a:lnSpc>
                <a:spcPct val="160000"/>
              </a:lnSpc>
              <a:spcBef>
                <a:spcPts val="1001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Char char="•"/>
            </a:pPr>
            <a:r>
              <a:rPr b="0" i="0" lang="pl-PL" sz="2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udzielanie instrukcji pracownikom danych punktów usługowych  przez asystentów dotyczących skutecznego porozumiewania się </a:t>
            </a:r>
            <a:br>
              <a:rPr b="0" i="0" lang="pl-PL" sz="1800" u="none" cap="none" strike="noStrike"/>
            </a:br>
            <a:r>
              <a:rPr b="0" i="0" lang="pl-PL" sz="2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z użyciem AAC.</a:t>
            </a:r>
            <a:endParaRPr b="0" i="0" sz="2800" u="none" cap="none" strike="noStrike">
              <a:latin typeface="Arial"/>
              <a:ea typeface="Arial"/>
              <a:cs typeface="Arial"/>
              <a:sym typeface="Arial"/>
            </a:endParaRPr>
          </a:p>
          <a:p>
            <a:pPr indent="-228600" lvl="0" marL="228600" marR="0" rtl="0" algn="l">
              <a:lnSpc>
                <a:spcPct val="80000"/>
              </a:lnSpc>
              <a:spcBef>
                <a:spcPts val="1001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Char char="•"/>
            </a:pPr>
            <a:r>
              <a:rPr b="0" i="0" lang="pl-PL" sz="2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b="0" i="0" sz="2800" u="none" cap="none" strike="noStrike"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descr="C:\Users\Bytnarki\Desktop\PIKTOGRAMY 4.0\t90.jpg" id="325" name="Google Shape;325;p7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 rot="951600">
            <a:off x="1001160" y="422280"/>
            <a:ext cx="1233360" cy="123336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C:\Users\Bytnarki\Desktop\PIKTOGRAMY 4.0\a0.jpg" id="326" name="Google Shape;326;p71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 rot="1083000">
            <a:off x="2397600" y="593280"/>
            <a:ext cx="1293480" cy="129348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C:\Users\Bytnarki\Desktop\PIKTOGRAMY 4.0\t54.jpg" id="327" name="Google Shape;327;p71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 rot="1204200">
            <a:off x="8041680" y="354240"/>
            <a:ext cx="1240920" cy="133488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C:\Users\Bytnarki\Desktop\PIKTOGRAMY 4.0\c63.jpg" id="328" name="Google Shape;328;p71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 rot="1228800">
            <a:off x="9539280" y="463320"/>
            <a:ext cx="1307160" cy="130716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9BBB59"/>
        </a:solidFill>
      </p:bgPr>
    </p:bg>
    <p:spTree>
      <p:nvGrpSpPr>
        <p:cNvPr id="332" name="Shape 3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3" name="Google Shape;333;p72"/>
          <p:cNvSpPr txBox="1"/>
          <p:nvPr/>
        </p:nvSpPr>
        <p:spPr>
          <a:xfrm>
            <a:off x="838080" y="365040"/>
            <a:ext cx="10515600" cy="1325520"/>
          </a:xfrm>
          <a:prstGeom prst="rect">
            <a:avLst/>
          </a:prstGeom>
          <a:noFill/>
          <a:ln>
            <a:noFill/>
          </a:ln>
        </p:spPr>
        <p:txBody>
          <a:bodyPr anchorCtr="1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pl-PL" sz="4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Cele operacyjne</a:t>
            </a:r>
            <a:endParaRPr b="0" i="0" sz="4400" u="none" cap="none" strike="noStrike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34" name="Google Shape;334;p72"/>
          <p:cNvSpPr txBox="1"/>
          <p:nvPr/>
        </p:nvSpPr>
        <p:spPr>
          <a:xfrm>
            <a:off x="838080" y="1825560"/>
            <a:ext cx="10515600" cy="43513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Char char="•"/>
            </a:pPr>
            <a:r>
              <a:rPr b="0" i="0" lang="pl-PL" sz="2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Wykorzystuje podczas rozmowy książkę komunikacyjną, tablice tematyczne, aplikacje</a:t>
            </a:r>
            <a:endParaRPr b="0" i="0" sz="2800" u="none" cap="none" strike="noStrike">
              <a:latin typeface="Arial"/>
              <a:ea typeface="Arial"/>
              <a:cs typeface="Arial"/>
              <a:sym typeface="Arial"/>
            </a:endParaRPr>
          </a:p>
          <a:p>
            <a:pPr indent="-228600" lvl="0" marL="228600" marR="0" rtl="0" algn="l">
              <a:lnSpc>
                <a:spcPct val="90000"/>
              </a:lnSpc>
              <a:spcBef>
                <a:spcPts val="1001"/>
              </a:spcBef>
              <a:spcAft>
                <a:spcPts val="0"/>
              </a:spcAft>
              <a:buNone/>
            </a:pPr>
            <a:r>
              <a:rPr b="0" i="0" lang="pl-PL" sz="2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b="0" i="0" sz="2800" u="none" cap="none" strike="noStrike">
              <a:latin typeface="Arial"/>
              <a:ea typeface="Arial"/>
              <a:cs typeface="Arial"/>
              <a:sym typeface="Arial"/>
            </a:endParaRPr>
          </a:p>
          <a:p>
            <a:pPr indent="-228600" lvl="0" marL="228600" marR="0" rtl="0" algn="l">
              <a:lnSpc>
                <a:spcPct val="90000"/>
              </a:lnSpc>
              <a:spcBef>
                <a:spcPts val="1001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Char char="•"/>
            </a:pPr>
            <a:r>
              <a:rPr b="0" i="0" lang="pl-PL" sz="2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Korzystając z punktów usługowych wspiera się spersonalizowaną pomocą komunikacyjną</a:t>
            </a:r>
            <a:endParaRPr b="0" i="0" sz="2800" u="none" cap="none" strike="noStrike">
              <a:latin typeface="Arial"/>
              <a:ea typeface="Arial"/>
              <a:cs typeface="Arial"/>
              <a:sym typeface="Arial"/>
            </a:endParaRPr>
          </a:p>
          <a:p>
            <a:pPr indent="-228600" lvl="0" marL="228600" marR="0" rtl="0" algn="l">
              <a:lnSpc>
                <a:spcPct val="90000"/>
              </a:lnSpc>
              <a:spcBef>
                <a:spcPts val="1001"/>
              </a:spcBef>
              <a:spcAft>
                <a:spcPts val="0"/>
              </a:spcAft>
              <a:buNone/>
            </a:pPr>
            <a:r>
              <a:rPr b="0" i="0" lang="pl-PL" sz="2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b="0" i="0" sz="2800" u="none" cap="none" strike="noStrike">
              <a:latin typeface="Arial"/>
              <a:ea typeface="Arial"/>
              <a:cs typeface="Arial"/>
              <a:sym typeface="Arial"/>
            </a:endParaRPr>
          </a:p>
          <a:p>
            <a:pPr indent="-228600" lvl="0" marL="228600" marR="0" rtl="0" algn="l">
              <a:lnSpc>
                <a:spcPct val="90000"/>
              </a:lnSpc>
              <a:spcBef>
                <a:spcPts val="1001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Char char="•"/>
            </a:pPr>
            <a:r>
              <a:rPr b="0" i="0" lang="pl-PL" sz="2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Wyposaży najczęściej odwiedzane obszary w symbole niezbędne do efektywniejszego skorzystania z niego np. etykietowanie miejsc,</a:t>
            </a:r>
            <a:endParaRPr b="0" i="0" sz="2800" u="none" cap="none" strike="noStrike"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1001"/>
              </a:spcBef>
              <a:spcAft>
                <a:spcPts val="0"/>
              </a:spcAft>
              <a:buNone/>
            </a:pPr>
            <a:r>
              <a:rPr b="0" i="0" lang="pl-PL" sz="2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b="0" i="0" sz="2800" u="none" cap="none" strike="noStrike">
              <a:latin typeface="Arial"/>
              <a:ea typeface="Arial"/>
              <a:cs typeface="Arial"/>
              <a:sym typeface="Arial"/>
            </a:endParaRPr>
          </a:p>
          <a:p>
            <a:pPr indent="-228600" lvl="0" marL="228600" marR="0" rtl="0" algn="l">
              <a:lnSpc>
                <a:spcPct val="90000"/>
              </a:lnSpc>
              <a:spcBef>
                <a:spcPts val="1001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Char char="•"/>
            </a:pPr>
            <a:r>
              <a:rPr b="0" i="0" lang="pl-PL" sz="2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b="0" i="0" sz="2800" u="none" cap="none" strike="noStrike">
              <a:latin typeface="Arial"/>
              <a:ea typeface="Arial"/>
              <a:cs typeface="Arial"/>
              <a:sym typeface="Arial"/>
            </a:endParaRPr>
          </a:p>
          <a:p>
            <a:pPr indent="-228600" lvl="0" marL="228600" marR="0" rtl="0" algn="l">
              <a:lnSpc>
                <a:spcPct val="90000"/>
              </a:lnSpc>
              <a:spcBef>
                <a:spcPts val="1001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Char char="•"/>
            </a:pPr>
            <a:r>
              <a:rPr b="0" i="0" lang="pl-PL" sz="2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b="0" i="0" sz="2800" u="none" cap="none" strike="noStrike">
              <a:latin typeface="Arial"/>
              <a:ea typeface="Arial"/>
              <a:cs typeface="Arial"/>
              <a:sym typeface="Arial"/>
            </a:endParaRPr>
          </a:p>
          <a:p>
            <a:pPr indent="-228600" lvl="0" marL="228600" marR="0" rtl="0" algn="l">
              <a:lnSpc>
                <a:spcPct val="90000"/>
              </a:lnSpc>
              <a:spcBef>
                <a:spcPts val="1001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Char char="•"/>
            </a:pPr>
            <a:r>
              <a:rPr b="0" i="0" lang="pl-PL" sz="2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b="0" i="0" sz="2800" u="none" cap="none" strike="noStrike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ransition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9BBB59"/>
        </a:solidFill>
      </p:bgPr>
    </p:bg>
    <p:spTree>
      <p:nvGrpSpPr>
        <p:cNvPr id="338" name="Shape 3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9" name="Google Shape;339;p73"/>
          <p:cNvSpPr txBox="1"/>
          <p:nvPr/>
        </p:nvSpPr>
        <p:spPr>
          <a:xfrm>
            <a:off x="838080" y="365040"/>
            <a:ext cx="10515600" cy="1325520"/>
          </a:xfrm>
          <a:prstGeom prst="rect">
            <a:avLst/>
          </a:prstGeom>
          <a:noFill/>
          <a:ln>
            <a:noFill/>
          </a:ln>
        </p:spPr>
        <p:txBody>
          <a:bodyPr anchorCtr="1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pl-PL" sz="4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Cele operacyjne</a:t>
            </a:r>
            <a:endParaRPr b="0" i="0" sz="4400" u="none" cap="none" strike="noStrike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40" name="Google Shape;340;p73"/>
          <p:cNvSpPr txBox="1"/>
          <p:nvPr/>
        </p:nvSpPr>
        <p:spPr>
          <a:xfrm>
            <a:off x="838080" y="1825560"/>
            <a:ext cx="10515600" cy="43513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Char char="•"/>
            </a:pPr>
            <a:r>
              <a:rPr b="0" i="0" lang="pl-PL" sz="2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Wyraża swoje potrzeby, niezadowolenie, aprobatę lub sprzeciw podczas rozmowy lub spędzania czasu w różnych miejscach</a:t>
            </a:r>
            <a:endParaRPr b="0" i="0" sz="2800" u="none" cap="none" strike="noStrike">
              <a:latin typeface="Arial"/>
              <a:ea typeface="Arial"/>
              <a:cs typeface="Arial"/>
              <a:sym typeface="Arial"/>
            </a:endParaRPr>
          </a:p>
          <a:p>
            <a:pPr indent="-228600" lvl="0" marL="228600" marR="0" rtl="0" algn="l">
              <a:lnSpc>
                <a:spcPct val="90000"/>
              </a:lnSpc>
              <a:spcBef>
                <a:spcPts val="1001"/>
              </a:spcBef>
              <a:spcAft>
                <a:spcPts val="0"/>
              </a:spcAft>
              <a:buNone/>
            </a:pPr>
            <a:r>
              <a:rPr b="0" i="0" lang="pl-PL" sz="2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b="0" i="0" sz="2800" u="none" cap="none" strike="noStrike">
              <a:latin typeface="Arial"/>
              <a:ea typeface="Arial"/>
              <a:cs typeface="Arial"/>
              <a:sym typeface="Arial"/>
            </a:endParaRPr>
          </a:p>
          <a:p>
            <a:pPr indent="-228600" lvl="0" marL="228600" marR="0" rtl="0" algn="l">
              <a:lnSpc>
                <a:spcPct val="90000"/>
              </a:lnSpc>
              <a:spcBef>
                <a:spcPts val="1001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Char char="•"/>
            </a:pPr>
            <a:r>
              <a:rPr b="0" i="0" lang="pl-PL" sz="2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Dokonuje wyboru sposobu spędzania czasu wolnego</a:t>
            </a:r>
            <a:endParaRPr b="0" i="0" sz="2800" u="none" cap="none" strike="noStrike">
              <a:latin typeface="Arial"/>
              <a:ea typeface="Arial"/>
              <a:cs typeface="Arial"/>
              <a:sym typeface="Arial"/>
            </a:endParaRPr>
          </a:p>
          <a:p>
            <a:pPr indent="-228600" lvl="0" marL="228600" marR="0" rtl="0" algn="l">
              <a:lnSpc>
                <a:spcPct val="90000"/>
              </a:lnSpc>
              <a:spcBef>
                <a:spcPts val="1001"/>
              </a:spcBef>
              <a:spcAft>
                <a:spcPts val="0"/>
              </a:spcAft>
              <a:buNone/>
            </a:pPr>
            <a:r>
              <a:rPr b="0" i="0" lang="pl-PL" sz="2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b="0" i="0" sz="2800" u="none" cap="none" strike="noStrike">
              <a:latin typeface="Arial"/>
              <a:ea typeface="Arial"/>
              <a:cs typeface="Arial"/>
              <a:sym typeface="Arial"/>
            </a:endParaRPr>
          </a:p>
          <a:p>
            <a:pPr indent="-228600" lvl="0" marL="228600" marR="0" rtl="0" algn="l">
              <a:lnSpc>
                <a:spcPct val="90000"/>
              </a:lnSpc>
              <a:spcBef>
                <a:spcPts val="1001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Char char="•"/>
            </a:pPr>
            <a:r>
              <a:rPr b="0" i="0" lang="pl-PL" sz="2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Rozpoczyna i podtrzymuje rozmowę na wybrane tematy</a:t>
            </a:r>
            <a:endParaRPr b="0" i="0" sz="2800" u="none" cap="none" strike="noStrike">
              <a:latin typeface="Arial"/>
              <a:ea typeface="Arial"/>
              <a:cs typeface="Arial"/>
              <a:sym typeface="Arial"/>
            </a:endParaRPr>
          </a:p>
          <a:p>
            <a:pPr indent="-228600" lvl="0" marL="228600" marR="0" rtl="0" algn="l">
              <a:lnSpc>
                <a:spcPct val="90000"/>
              </a:lnSpc>
              <a:spcBef>
                <a:spcPts val="1001"/>
              </a:spcBef>
              <a:spcAft>
                <a:spcPts val="0"/>
              </a:spcAft>
              <a:buNone/>
            </a:pPr>
            <a:r>
              <a:rPr b="0" i="0" lang="pl-PL" sz="2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b="0" i="0" sz="2800" u="none" cap="none" strike="noStrike">
              <a:latin typeface="Arial"/>
              <a:ea typeface="Arial"/>
              <a:cs typeface="Arial"/>
              <a:sym typeface="Arial"/>
            </a:endParaRPr>
          </a:p>
          <a:p>
            <a:pPr indent="-228600" lvl="0" marL="228600" marR="0" rtl="0" algn="l">
              <a:lnSpc>
                <a:spcPct val="90000"/>
              </a:lnSpc>
              <a:spcBef>
                <a:spcPts val="1001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Char char="•"/>
            </a:pPr>
            <a:r>
              <a:rPr b="0" i="0" lang="pl-PL" sz="2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Potrafi wypowiedzieć się w sytuacji korzystania z wybranych punktów usługowych</a:t>
            </a:r>
            <a:endParaRPr b="0" i="0" sz="2800" u="none" cap="none" strike="noStrike">
              <a:latin typeface="Arial"/>
              <a:ea typeface="Arial"/>
              <a:cs typeface="Arial"/>
              <a:sym typeface="Arial"/>
            </a:endParaRPr>
          </a:p>
          <a:p>
            <a:pPr indent="-228600" lvl="0" marL="228600" marR="0" rtl="0" algn="l">
              <a:lnSpc>
                <a:spcPct val="90000"/>
              </a:lnSpc>
              <a:spcBef>
                <a:spcPts val="1001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Char char="•"/>
            </a:pPr>
            <a:r>
              <a:rPr b="0" i="0" lang="pl-PL" sz="2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b="0" i="0" sz="2800" u="none" cap="none" strike="noStrike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ransition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9BBB59"/>
        </a:solidFill>
      </p:bgPr>
    </p:bg>
    <p:spTree>
      <p:nvGrpSpPr>
        <p:cNvPr id="344" name="Shape 3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5" name="Google Shape;345;p74"/>
          <p:cNvSpPr txBox="1"/>
          <p:nvPr/>
        </p:nvSpPr>
        <p:spPr>
          <a:xfrm>
            <a:off x="838080" y="365040"/>
            <a:ext cx="10515600" cy="1325520"/>
          </a:xfrm>
          <a:prstGeom prst="rect">
            <a:avLst/>
          </a:prstGeom>
          <a:noFill/>
          <a:ln>
            <a:noFill/>
          </a:ln>
        </p:spPr>
        <p:txBody>
          <a:bodyPr anchorCtr="1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pl-PL" sz="4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Cele operacyjne</a:t>
            </a:r>
            <a:endParaRPr b="0" i="0" sz="4400" u="none" cap="none" strike="noStrike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46" name="Google Shape;346;p74"/>
          <p:cNvSpPr txBox="1"/>
          <p:nvPr/>
        </p:nvSpPr>
        <p:spPr>
          <a:xfrm>
            <a:off x="838080" y="1825560"/>
            <a:ext cx="10515600" cy="43513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Char char="•"/>
            </a:pPr>
            <a:r>
              <a:rPr b="0" i="0" lang="pl-PL" sz="2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Częściej nawiązuje rozmowę z domownikami, sąsiedztwem i osobami z dalszych kręgów społecznych</a:t>
            </a:r>
            <a:endParaRPr b="0" i="0" sz="2800" u="none" cap="none" strike="noStrike">
              <a:latin typeface="Arial"/>
              <a:ea typeface="Arial"/>
              <a:cs typeface="Arial"/>
              <a:sym typeface="Arial"/>
            </a:endParaRPr>
          </a:p>
          <a:p>
            <a:pPr indent="-228600" lvl="0" marL="228600" marR="0" rtl="0" algn="l">
              <a:lnSpc>
                <a:spcPct val="90000"/>
              </a:lnSpc>
              <a:spcBef>
                <a:spcPts val="1001"/>
              </a:spcBef>
              <a:spcAft>
                <a:spcPts val="0"/>
              </a:spcAft>
              <a:buNone/>
            </a:pPr>
            <a:r>
              <a:rPr b="0" i="0" lang="pl-PL" sz="2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b="0" i="0" sz="2800" u="none" cap="none" strike="noStrike">
              <a:latin typeface="Arial"/>
              <a:ea typeface="Arial"/>
              <a:cs typeface="Arial"/>
              <a:sym typeface="Arial"/>
            </a:endParaRPr>
          </a:p>
          <a:p>
            <a:pPr indent="-228600" lvl="0" marL="228600" marR="0" rtl="0" algn="l">
              <a:lnSpc>
                <a:spcPct val="90000"/>
              </a:lnSpc>
              <a:spcBef>
                <a:spcPts val="1001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Char char="•"/>
            </a:pPr>
            <a:r>
              <a:rPr b="0" i="0" lang="pl-PL" sz="2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Potrafi się przedstawić, powiedzieć o swoich zainteresowaniach, oczekiwaniach itp.</a:t>
            </a:r>
            <a:endParaRPr b="0" i="0" sz="2800" u="none" cap="none" strike="noStrike">
              <a:latin typeface="Arial"/>
              <a:ea typeface="Arial"/>
              <a:cs typeface="Arial"/>
              <a:sym typeface="Arial"/>
            </a:endParaRPr>
          </a:p>
          <a:p>
            <a:pPr indent="-228600" lvl="0" marL="228600" marR="0" rtl="0" algn="l">
              <a:lnSpc>
                <a:spcPct val="90000"/>
              </a:lnSpc>
              <a:spcBef>
                <a:spcPts val="1001"/>
              </a:spcBef>
              <a:spcAft>
                <a:spcPts val="0"/>
              </a:spcAft>
              <a:buNone/>
            </a:pPr>
            <a:r>
              <a:rPr b="0" i="0" lang="pl-PL" sz="2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b="0" i="0" sz="2800" u="none" cap="none" strike="noStrike">
              <a:latin typeface="Arial"/>
              <a:ea typeface="Arial"/>
              <a:cs typeface="Arial"/>
              <a:sym typeface="Arial"/>
            </a:endParaRPr>
          </a:p>
          <a:p>
            <a:pPr indent="-228600" lvl="0" marL="228600" marR="0" rtl="0" algn="l">
              <a:lnSpc>
                <a:spcPct val="90000"/>
              </a:lnSpc>
              <a:spcBef>
                <a:spcPts val="1001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Char char="•"/>
            </a:pPr>
            <a:r>
              <a:rPr b="0" i="0" lang="pl-PL" sz="2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Uświadamia osoby z poszczególnych kręgów społecznych o sposobach odwoływania się do narzędzi komunikacyjnych uczestników innowacji poprzez ich osobiste zaangażowanie (praktyczne działanie)</a:t>
            </a:r>
            <a:endParaRPr b="0" i="0" sz="2800" u="none" cap="none" strike="noStrike">
              <a:latin typeface="Arial"/>
              <a:ea typeface="Arial"/>
              <a:cs typeface="Arial"/>
              <a:sym typeface="Arial"/>
            </a:endParaRPr>
          </a:p>
          <a:p>
            <a:pPr indent="-228600" lvl="0" marL="228600" marR="0" rtl="0" algn="l">
              <a:lnSpc>
                <a:spcPct val="90000"/>
              </a:lnSpc>
              <a:spcBef>
                <a:spcPts val="1001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Char char="•"/>
            </a:pPr>
            <a:r>
              <a:rPr b="0" i="0" lang="pl-PL" sz="2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b="0" i="0" sz="2800" u="none" cap="none" strike="noStrike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ransition>
    <p:fade thruBlk="1"/>
  </p:transition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4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5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6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