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8" r:id="rId3"/>
    <p:sldId id="313" r:id="rId4"/>
    <p:sldId id="316" r:id="rId5"/>
    <p:sldId id="306" r:id="rId6"/>
    <p:sldId id="317" r:id="rId7"/>
    <p:sldId id="310" r:id="rId8"/>
    <p:sldId id="273" r:id="rId9"/>
    <p:sldId id="296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565" y="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9ED620-E912-4061-805A-4D88E69174AE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2FA8A2B5-07A0-4F0F-81EF-787A17CB1508}">
      <dgm:prSet phldrT="[Tekst]"/>
      <dgm:spPr/>
      <dgm:t>
        <a:bodyPr/>
        <a:lstStyle/>
        <a:p>
          <a:r>
            <a:rPr lang="pl-PL" dirty="0" smtClean="0"/>
            <a:t>Mam problem</a:t>
          </a:r>
          <a:endParaRPr lang="pl-PL" dirty="0"/>
        </a:p>
      </dgm:t>
    </dgm:pt>
    <dgm:pt modelId="{51C7E3F3-613B-4A7B-AD31-A62E1944FF75}" type="parTrans" cxnId="{6932B512-1454-44AF-BAB0-0CD2031BA3F0}">
      <dgm:prSet/>
      <dgm:spPr/>
      <dgm:t>
        <a:bodyPr/>
        <a:lstStyle/>
        <a:p>
          <a:endParaRPr lang="pl-PL"/>
        </a:p>
      </dgm:t>
    </dgm:pt>
    <dgm:pt modelId="{E448B6CF-06CF-4957-89F6-6E9536591F63}" type="sibTrans" cxnId="{6932B512-1454-44AF-BAB0-0CD2031BA3F0}">
      <dgm:prSet/>
      <dgm:spPr/>
      <dgm:t>
        <a:bodyPr/>
        <a:lstStyle/>
        <a:p>
          <a:endParaRPr lang="pl-PL"/>
        </a:p>
      </dgm:t>
    </dgm:pt>
    <dgm:pt modelId="{0B49AE38-A531-4BE9-B6B4-4A1A4FAEB653}">
      <dgm:prSet phldrT="[Tekst]"/>
      <dgm:spPr/>
      <dgm:t>
        <a:bodyPr/>
        <a:lstStyle/>
        <a:p>
          <a:r>
            <a:rPr lang="pl-PL" dirty="0" smtClean="0"/>
            <a:t>Wysyłam komunikat</a:t>
          </a:r>
          <a:endParaRPr lang="pl-PL" dirty="0"/>
        </a:p>
      </dgm:t>
    </dgm:pt>
    <dgm:pt modelId="{09606645-203F-478F-A3D1-35D08F543253}" type="parTrans" cxnId="{E803A619-2260-43EC-A3DA-FA679682E89F}">
      <dgm:prSet/>
      <dgm:spPr/>
      <dgm:t>
        <a:bodyPr/>
        <a:lstStyle/>
        <a:p>
          <a:endParaRPr lang="pl-PL"/>
        </a:p>
      </dgm:t>
    </dgm:pt>
    <dgm:pt modelId="{D1D22E6B-F96B-4502-AB65-F816A23DC638}" type="sibTrans" cxnId="{E803A619-2260-43EC-A3DA-FA679682E89F}">
      <dgm:prSet/>
      <dgm:spPr/>
      <dgm:t>
        <a:bodyPr/>
        <a:lstStyle/>
        <a:p>
          <a:endParaRPr lang="pl-PL"/>
        </a:p>
      </dgm:t>
    </dgm:pt>
    <dgm:pt modelId="{A04DB7A7-DEF0-4465-AB1B-E40DB7334A02}">
      <dgm:prSet phldrT="[Tekst]"/>
      <dgm:spPr/>
      <dgm:t>
        <a:bodyPr/>
        <a:lstStyle/>
        <a:p>
          <a:r>
            <a:rPr lang="pl-PL" dirty="0" smtClean="0"/>
            <a:t>Uzyskuję wsparcie</a:t>
          </a:r>
          <a:endParaRPr lang="pl-PL" dirty="0"/>
        </a:p>
      </dgm:t>
    </dgm:pt>
    <dgm:pt modelId="{09FCCD36-D983-419D-95D9-14BAF2E5B4B5}" type="parTrans" cxnId="{ACBC96C7-BEA8-4365-9C57-83CCB72E08D9}">
      <dgm:prSet/>
      <dgm:spPr/>
      <dgm:t>
        <a:bodyPr/>
        <a:lstStyle/>
        <a:p>
          <a:endParaRPr lang="pl-PL"/>
        </a:p>
      </dgm:t>
    </dgm:pt>
    <dgm:pt modelId="{ABF08600-294C-4D92-860C-5217F6974FE3}" type="sibTrans" cxnId="{ACBC96C7-BEA8-4365-9C57-83CCB72E08D9}">
      <dgm:prSet/>
      <dgm:spPr/>
      <dgm:t>
        <a:bodyPr/>
        <a:lstStyle/>
        <a:p>
          <a:endParaRPr lang="pl-PL"/>
        </a:p>
      </dgm:t>
    </dgm:pt>
    <dgm:pt modelId="{23A75108-6106-4597-8DBD-A5C523FDF9B6}" type="pres">
      <dgm:prSet presAssocID="{439ED620-E912-4061-805A-4D88E69174AE}" presName="CompostProcess" presStyleCnt="0">
        <dgm:presLayoutVars>
          <dgm:dir/>
          <dgm:resizeHandles val="exact"/>
        </dgm:presLayoutVars>
      </dgm:prSet>
      <dgm:spPr/>
    </dgm:pt>
    <dgm:pt modelId="{B49D548E-1118-479B-A32E-095244E30027}" type="pres">
      <dgm:prSet presAssocID="{439ED620-E912-4061-805A-4D88E69174AE}" presName="arrow" presStyleLbl="bgShp" presStyleIdx="0" presStyleCnt="1"/>
      <dgm:spPr/>
    </dgm:pt>
    <dgm:pt modelId="{5BAD94EC-B023-459A-A476-012305F17DB4}" type="pres">
      <dgm:prSet presAssocID="{439ED620-E912-4061-805A-4D88E69174AE}" presName="linearProcess" presStyleCnt="0"/>
      <dgm:spPr/>
    </dgm:pt>
    <dgm:pt modelId="{B11BCCB9-D9D7-4DF3-B6BB-706BBFE63663}" type="pres">
      <dgm:prSet presAssocID="{2FA8A2B5-07A0-4F0F-81EF-787A17CB150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462BF5C-52B7-42C1-9E8F-EBCC4A3A8E6B}" type="pres">
      <dgm:prSet presAssocID="{E448B6CF-06CF-4957-89F6-6E9536591F63}" presName="sibTrans" presStyleCnt="0"/>
      <dgm:spPr/>
    </dgm:pt>
    <dgm:pt modelId="{575A718C-0682-45D4-B574-3DB23D1971F5}" type="pres">
      <dgm:prSet presAssocID="{0B49AE38-A531-4BE9-B6B4-4A1A4FAEB65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B504D5B-0C2D-452C-B945-CE843E3C1482}" type="pres">
      <dgm:prSet presAssocID="{D1D22E6B-F96B-4502-AB65-F816A23DC638}" presName="sibTrans" presStyleCnt="0"/>
      <dgm:spPr/>
    </dgm:pt>
    <dgm:pt modelId="{BAFCF414-419D-4E93-94A9-4D9AC3E1A8FC}" type="pres">
      <dgm:prSet presAssocID="{A04DB7A7-DEF0-4465-AB1B-E40DB7334A02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126551C-6B91-489A-905E-48D1B3F163F6}" type="presOf" srcId="{A04DB7A7-DEF0-4465-AB1B-E40DB7334A02}" destId="{BAFCF414-419D-4E93-94A9-4D9AC3E1A8FC}" srcOrd="0" destOrd="0" presId="urn:microsoft.com/office/officeart/2005/8/layout/hProcess9"/>
    <dgm:cxn modelId="{EC8BAD16-1D9E-4447-A0C4-1EAE7F50F512}" type="presOf" srcId="{0B49AE38-A531-4BE9-B6B4-4A1A4FAEB653}" destId="{575A718C-0682-45D4-B574-3DB23D1971F5}" srcOrd="0" destOrd="0" presId="urn:microsoft.com/office/officeart/2005/8/layout/hProcess9"/>
    <dgm:cxn modelId="{E581BCA9-056F-453D-A96F-5DA848B9DD6C}" type="presOf" srcId="{2FA8A2B5-07A0-4F0F-81EF-787A17CB1508}" destId="{B11BCCB9-D9D7-4DF3-B6BB-706BBFE63663}" srcOrd="0" destOrd="0" presId="urn:microsoft.com/office/officeart/2005/8/layout/hProcess9"/>
    <dgm:cxn modelId="{ACBC96C7-BEA8-4365-9C57-83CCB72E08D9}" srcId="{439ED620-E912-4061-805A-4D88E69174AE}" destId="{A04DB7A7-DEF0-4465-AB1B-E40DB7334A02}" srcOrd="2" destOrd="0" parTransId="{09FCCD36-D983-419D-95D9-14BAF2E5B4B5}" sibTransId="{ABF08600-294C-4D92-860C-5217F6974FE3}"/>
    <dgm:cxn modelId="{E803A619-2260-43EC-A3DA-FA679682E89F}" srcId="{439ED620-E912-4061-805A-4D88E69174AE}" destId="{0B49AE38-A531-4BE9-B6B4-4A1A4FAEB653}" srcOrd="1" destOrd="0" parTransId="{09606645-203F-478F-A3D1-35D08F543253}" sibTransId="{D1D22E6B-F96B-4502-AB65-F816A23DC638}"/>
    <dgm:cxn modelId="{6932B512-1454-44AF-BAB0-0CD2031BA3F0}" srcId="{439ED620-E912-4061-805A-4D88E69174AE}" destId="{2FA8A2B5-07A0-4F0F-81EF-787A17CB1508}" srcOrd="0" destOrd="0" parTransId="{51C7E3F3-613B-4A7B-AD31-A62E1944FF75}" sibTransId="{E448B6CF-06CF-4957-89F6-6E9536591F63}"/>
    <dgm:cxn modelId="{1840E1E8-885A-4254-81D4-AFC90FA2321A}" type="presOf" srcId="{439ED620-E912-4061-805A-4D88E69174AE}" destId="{23A75108-6106-4597-8DBD-A5C523FDF9B6}" srcOrd="0" destOrd="0" presId="urn:microsoft.com/office/officeart/2005/8/layout/hProcess9"/>
    <dgm:cxn modelId="{36A5CB50-AB94-415D-9B18-76110D895184}" type="presParOf" srcId="{23A75108-6106-4597-8DBD-A5C523FDF9B6}" destId="{B49D548E-1118-479B-A32E-095244E30027}" srcOrd="0" destOrd="0" presId="urn:microsoft.com/office/officeart/2005/8/layout/hProcess9"/>
    <dgm:cxn modelId="{4B92B0DB-D799-4779-8C3C-C6C686FA72C0}" type="presParOf" srcId="{23A75108-6106-4597-8DBD-A5C523FDF9B6}" destId="{5BAD94EC-B023-459A-A476-012305F17DB4}" srcOrd="1" destOrd="0" presId="urn:microsoft.com/office/officeart/2005/8/layout/hProcess9"/>
    <dgm:cxn modelId="{4F7FD642-8B98-431A-9ADF-953E486C9F90}" type="presParOf" srcId="{5BAD94EC-B023-459A-A476-012305F17DB4}" destId="{B11BCCB9-D9D7-4DF3-B6BB-706BBFE63663}" srcOrd="0" destOrd="0" presId="urn:microsoft.com/office/officeart/2005/8/layout/hProcess9"/>
    <dgm:cxn modelId="{1D1B1084-1B8D-4B1F-B781-26CBB18BDCB6}" type="presParOf" srcId="{5BAD94EC-B023-459A-A476-012305F17DB4}" destId="{B462BF5C-52B7-42C1-9E8F-EBCC4A3A8E6B}" srcOrd="1" destOrd="0" presId="urn:microsoft.com/office/officeart/2005/8/layout/hProcess9"/>
    <dgm:cxn modelId="{23BC31C5-E94A-492D-8E83-5DA5E74C840D}" type="presParOf" srcId="{5BAD94EC-B023-459A-A476-012305F17DB4}" destId="{575A718C-0682-45D4-B574-3DB23D1971F5}" srcOrd="2" destOrd="0" presId="urn:microsoft.com/office/officeart/2005/8/layout/hProcess9"/>
    <dgm:cxn modelId="{B8752977-90EB-4BB4-889F-173475E79E11}" type="presParOf" srcId="{5BAD94EC-B023-459A-A476-012305F17DB4}" destId="{DB504D5B-0C2D-452C-B945-CE843E3C1482}" srcOrd="3" destOrd="0" presId="urn:microsoft.com/office/officeart/2005/8/layout/hProcess9"/>
    <dgm:cxn modelId="{76B4D3B2-DC1A-488F-AA27-2D3765E2D6E6}" type="presParOf" srcId="{5BAD94EC-B023-459A-A476-012305F17DB4}" destId="{BAFCF414-419D-4E93-94A9-4D9AC3E1A8FC}" srcOrd="4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9D548E-1118-479B-A32E-095244E30027}">
      <dsp:nvSpPr>
        <dsp:cNvPr id="0" name=""/>
        <dsp:cNvSpPr/>
      </dsp:nvSpPr>
      <dsp:spPr>
        <a:xfrm>
          <a:off x="502255" y="0"/>
          <a:ext cx="5692232" cy="4032447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1BCCB9-D9D7-4DF3-B6BB-706BBFE63663}">
      <dsp:nvSpPr>
        <dsp:cNvPr id="0" name=""/>
        <dsp:cNvSpPr/>
      </dsp:nvSpPr>
      <dsp:spPr>
        <a:xfrm>
          <a:off x="7193" y="1209734"/>
          <a:ext cx="2155514" cy="16129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Mam problem</a:t>
          </a:r>
          <a:endParaRPr lang="pl-PL" sz="2700" kern="1200" dirty="0"/>
        </a:p>
      </dsp:txBody>
      <dsp:txXfrm>
        <a:off x="85932" y="1288473"/>
        <a:ext cx="1998036" cy="1455500"/>
      </dsp:txXfrm>
    </dsp:sp>
    <dsp:sp modelId="{575A718C-0682-45D4-B574-3DB23D1971F5}">
      <dsp:nvSpPr>
        <dsp:cNvPr id="0" name=""/>
        <dsp:cNvSpPr/>
      </dsp:nvSpPr>
      <dsp:spPr>
        <a:xfrm>
          <a:off x="2270614" y="1209734"/>
          <a:ext cx="2155514" cy="161297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Wysyłam komunikat</a:t>
          </a:r>
          <a:endParaRPr lang="pl-PL" sz="2700" kern="1200" dirty="0"/>
        </a:p>
      </dsp:txBody>
      <dsp:txXfrm>
        <a:off x="2349353" y="1288473"/>
        <a:ext cx="1998036" cy="1455500"/>
      </dsp:txXfrm>
    </dsp:sp>
    <dsp:sp modelId="{BAFCF414-419D-4E93-94A9-4D9AC3E1A8FC}">
      <dsp:nvSpPr>
        <dsp:cNvPr id="0" name=""/>
        <dsp:cNvSpPr/>
      </dsp:nvSpPr>
      <dsp:spPr>
        <a:xfrm>
          <a:off x="4534035" y="1209734"/>
          <a:ext cx="2155514" cy="161297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Uzyskuję wsparcie</a:t>
          </a:r>
          <a:endParaRPr lang="pl-PL" sz="2700" kern="1200" dirty="0"/>
        </a:p>
      </dsp:txBody>
      <dsp:txXfrm>
        <a:off x="4612774" y="1288473"/>
        <a:ext cx="1998036" cy="1455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Prostokąt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ostokąt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Łącznik prosty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Łącznik prosty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ostokąt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l-PL"/>
          </a:p>
        </p:txBody>
      </p:sp>
      <p:sp>
        <p:nvSpPr>
          <p:cNvPr id="9" name="Prostokąt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Łącznik prosty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Łącznik prosty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Łącznik prosty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ostokąt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Łącznik prosty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zawartośc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Łącznik prosty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kąt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Łącznik prosty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ymbol zastępczy zawartośc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1" name="Symbol zastępczy daty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3" name="Symbol zastępczy stop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0" name="Łącznik prosty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ostokąt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Łącznik prosty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Łącznik prosty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Łącznik prosty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ymbol zastępczy daty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Łącznik prosty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53BD6BB-E1B8-4FD1-8B47-F921E2BB22F1}" type="datetimeFigureOut">
              <a:rPr lang="pl-PL" smtClean="0"/>
              <a:pPr/>
              <a:t>02.08.2019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Łącznik prosty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ostokąt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Łącznik prosty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32A9A4-BD69-4C26-B4A7-CF7E5B1AF2E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jpeg"/><Relationship Id="rId7" Type="http://schemas.openxmlformats.org/officeDocument/2006/relationships/image" Target="../media/image20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10" Type="http://schemas.openxmlformats.org/officeDocument/2006/relationships/image" Target="../media/image9.jpeg"/><Relationship Id="rId4" Type="http://schemas.openxmlformats.org/officeDocument/2006/relationships/image" Target="../media/image17.jpeg"/><Relationship Id="rId9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51720" y="1556792"/>
            <a:ext cx="6332240" cy="936103"/>
          </a:xfrm>
        </p:spPr>
        <p:txBody>
          <a:bodyPr>
            <a:normAutofit/>
          </a:bodyPr>
          <a:lstStyle/>
          <a:p>
            <a:r>
              <a:rPr lang="pl-PL" dirty="0" smtClean="0"/>
              <a:t>Jestem bezpieczny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843808" y="2492896"/>
            <a:ext cx="4960640" cy="1392560"/>
          </a:xfrm>
        </p:spPr>
        <p:txBody>
          <a:bodyPr/>
          <a:lstStyle/>
          <a:p>
            <a:r>
              <a:rPr lang="pl-PL" dirty="0" smtClean="0"/>
              <a:t>Rafał Skrzypczyk</a:t>
            </a:r>
            <a:endParaRPr lang="pl-PL" dirty="0"/>
          </a:p>
        </p:txBody>
      </p:sp>
      <p:pic>
        <p:nvPicPr>
          <p:cNvPr id="6" name="Obraz 5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07904" y="5517232"/>
            <a:ext cx="4464496" cy="1340768"/>
          </a:xfrm>
          <a:prstGeom prst="rect">
            <a:avLst/>
          </a:prstGeom>
          <a:extLst>
            <a:ext uri="{FAA26D3D-D897-4be2-8F04-BA451C77F1D7}">
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</a:ext>
          </a:extLst>
        </p:spPr>
      </p:pic>
      <p:pic>
        <p:nvPicPr>
          <p:cNvPr id="7" name="Obraz 6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696" y="260648"/>
            <a:ext cx="3384376" cy="576064"/>
          </a:xfrm>
          <a:prstGeom prst="rect">
            <a:avLst/>
          </a:prstGeom>
          <a:extLst>
            <a:ext uri="{FAA26D3D-D897-4be2-8F04-BA451C77F1D7}">
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</a:ext>
          </a:extLst>
        </p:spPr>
      </p:pic>
      <p:sp>
        <p:nvSpPr>
          <p:cNvPr id="34818" name="AutoShape 2" descr="Znalezione obrazy dla zapytania fundacja FAR 30 la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4820" name="AutoShape 4" descr="Znalezione obrazy dla zapytania fundacja FAR 30 la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34822" name="Picture 6" descr="Znalezione obrazy dla zapytania fundacja FAR 30 lat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347864" y="3068960"/>
            <a:ext cx="1238725" cy="576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Idea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Podniesienie poziomu poczucia bezpieczeństwa osobom doświadczającym niepełnosprawności oraz ich opiekunom.</a:t>
            </a:r>
          </a:p>
          <a:p>
            <a:pPr>
              <a:buNone/>
            </a:pPr>
            <a:endParaRPr lang="pl-PL" dirty="0" smtClean="0"/>
          </a:p>
        </p:txBody>
      </p:sp>
      <p:pic>
        <p:nvPicPr>
          <p:cNvPr id="5" name="Picture 6" descr="Znalezione obrazy dla zapytania disabled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580112" y="2924944"/>
            <a:ext cx="2304256" cy="2304257"/>
          </a:xfrm>
          <a:prstGeom prst="rect">
            <a:avLst/>
          </a:prstGeom>
          <a:noFill/>
        </p:spPr>
      </p:pic>
      <p:pic>
        <p:nvPicPr>
          <p:cNvPr id="6" name="Picture 4" descr="Podobny obraz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971600" y="2996952"/>
            <a:ext cx="2163178" cy="2304256"/>
          </a:xfrm>
          <a:prstGeom prst="rect">
            <a:avLst/>
          </a:prstGeom>
          <a:noFill/>
        </p:spPr>
      </p:pic>
      <p:pic>
        <p:nvPicPr>
          <p:cNvPr id="7" name="Picture 4" descr="Znalezione obrazy dla zapytania fundacja FAR technika jazdy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347864" y="3573016"/>
            <a:ext cx="2063441" cy="13681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8" name="Grupa 7"/>
          <p:cNvGrpSpPr/>
          <p:nvPr/>
        </p:nvGrpSpPr>
        <p:grpSpPr>
          <a:xfrm>
            <a:off x="467544" y="0"/>
            <a:ext cx="7344816" cy="6858000"/>
            <a:chOff x="467544" y="0"/>
            <a:chExt cx="7344816" cy="6858000"/>
          </a:xfrm>
        </p:grpSpPr>
        <p:pic>
          <p:nvPicPr>
            <p:cNvPr id="9" name="Obraz 8"/>
            <p:cNvPicPr/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67544" y="0"/>
              <a:ext cx="3636912" cy="881458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  <p:pic>
          <p:nvPicPr>
            <p:cNvPr id="10" name="Obraz 9"/>
            <p:cNvPicPr/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860032" y="5949280"/>
              <a:ext cx="2952328" cy="908720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Czy mieliście podobny problem 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1202" name="Picture 2" descr="Podobny obraz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95736" y="2060848"/>
            <a:ext cx="4680520" cy="31316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8" name="Grupa 7"/>
          <p:cNvGrpSpPr/>
          <p:nvPr/>
        </p:nvGrpSpPr>
        <p:grpSpPr>
          <a:xfrm>
            <a:off x="467544" y="0"/>
            <a:ext cx="7344816" cy="6858000"/>
            <a:chOff x="467544" y="0"/>
            <a:chExt cx="7344816" cy="6858000"/>
          </a:xfrm>
        </p:grpSpPr>
        <p:pic>
          <p:nvPicPr>
            <p:cNvPr id="9" name="Obraz 8"/>
            <p:cNvPicPr/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67544" y="0"/>
              <a:ext cx="3636912" cy="881458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  <p:pic>
          <p:nvPicPr>
            <p:cNvPr id="10" name="Obraz 9"/>
            <p:cNvPicPr/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860032" y="5949280"/>
              <a:ext cx="2952328" cy="908720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Sieć wsparcia naturalnego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2132856"/>
            <a:ext cx="7467600" cy="4341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Korzystając z dostępnych rozwiązań technicznych stworzenie lokalnej grupy wsparcia – sieci </a:t>
            </a:r>
            <a:r>
              <a:rPr lang="pl-PL" dirty="0" err="1" smtClean="0"/>
              <a:t>społecznościowej</a:t>
            </a:r>
            <a:r>
              <a:rPr lang="pl-PL" dirty="0" smtClean="0"/>
              <a:t>. </a:t>
            </a:r>
          </a:p>
          <a:p>
            <a:pPr>
              <a:buNone/>
            </a:pPr>
            <a:endParaRPr lang="pl-PL" dirty="0" smtClean="0"/>
          </a:p>
        </p:txBody>
      </p:sp>
      <p:pic>
        <p:nvPicPr>
          <p:cNvPr id="5" name="Picture 2" descr="Znalezione obrazy dla zapytania smartfon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275856" y="3683098"/>
            <a:ext cx="2600325" cy="1762126"/>
          </a:xfrm>
          <a:prstGeom prst="rect">
            <a:avLst/>
          </a:prstGeom>
          <a:noFill/>
        </p:spPr>
      </p:pic>
      <p:grpSp>
        <p:nvGrpSpPr>
          <p:cNvPr id="9" name="Grupa 8"/>
          <p:cNvGrpSpPr/>
          <p:nvPr/>
        </p:nvGrpSpPr>
        <p:grpSpPr>
          <a:xfrm>
            <a:off x="467544" y="0"/>
            <a:ext cx="7344816" cy="6858000"/>
            <a:chOff x="467544" y="0"/>
            <a:chExt cx="7344816" cy="6858000"/>
          </a:xfrm>
        </p:grpSpPr>
        <p:pic>
          <p:nvPicPr>
            <p:cNvPr id="10" name="Obraz 9"/>
            <p:cNvPicPr/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67544" y="0"/>
              <a:ext cx="3636912" cy="881458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  <p:pic>
          <p:nvPicPr>
            <p:cNvPr id="11" name="Obraz 10"/>
            <p:cNvPicPr/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860032" y="5949280"/>
              <a:ext cx="2952328" cy="908720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79912" y="274638"/>
            <a:ext cx="4906888" cy="1143000"/>
          </a:xfrm>
        </p:spPr>
        <p:txBody>
          <a:bodyPr/>
          <a:lstStyle/>
          <a:p>
            <a:r>
              <a:rPr lang="pl-PL" dirty="0" smtClean="0"/>
              <a:t>Jak to działa</a:t>
            </a:r>
            <a:endParaRPr lang="pl-PL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quarter" idx="1"/>
          </p:nvPr>
        </p:nvGraphicFramePr>
        <p:xfrm>
          <a:off x="1187624" y="1556793"/>
          <a:ext cx="6696744" cy="4032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2" name="Grupa 11"/>
          <p:cNvGrpSpPr/>
          <p:nvPr/>
        </p:nvGrpSpPr>
        <p:grpSpPr>
          <a:xfrm>
            <a:off x="467544" y="0"/>
            <a:ext cx="7344816" cy="6858000"/>
            <a:chOff x="467544" y="0"/>
            <a:chExt cx="7344816" cy="6858000"/>
          </a:xfrm>
        </p:grpSpPr>
        <p:pic>
          <p:nvPicPr>
            <p:cNvPr id="13" name="Obraz 12"/>
            <p:cNvPicPr/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67544" y="0"/>
              <a:ext cx="3636912" cy="881458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  <p:pic>
          <p:nvPicPr>
            <p:cNvPr id="14" name="Obraz 13"/>
            <p:cNvPicPr/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860032" y="5949280"/>
              <a:ext cx="2952328" cy="908720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ytuł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7410" name="Picture 2" descr="logo,ofertau,7989,c4ca4238a0b923820dcc509a6f75849b,418,429,0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012160" y="2708920"/>
            <a:ext cx="2008005" cy="2060848"/>
          </a:xfrm>
          <a:prstGeom prst="rect">
            <a:avLst/>
          </a:prstGeom>
          <a:noFill/>
        </p:spPr>
      </p:pic>
      <p:pic>
        <p:nvPicPr>
          <p:cNvPr id="17412" name="Picture 4" descr="Garett Gps 3 czarny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331640" y="2132856"/>
            <a:ext cx="1907704" cy="1959970"/>
          </a:xfrm>
          <a:prstGeom prst="rect">
            <a:avLst/>
          </a:prstGeom>
          <a:noFill/>
        </p:spPr>
      </p:pic>
      <p:pic>
        <p:nvPicPr>
          <p:cNvPr id="17414" name="Picture 6" descr="Znalezione obrazy dla zapytania garett aplikacja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779912" y="1988840"/>
            <a:ext cx="1728192" cy="2819682"/>
          </a:xfrm>
          <a:prstGeom prst="rect">
            <a:avLst/>
          </a:prstGeom>
          <a:noFill/>
        </p:spPr>
      </p:pic>
      <p:grpSp>
        <p:nvGrpSpPr>
          <p:cNvPr id="19" name="Grupa 18"/>
          <p:cNvGrpSpPr/>
          <p:nvPr/>
        </p:nvGrpSpPr>
        <p:grpSpPr>
          <a:xfrm>
            <a:off x="467544" y="0"/>
            <a:ext cx="7344816" cy="6858000"/>
            <a:chOff x="467544" y="0"/>
            <a:chExt cx="7344816" cy="6858000"/>
          </a:xfrm>
        </p:grpSpPr>
        <p:pic>
          <p:nvPicPr>
            <p:cNvPr id="20" name="Obraz 19"/>
            <p:cNvPicPr/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67544" y="0"/>
              <a:ext cx="3636912" cy="881458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  <p:pic>
          <p:nvPicPr>
            <p:cNvPr id="21" name="Obraz 20"/>
            <p:cNvPicPr/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860032" y="5949280"/>
              <a:ext cx="2952328" cy="908720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07904" y="274638"/>
            <a:ext cx="4978896" cy="114300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030019"/>
          </a:xfrm>
        </p:spPr>
        <p:txBody>
          <a:bodyPr>
            <a:normAutofit/>
          </a:bodyPr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endParaRPr lang="pl-PL" dirty="0" smtClean="0"/>
          </a:p>
          <a:p>
            <a:pPr>
              <a:buNone/>
            </a:pPr>
            <a:endParaRPr lang="pl-PL" dirty="0" smtClean="0"/>
          </a:p>
        </p:txBody>
      </p:sp>
      <p:pic>
        <p:nvPicPr>
          <p:cNvPr id="10" name="Picture 2" descr="https://scontent-waw1-1.xx.fbcdn.net/v/t1.15752-9/42612046_168362280733424_2081179940044144640_n.jpg?_nc_cat=107&amp;oh=9283fc414a907aa3181dee621d49b097&amp;oe=5C54EC5C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059832" y="4149080"/>
            <a:ext cx="1469380" cy="15841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2" descr="https://scontent-waw1-1.xx.fbcdn.net/v/t1.15752-9/42670174_2210436055902452_3604212486082920448_n.jpg?_nc_cat=107&amp;oh=3836a54fe80c45fd54fa951aa9fe75b1&amp;oe=5C16206C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563888" y="2348880"/>
            <a:ext cx="1455815" cy="156955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2" name="Picture 2" descr="https://scontent-waw1-1.xx.fbcdn.net/v/t1.15752-9/42845495_171570073774369_1626976995189456896_n.jpg?_nc_cat=107&amp;oh=c0057ba3a8571023884422ce7dbc9056&amp;oe=5C204934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483768" y="2780928"/>
            <a:ext cx="1469381" cy="158417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3" name="Picture 2" descr="https://scontent-waw1-1.xx.fbcdn.net/v/t1.15752-9/42641488_2289348387759686_7459772694620274688_n.jpg?_nc_cat=110&amp;oh=18455256a97453883490c9e574191908&amp;oe=5C550426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5220072" y="2492896"/>
            <a:ext cx="1461032" cy="157517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" name="Picture 2" descr="https://scontent-waw1-1.xx.fbcdn.net/v/t1.15752-9/42724882_292738301453811_6103644080942612480_n.jpg?_nc_cat=111&amp;oh=41c95cbc1e6652853930d70b90ab32fa&amp;oe=5C5DADF3"/>
          <p:cNvPicPr>
            <a:picLocks noChangeAspect="1" noChangeArrowheads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4427984" y="3861048"/>
            <a:ext cx="1598786" cy="17236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8" name="Picture 2" descr="https://scontent-frt3-1.xx.fbcdn.net/v/t1.15752-9/42723320_369702167133368_7277016016494788608_n.png?_nc_cat=105&amp;oh=6fde05ba42f831312ea29a587df02b73&amp;oe=5C5B9524"/>
          <p:cNvPicPr>
            <a:picLocks noChangeAspect="1" noChangeArrowheads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5868144" y="404664"/>
            <a:ext cx="1536171" cy="1656184"/>
          </a:xfrm>
          <a:prstGeom prst="rect">
            <a:avLst/>
          </a:prstGeom>
          <a:noFill/>
        </p:spPr>
      </p:pic>
      <p:pic>
        <p:nvPicPr>
          <p:cNvPr id="19" name="Picture 2" descr="Znalezione obrazy dla zapytania whatsapp"/>
          <p:cNvPicPr>
            <a:picLocks noChangeAspect="1" noChangeArrowheads="1"/>
          </p:cNvPicPr>
          <p:nvPr/>
        </p:nvPicPr>
        <p:blipFill>
          <a:blip r:embed="rId8" cstate="screen"/>
          <a:srcRect/>
          <a:stretch>
            <a:fillRect/>
          </a:stretch>
        </p:blipFill>
        <p:spPr bwMode="auto">
          <a:xfrm>
            <a:off x="1547664" y="980728"/>
            <a:ext cx="1872208" cy="1296504"/>
          </a:xfrm>
          <a:prstGeom prst="rect">
            <a:avLst/>
          </a:prstGeom>
          <a:noFill/>
        </p:spPr>
      </p:pic>
      <p:grpSp>
        <p:nvGrpSpPr>
          <p:cNvPr id="20" name="Grupa 19"/>
          <p:cNvGrpSpPr/>
          <p:nvPr/>
        </p:nvGrpSpPr>
        <p:grpSpPr>
          <a:xfrm>
            <a:off x="467544" y="0"/>
            <a:ext cx="7344816" cy="6858000"/>
            <a:chOff x="467544" y="0"/>
            <a:chExt cx="7344816" cy="6858000"/>
          </a:xfrm>
        </p:grpSpPr>
        <p:pic>
          <p:nvPicPr>
            <p:cNvPr id="21" name="Obraz 20"/>
            <p:cNvPicPr/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67544" y="0"/>
              <a:ext cx="3636912" cy="881458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  <p:pic>
          <p:nvPicPr>
            <p:cNvPr id="22" name="Obraz 21"/>
            <p:cNvPicPr/>
            <p:nvPr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860032" y="5949280"/>
              <a:ext cx="2952328" cy="908720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0939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/>
              <a:t>„Sieć” umożliwia sprawne przekazanie informacji w rożnych sytuacjach, tworząc wspólnotę osób, które zadeklarują chęć pomocy innym.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W „Sieci” nie jesteś jedynie odbiorcą. Jestem pod opieką, ale mogę udzielić wsparcia innym.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grpSp>
        <p:nvGrpSpPr>
          <p:cNvPr id="11" name="Grupa 10"/>
          <p:cNvGrpSpPr/>
          <p:nvPr/>
        </p:nvGrpSpPr>
        <p:grpSpPr>
          <a:xfrm>
            <a:off x="467544" y="0"/>
            <a:ext cx="7344816" cy="6858000"/>
            <a:chOff x="467544" y="0"/>
            <a:chExt cx="7344816" cy="6858000"/>
          </a:xfrm>
        </p:grpSpPr>
        <p:pic>
          <p:nvPicPr>
            <p:cNvPr id="12" name="Obraz 11"/>
            <p:cNvPicPr/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67544" y="0"/>
              <a:ext cx="3636912" cy="881458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  <p:pic>
          <p:nvPicPr>
            <p:cNvPr id="13" name="Obraz 12"/>
            <p:cNvPicPr/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860032" y="5949280"/>
              <a:ext cx="2952328" cy="908720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8281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/>
          </a:bodyPr>
          <a:lstStyle/>
          <a:p>
            <a:r>
              <a:rPr lang="pl-PL" b="1" dirty="0" smtClean="0">
                <a:solidFill>
                  <a:srgbClr val="C00000"/>
                </a:solidFill>
              </a:rPr>
              <a:t>Do zobaczenia w „Sieci”</a:t>
            </a:r>
            <a:endParaRPr lang="pl-PL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0178" name="Picture 2" descr="https://scontent-waw1-1.xx.fbcdn.net/v/t1.15752-9/42636014_234859584051693_1819899603206537216_n.jpg?_nc_cat=109&amp;oh=95f61490f97204dfd8f65a136720b4ad&amp;oe=5C5C4D2E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699792" y="1645890"/>
            <a:ext cx="3657600" cy="39433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grpSp>
        <p:nvGrpSpPr>
          <p:cNvPr id="9" name="Grupa 8"/>
          <p:cNvGrpSpPr/>
          <p:nvPr/>
        </p:nvGrpSpPr>
        <p:grpSpPr>
          <a:xfrm>
            <a:off x="467544" y="0"/>
            <a:ext cx="7344816" cy="6858000"/>
            <a:chOff x="467544" y="0"/>
            <a:chExt cx="7344816" cy="6858000"/>
          </a:xfrm>
        </p:grpSpPr>
        <p:pic>
          <p:nvPicPr>
            <p:cNvPr id="10" name="Obraz 9"/>
            <p:cNvPicPr/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67544" y="0"/>
              <a:ext cx="3636912" cy="881458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  <p:pic>
          <p:nvPicPr>
            <p:cNvPr id="11" name="Obraz 10"/>
            <p:cNvPicPr/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860032" y="5949280"/>
              <a:ext cx="2952328" cy="908720"/>
            </a:xfrm>
            <a:prstGeom prst="rect">
              <a:avLst/>
            </a:prstGeom>
            <a:extLst>
              <a:ext uri="{FAA26D3D-D897-4be2-8F04-BA451C77F1D7}">
  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w15="http://schemas.microsoft.com/office/word/2012/wordml" xmlns:pic="http://schemas.openxmlformats.org/drawingml/2006/picture" xmlns:lc="http://schemas.openxmlformats.org/drawingml/2006/lockedCanvas"/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ykusz">
  <a:themeElements>
    <a:clrScheme name="Wykusz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Wykusz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ykusz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635</TotalTime>
  <Words>92</Words>
  <Application>Microsoft Office PowerPoint</Application>
  <PresentationFormat>Pokaz na ekranie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Wykusz</vt:lpstr>
      <vt:lpstr>Jestem bezpieczny</vt:lpstr>
      <vt:lpstr>Idea </vt:lpstr>
      <vt:lpstr>Czy mieliście podobny problem ?</vt:lpstr>
      <vt:lpstr>Sieć wsparcia naturalnego</vt:lpstr>
      <vt:lpstr>Jak to działa</vt:lpstr>
      <vt:lpstr>Prezentacja programu PowerPoint</vt:lpstr>
      <vt:lpstr>Prezentacja programu PowerPoint</vt:lpstr>
      <vt:lpstr>Prezentacja programu PowerPoint</vt:lpstr>
      <vt:lpstr>Do zobaczenia w „Sieci”</vt:lpstr>
    </vt:vector>
  </TitlesOfParts>
  <Company>Fundacja Aktywnej Rehabilitacji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Jestem bezpieczny</dc:title>
  <dc:creator>rafal skrzypczyk</dc:creator>
  <cp:lastModifiedBy>Maria Lewandowska</cp:lastModifiedBy>
  <cp:revision>72</cp:revision>
  <dcterms:created xsi:type="dcterms:W3CDTF">2018-09-27T20:43:17Z</dcterms:created>
  <dcterms:modified xsi:type="dcterms:W3CDTF">2019-08-02T08:04:31Z</dcterms:modified>
</cp:coreProperties>
</file>