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56" r:id="rId2"/>
    <p:sldId id="268" r:id="rId3"/>
    <p:sldId id="269" r:id="rId4"/>
    <p:sldId id="271" r:id="rId5"/>
    <p:sldId id="270" r:id="rId6"/>
    <p:sldId id="273" r:id="rId7"/>
    <p:sldId id="27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79" autoAdjust="0"/>
    <p:restoredTop sz="94660"/>
  </p:normalViewPr>
  <p:slideViewPr>
    <p:cSldViewPr snapToGrid="0">
      <p:cViewPr varScale="1">
        <p:scale>
          <a:sx n="86" d="100"/>
          <a:sy n="86" d="100"/>
        </p:scale>
        <p:origin x="557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5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EF04EB9B-4BFE-42C8-BB46-6CD3017A50E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28487A89-B575-4125-8573-AFFFF11F073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D20299-59CD-4162-8C55-338E12091B0F}" type="datetimeFigureOut">
              <a:rPr lang="pl-PL" smtClean="0"/>
              <a:t>19.02.2019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C91D16A7-271D-4F25-AA9E-A04196A8F96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DFAF3F07-1C50-46DE-BF35-F084154A844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593CED-09D0-45B1-8929-349EEA65E60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89855388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3E2A31-23EA-4DB8-86B1-FB0023CD72C7}" type="datetimeFigureOut">
              <a:rPr lang="pl-PL" smtClean="0"/>
              <a:t>19.02.2019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F93E89-B58E-430D-B912-7BDFA96CEE8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98925140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6CFCC55-E658-4E5F-9BF6-ACE568794A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005EA5F3-D8E3-45F6-A6F1-28636FD18B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36FE87A-92CB-4B52-89C7-27E0B4C52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91537-684A-44CE-96B1-C9DCA052EE29}" type="datetime1">
              <a:rPr lang="en-US" smtClean="0"/>
              <a:t>2/19/2019</a:t>
            </a:fld>
            <a:endParaRPr lang="en-US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A76EA6E-1E1C-43CE-BAC3-9A2461917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94B49EA-C868-4CAE-BC5B-042EC1984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10344-6865-4532-BF74-E3F312C77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8944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058FA00-B52B-4BA4-AED9-F095CE8A5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3B18AA50-DAE4-48FB-90F5-D8667108F5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FA154C8-546A-4381-8396-EE0EA6D38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FABAE-9B8E-4BDF-B5A1-C15CEA15F15F}" type="datetime1">
              <a:rPr lang="en-US" smtClean="0"/>
              <a:t>2/19/2019</a:t>
            </a:fld>
            <a:endParaRPr lang="en-US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9461573-B4E0-4D37-B1DB-463962C64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CC610B7-3E9B-480E-9532-742A6371F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10344-6865-4532-BF74-E3F312C77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548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C768ACFA-15A0-4BE4-A3C1-6993E0C704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ACDAE921-57DC-41BC-B4C6-CE7EBE5BAD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DB8381C-817F-4698-A312-EFB154081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6792E-D1C5-4F40-B88D-1533BB9E20F6}" type="datetime1">
              <a:rPr lang="en-US" smtClean="0"/>
              <a:t>2/19/2019</a:t>
            </a:fld>
            <a:endParaRPr lang="en-US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E3CC4E2-24AA-44E5-B8C1-43A1CCE2E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04E7A5D-1D29-4FAE-A63F-5814E9295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10344-6865-4532-BF74-E3F312C77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368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768E450-1B3A-47DC-A3AC-17ED9C285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D7B16BE-034D-41B4-BB30-4145D60297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834C374-5CBE-481D-9822-25746E513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83752-5DC1-4D02-A0E8-6ABB9F6CB60C}" type="datetime1">
              <a:rPr lang="en-US" smtClean="0"/>
              <a:t>2/19/2019</a:t>
            </a:fld>
            <a:endParaRPr lang="en-US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DD2DC8E-43B9-4165-B0ED-0D3F2558A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E5CF80D-FEC0-4202-B228-B347CB95C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10344-6865-4532-BF74-E3F312C77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95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AEF5912-965F-4F9A-8785-0B4FD8A50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1BE3B67-CF67-465A-999C-C285397174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B9C3DE2-4431-415A-A6CC-7D59680A6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A43BA-1C07-4243-A691-9A58C34BFD6D}" type="datetime1">
              <a:rPr lang="en-US" smtClean="0"/>
              <a:t>2/19/2019</a:t>
            </a:fld>
            <a:endParaRPr lang="en-US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AE3DE23-D09E-427F-AFA5-9F4F24453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74C38D6-2FE4-4ED1-B220-477A55C93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10344-6865-4532-BF74-E3F312C77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676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A081FBE-9D75-4E69-BDFA-DB1ABFAF5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27C321B-D80A-4C62-AD98-2199747F7A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084F3A3A-FDE7-48E4-A8BB-B158FE8780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6B1EB901-1663-423A-93A3-56955EC4F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321C3-96C6-4272-AE8E-6FA667BE6CD0}" type="datetime1">
              <a:rPr lang="en-US" smtClean="0"/>
              <a:t>2/19/2019</a:t>
            </a:fld>
            <a:endParaRPr lang="en-US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4B7E30EF-B31A-4F60-BFD2-145B37F6C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822183DE-D4A8-4AFC-9B54-03FBF6AAE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10344-6865-4532-BF74-E3F312C77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520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1360FB6-20FB-4CBE-B265-9DF2C0E8B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425C217-B49F-4FFC-9B60-475ACE40CF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9DDBEC48-9A50-48AC-AC3A-1931B56837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91A2D0EB-FA04-4F0F-9E4B-0EE290CBAC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5DA14EC4-54BB-42A0-9289-C84BE7458B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F4B70A48-EB31-48EB-BD84-D6A25FCA8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4CD0-66B5-4D78-B1CC-4B6C19993101}" type="datetime1">
              <a:rPr lang="en-US" smtClean="0"/>
              <a:t>2/19/2019</a:t>
            </a:fld>
            <a:endParaRPr lang="en-US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287DD175-39CD-41B3-9F92-853870984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5C3F367C-0047-496C-9881-B03F4D0C9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10344-6865-4532-BF74-E3F312C77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267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E7129CB-95FF-401A-98AA-235AE104A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3F8E6C83-A994-4021-97F4-37CAF77BF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042B2-5B36-4106-95BC-ECD327ABE750}" type="datetime1">
              <a:rPr lang="en-US" smtClean="0"/>
              <a:t>2/19/2019</a:t>
            </a:fld>
            <a:endParaRPr lang="en-US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A104493C-2B63-4DEE-A88F-8F22EF06D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DEEA7B5F-5771-451E-B949-2EE7E7AF4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10344-6865-4532-BF74-E3F312C77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9179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FD68C8DE-8331-4062-A77B-62E3BBEC3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30377-589D-412A-BCFC-85073C0193F5}" type="datetime1">
              <a:rPr lang="en-US" smtClean="0"/>
              <a:t>2/19/2019</a:t>
            </a:fld>
            <a:endParaRPr lang="en-US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DCF90337-949D-4585-86CD-2712933C4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7944972-9A7C-4ED6-B466-0CE1BB82B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10344-6865-4532-BF74-E3F312C77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624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93C643F-3866-42B3-BE21-AAD6D9702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D265D5E-2153-4F1A-85E7-376A1A4AE6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EC45B704-1860-4B9E-914F-01AFA0D9FB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CDE7274A-EA0D-42FD-8097-2B2E2873C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54306-6930-4938-B1E0-2601849B30DC}" type="datetime1">
              <a:rPr lang="en-US" smtClean="0"/>
              <a:t>2/19/2019</a:t>
            </a:fld>
            <a:endParaRPr lang="en-US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478F383B-D517-41CE-BBBD-7ED90A8C1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E5BB5CF9-0785-4356-B4C6-A03D3A8D1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10344-6865-4532-BF74-E3F312C77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07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FEBB5D0-ACE1-4781-8631-B210990A2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07C72E3D-BFC9-4EA4-A6CB-DF28A85FA8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E3D143AC-AE81-423D-A2D9-4A8322E5A0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B37DBEC-3853-4CAA-9D8A-B14B99299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D4C08-4211-40BB-A4E2-15721FD11104}" type="datetime1">
              <a:rPr lang="en-US" smtClean="0"/>
              <a:t>2/19/2019</a:t>
            </a:fld>
            <a:endParaRPr lang="en-US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CA97C24B-8C69-4C01-8271-2D4C68F28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33A6D1C9-3730-42A8-96C1-902C3012A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10344-6865-4532-BF74-E3F312C77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879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720E0016-8394-4020-8A6D-A3F99F7A8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AEF4FED-D54F-49FA-903A-1CD64B72A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0FC128D-B1CB-4F71-A604-748B0FE1ED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E8E4B3-C3ED-4648-B184-F87B4F2F9C21}" type="datetime1">
              <a:rPr lang="en-US" smtClean="0"/>
              <a:t>2/19/2019</a:t>
            </a:fld>
            <a:endParaRPr lang="en-US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3275E1B-0D53-4D10-9A78-DD8C371315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D545FF8-D5C5-4F8D-8816-3879E3F34A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A10344-6865-4532-BF74-E3F312C77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948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1.png"/><Relationship Id="rId7" Type="http://schemas.openxmlformats.org/officeDocument/2006/relationships/image" Target="../media/image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Relationship Id="rId9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.png"/><Relationship Id="rId7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1.png"/><Relationship Id="rId7" Type="http://schemas.openxmlformats.org/officeDocument/2006/relationships/image" Target="../media/image2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Relationship Id="rId9" Type="http://schemas.openxmlformats.org/officeDocument/2006/relationships/image" Target="../media/image27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1.png"/><Relationship Id="rId7" Type="http://schemas.openxmlformats.org/officeDocument/2006/relationships/image" Target="../media/image3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11" Type="http://schemas.openxmlformats.org/officeDocument/2006/relationships/image" Target="../media/image35.jpg"/><Relationship Id="rId5" Type="http://schemas.openxmlformats.org/officeDocument/2006/relationships/image" Target="../media/image29.jpg"/><Relationship Id="rId10" Type="http://schemas.openxmlformats.org/officeDocument/2006/relationships/image" Target="../media/image34.jpg"/><Relationship Id="rId4" Type="http://schemas.openxmlformats.org/officeDocument/2006/relationships/image" Target="../media/image28.jpg"/><Relationship Id="rId9" Type="http://schemas.openxmlformats.org/officeDocument/2006/relationships/image" Target="../media/image3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34532C9-2804-41C7-811E-2D0EA2EA22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32195"/>
            <a:ext cx="9144000" cy="2387600"/>
          </a:xfrm>
        </p:spPr>
        <p:txBody>
          <a:bodyPr/>
          <a:lstStyle/>
          <a:p>
            <a:r>
              <a:rPr lang="pl-PL" dirty="0"/>
              <a:t>Seniorat i co dalej</a:t>
            </a:r>
            <a:endParaRPr lang="en-US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AB599449-5B4D-4962-8C52-3FFBBBA98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74000" y="11909732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FB6DB50C-1CD5-4B76-A3AD-DA74638724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5400" y="5553382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pic>
        <p:nvPicPr>
          <p:cNvPr id="1025" name="Obraz 30">
            <a:extLst>
              <a:ext uri="{FF2B5EF4-FFF2-40B4-BE49-F238E27FC236}">
                <a16:creationId xmlns:a16="http://schemas.microsoft.com/office/drawing/2014/main" id="{5D89BC18-3CE0-467A-AB90-682D3CA79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400" y="5969308"/>
            <a:ext cx="4521200" cy="74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B999FC21-3367-4712-AE02-8788DBE72C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5400" y="6715432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850BD673-A7C8-49EF-98F4-4CB774FE6A00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4447407" y="574983"/>
            <a:ext cx="3552825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198502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4B032976-8E89-44C9-9925-0540D6C15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1256D4E-ACBE-48AF-B6E3-4DDF07FA04A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 bwMode="auto">
          <a:xfrm>
            <a:off x="8529637" y="0"/>
            <a:ext cx="3552825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30">
            <a:extLst>
              <a:ext uri="{FF2B5EF4-FFF2-40B4-BE49-F238E27FC236}">
                <a16:creationId xmlns:a16="http://schemas.microsoft.com/office/drawing/2014/main" id="{8A59295F-8B5B-4A6E-8F16-524086B3C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400" y="5969308"/>
            <a:ext cx="4521200" cy="74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500FC13F-6693-4A2F-89A6-975344E6FC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" y="328612"/>
            <a:ext cx="3957637" cy="5276849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9FA443A2-F9F7-481F-AD64-018201C80D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849" y="613878"/>
            <a:ext cx="3719027" cy="2789270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B93B760E-B1C3-4B21-AD82-4C28FB266C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673" y="3429000"/>
            <a:ext cx="3387077" cy="254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3847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4B032976-8E89-44C9-9925-0540D6C15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1256D4E-ACBE-48AF-B6E3-4DDF07FA04A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 bwMode="auto">
          <a:xfrm>
            <a:off x="8529637" y="0"/>
            <a:ext cx="3552825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30">
            <a:extLst>
              <a:ext uri="{FF2B5EF4-FFF2-40B4-BE49-F238E27FC236}">
                <a16:creationId xmlns:a16="http://schemas.microsoft.com/office/drawing/2014/main" id="{8A59295F-8B5B-4A6E-8F16-524086B3C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400" y="5969308"/>
            <a:ext cx="4521200" cy="74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ADE0230B-2037-46FC-9E77-E751E1BA49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69" y="324005"/>
            <a:ext cx="2395553" cy="3194071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CD72DAE7-CBE3-4F74-A1F1-1EC2427F5C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471" y="878092"/>
            <a:ext cx="2122738" cy="2830317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541A9D00-E0E7-4D71-B3BD-3214DCE9D5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139" y="737465"/>
            <a:ext cx="1973792" cy="2691535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E657E9F2-E82D-405C-8712-E60305C07F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312" y="3709774"/>
            <a:ext cx="2121854" cy="2829138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60DDA1AA-3569-4180-9E01-9423368B21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26" y="3919192"/>
            <a:ext cx="3425445" cy="2569084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2DB13662-EEDA-4E65-BC41-9AE1949DBF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910" y="1976154"/>
            <a:ext cx="2598382" cy="346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0686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4B032976-8E89-44C9-9925-0540D6C15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1256D4E-ACBE-48AF-B6E3-4DDF07FA04A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 bwMode="auto">
          <a:xfrm>
            <a:off x="8529637" y="0"/>
            <a:ext cx="3552825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30">
            <a:extLst>
              <a:ext uri="{FF2B5EF4-FFF2-40B4-BE49-F238E27FC236}">
                <a16:creationId xmlns:a16="http://schemas.microsoft.com/office/drawing/2014/main" id="{8A59295F-8B5B-4A6E-8F16-524086B3C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400" y="5969308"/>
            <a:ext cx="4521200" cy="74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9020F55E-B694-454F-8671-887D268CE3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33" y="1269507"/>
            <a:ext cx="2375442" cy="4318986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1A80BF31-0320-4788-89A7-2A2B9795F5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062" y="2463561"/>
            <a:ext cx="3826426" cy="2152365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FADD1283-406E-40A3-B51F-B0774FA71D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872" y="1309456"/>
            <a:ext cx="2331498" cy="4239087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DF5ABC41-F555-42A1-8F1B-7905970E1B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967" y="1269507"/>
            <a:ext cx="2375443" cy="4318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3456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4B032976-8E89-44C9-9925-0540D6C15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1256D4E-ACBE-48AF-B6E3-4DDF07FA04A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 bwMode="auto">
          <a:xfrm>
            <a:off x="8529637" y="0"/>
            <a:ext cx="3552825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30">
            <a:extLst>
              <a:ext uri="{FF2B5EF4-FFF2-40B4-BE49-F238E27FC236}">
                <a16:creationId xmlns:a16="http://schemas.microsoft.com/office/drawing/2014/main" id="{8A59295F-8B5B-4A6E-8F16-524086B3C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400" y="5969308"/>
            <a:ext cx="4521200" cy="74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67DEB229-6A88-4470-8DB1-01CD0320B8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62" y="155930"/>
            <a:ext cx="4779146" cy="2688270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90539FB3-5784-481D-869B-A579E4DBC7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32789" y="3566815"/>
            <a:ext cx="4030230" cy="2267004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B5C721BE-DA55-41A2-939E-F1DA04636D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83072" y="3692019"/>
            <a:ext cx="3688670" cy="2074877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2F974E7F-34E3-46EF-BA84-C4AB44ED17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62658" y="2306962"/>
            <a:ext cx="3688669" cy="2074876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4443001D-5858-4D81-80A3-F1CA15B8BF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235" y="3572170"/>
            <a:ext cx="4114800" cy="2314576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420A2555-4187-48B2-8C44-90BC32972B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87054" y="887439"/>
            <a:ext cx="3344040" cy="1881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154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4B032976-8E89-44C9-9925-0540D6C15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1256D4E-ACBE-48AF-B6E3-4DDF07FA04A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 bwMode="auto">
          <a:xfrm>
            <a:off x="8529637" y="0"/>
            <a:ext cx="3552825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30">
            <a:extLst>
              <a:ext uri="{FF2B5EF4-FFF2-40B4-BE49-F238E27FC236}">
                <a16:creationId xmlns:a16="http://schemas.microsoft.com/office/drawing/2014/main" id="{8A59295F-8B5B-4A6E-8F16-524086B3C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400" y="5969308"/>
            <a:ext cx="4521200" cy="74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620EF97B-2DA4-4485-9411-C7BDBA8979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8" y="79900"/>
            <a:ext cx="2419461" cy="3231472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E5F8A2B1-1DA0-48F9-918B-09A1C88F41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269" y="657225"/>
            <a:ext cx="2419462" cy="3231472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8B36D14A-3034-489E-8E6F-9AB71B8BA7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894" y="2441361"/>
            <a:ext cx="2359639" cy="3151572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355C6559-A6DA-45D4-B50C-20A559591B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954" y="506304"/>
            <a:ext cx="2359639" cy="3151572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A104D4A5-D773-4A7C-859E-63CDA91B11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71" y="3429000"/>
            <a:ext cx="2419462" cy="3231473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7218EC63-A295-401D-BDBB-9545B8D897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4762" y="3817398"/>
            <a:ext cx="2037646" cy="2721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2852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4B032976-8E89-44C9-9925-0540D6C15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1256D4E-ACBE-48AF-B6E3-4DDF07FA04A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 bwMode="auto">
          <a:xfrm>
            <a:off x="8529637" y="0"/>
            <a:ext cx="3552825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30">
            <a:extLst>
              <a:ext uri="{FF2B5EF4-FFF2-40B4-BE49-F238E27FC236}">
                <a16:creationId xmlns:a16="http://schemas.microsoft.com/office/drawing/2014/main" id="{8A59295F-8B5B-4A6E-8F16-524086B3C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400" y="5969308"/>
            <a:ext cx="4521200" cy="74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0A971D9E-FDD5-4EE1-B713-D2C27960C3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8" y="106532"/>
            <a:ext cx="2234167" cy="2990572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0F78D34A-C448-4B58-98FB-50FCFE0D1F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521" y="96235"/>
            <a:ext cx="2234167" cy="2990571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A72EBD02-68CA-4B8D-8C38-83CE621B1E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900" y="120013"/>
            <a:ext cx="2234167" cy="2990571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BD0954B6-77DF-465C-87D5-6E30CEE022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245" y="527557"/>
            <a:ext cx="3552825" cy="2667000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2A1566D3-2234-47A6-8122-4E6EB04E94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55" y="3429000"/>
            <a:ext cx="2482117" cy="3322468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5C461541-7D4A-4BE0-B416-AF8C9433439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208" y="3278530"/>
            <a:ext cx="3552825" cy="2667000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B811DE9E-ED48-4CD3-8374-6DC1492FFB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012" y="3278530"/>
            <a:ext cx="2002036" cy="2666999"/>
          </a:xfrm>
          <a:prstGeom prst="rect">
            <a:avLst/>
          </a:prstGeom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FF462AFB-7749-4AD6-9251-967C948768C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028" y="4071817"/>
            <a:ext cx="3190042" cy="239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951009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4082</TotalTime>
  <Words>5</Words>
  <Application>Microsoft Office PowerPoint</Application>
  <PresentationFormat>Panoramiczny</PresentationFormat>
  <Paragraphs>2</Paragraphs>
  <Slides>7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Motyw pakietu Office</vt:lpstr>
      <vt:lpstr>Seniorat i co dalej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Seniorat i co dalej</dc:title>
  <dc:creator>alicja</dc:creator>
  <cp:lastModifiedBy>Magdalena Żółkiewicz</cp:lastModifiedBy>
  <cp:revision>38</cp:revision>
  <dcterms:created xsi:type="dcterms:W3CDTF">2018-12-05T13:04:20Z</dcterms:created>
  <dcterms:modified xsi:type="dcterms:W3CDTF">2019-02-19T15:17:30Z</dcterms:modified>
</cp:coreProperties>
</file>