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3962400" cy="5514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315E0F-6A1D-4293-ABA1-DE8ECD3364BE}" v="32" dt="2019-02-21T17:32:16.5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07" autoAdjust="0"/>
  </p:normalViewPr>
  <p:slideViewPr>
    <p:cSldViewPr snapToGrid="0">
      <p:cViewPr varScale="1">
        <p:scale>
          <a:sx n="73" d="100"/>
          <a:sy n="73" d="100"/>
        </p:scale>
        <p:origin x="5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na Wójcik" userId="79ffcff6ed223502" providerId="Windows Live" clId="Web-{702039CD-6CBC-4719-9FD3-A4A2F242A05C}"/>
    <pc:docChg chg="mod modSld modMainMaster setSldSz">
      <pc:chgData name="Adrianna Wójcik" userId="79ffcff6ed223502" providerId="Windows Live" clId="Web-{702039CD-6CBC-4719-9FD3-A4A2F242A05C}" dt="2019-02-12T00:26:54.033" v="229" actId="14100"/>
      <pc:docMkLst>
        <pc:docMk/>
      </pc:docMkLst>
      <pc:sldChg chg="modSp">
        <pc:chgData name="Adrianna Wójcik" userId="79ffcff6ed223502" providerId="Windows Live" clId="Web-{702039CD-6CBC-4719-9FD3-A4A2F242A05C}" dt="2019-02-12T00:17:24.506" v="13" actId="1076"/>
        <pc:sldMkLst>
          <pc:docMk/>
          <pc:sldMk cId="919236819" sldId="256"/>
        </pc:sldMkLst>
        <pc:spChg chg="mod">
          <ac:chgData name="Adrianna Wójcik" userId="79ffcff6ed223502" providerId="Windows Live" clId="Web-{702039CD-6CBC-4719-9FD3-A4A2F242A05C}" dt="2019-02-12T00:17:24.506" v="13" actId="1076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17:21.553" v="10" actId="1076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17:21.568" v="11" actId="1076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17:31.349" v="17" actId="20577"/>
        <pc:sldMkLst>
          <pc:docMk/>
          <pc:sldMk cId="352568138" sldId="258"/>
        </pc:sldMkLst>
        <pc:spChg chg="mod">
          <ac:chgData name="Adrianna Wójcik" userId="79ffcff6ed223502" providerId="Windows Live" clId="Web-{702039CD-6CBC-4719-9FD3-A4A2F242A05C}" dt="2019-02-12T00:17:31.318" v="14" actId="20577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17:31.334" v="15" actId="20577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17:31.349" v="17" actId="20577"/>
          <ac:spMkLst>
            <pc:docMk/>
            <pc:sldMk cId="352568138" sldId="25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5:00.425" v="209" actId="14100"/>
        <pc:sldMkLst>
          <pc:docMk/>
          <pc:sldMk cId="1811337455" sldId="259"/>
        </pc:sldMkLst>
        <pc:spChg chg="mod">
          <ac:chgData name="Adrianna Wójcik" userId="79ffcff6ed223502" providerId="Windows Live" clId="Web-{702039CD-6CBC-4719-9FD3-A4A2F242A05C}" dt="2019-02-12T00:25:00.425" v="209" actId="14100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17:56.396" v="21" actId="20577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17:56.412" v="23" actId="20577"/>
          <ac:spMkLst>
            <pc:docMk/>
            <pc:sldMk cId="1811337455" sldId="25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5:18.534" v="214" actId="1076"/>
        <pc:sldMkLst>
          <pc:docMk/>
          <pc:sldMk cId="2610562718" sldId="260"/>
        </pc:sldMkLst>
        <pc:spChg chg="mod">
          <ac:chgData name="Adrianna Wójcik" userId="79ffcff6ed223502" providerId="Windows Live" clId="Web-{702039CD-6CBC-4719-9FD3-A4A2F242A05C}" dt="2019-02-12T00:25:18.534" v="214" actId="1076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18:30.833" v="27" actId="20577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18:30.849" v="29" actId="20577"/>
          <ac:spMkLst>
            <pc:docMk/>
            <pc:sldMk cId="2610562718" sldId="26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18:36.865" v="34" actId="20577"/>
        <pc:sldMkLst>
          <pc:docMk/>
          <pc:sldMk cId="250307705" sldId="261"/>
        </pc:sldMkLst>
        <pc:spChg chg="mod">
          <ac:chgData name="Adrianna Wójcik" userId="79ffcff6ed223502" providerId="Windows Live" clId="Web-{702039CD-6CBC-4719-9FD3-A4A2F242A05C}" dt="2019-02-12T00:18:36.833" v="31" actId="20577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18:36.849" v="32" actId="20577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18:36.865" v="34" actId="20577"/>
          <ac:spMkLst>
            <pc:docMk/>
            <pc:sldMk cId="250307705" sldId="26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5:33.221" v="216" actId="20577"/>
        <pc:sldMkLst>
          <pc:docMk/>
          <pc:sldMk cId="684914489" sldId="262"/>
        </pc:sldMkLst>
        <pc:spChg chg="mod">
          <ac:chgData name="Adrianna Wójcik" userId="79ffcff6ed223502" providerId="Windows Live" clId="Web-{702039CD-6CBC-4719-9FD3-A4A2F242A05C}" dt="2019-02-12T00:25:33.221" v="216" actId="20577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18:42.927" v="38" actId="20577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18:42.927" v="40" actId="20577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5:59.018" v="219" actId="1076"/>
        <pc:sldMkLst>
          <pc:docMk/>
          <pc:sldMk cId="2009182012" sldId="263"/>
        </pc:sldMkLst>
        <pc:spChg chg="mod">
          <ac:chgData name="Adrianna Wójcik" userId="79ffcff6ed223502" providerId="Windows Live" clId="Web-{702039CD-6CBC-4719-9FD3-A4A2F242A05C}" dt="2019-02-12T00:25:59.018" v="219" actId="1076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19:01.005" v="51" actId="20577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18:49.755" v="45" actId="20577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19:34.817" v="59" actId="20577"/>
        <pc:sldMkLst>
          <pc:docMk/>
          <pc:sldMk cId="1066251469" sldId="264"/>
        </pc:sldMkLst>
        <pc:spChg chg="mod">
          <ac:chgData name="Adrianna Wójcik" userId="79ffcff6ed223502" providerId="Windows Live" clId="Web-{702039CD-6CBC-4719-9FD3-A4A2F242A05C}" dt="2019-02-12T00:19:34.817" v="59" actId="20577"/>
          <ac:spMkLst>
            <pc:docMk/>
            <pc:sldMk cId="1066251469" sldId="264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19:19.614" v="55" actId="20577"/>
          <ac:spMkLst>
            <pc:docMk/>
            <pc:sldMk cId="1066251469" sldId="264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19:19.630" v="57" actId="20577"/>
          <ac:spMkLst>
            <pc:docMk/>
            <pc:sldMk cId="1066251469" sldId="26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6:10.737" v="220" actId="20577"/>
        <pc:sldMkLst>
          <pc:docMk/>
          <pc:sldMk cId="3966047843" sldId="265"/>
        </pc:sldMkLst>
        <pc:spChg chg="mod">
          <ac:chgData name="Adrianna Wójcik" userId="79ffcff6ed223502" providerId="Windows Live" clId="Web-{702039CD-6CBC-4719-9FD3-A4A2F242A05C}" dt="2019-02-12T00:26:10.737" v="220" actId="20577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19:41.895" v="62" actId="20577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19:41.911" v="63" actId="20577"/>
          <ac:spMkLst>
            <pc:docMk/>
            <pc:sldMk cId="3966047843" sldId="26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6:30.065" v="224" actId="14100"/>
        <pc:sldMkLst>
          <pc:docMk/>
          <pc:sldMk cId="2916470873" sldId="266"/>
        </pc:sldMkLst>
        <pc:spChg chg="mod">
          <ac:chgData name="Adrianna Wójcik" userId="79ffcff6ed223502" providerId="Windows Live" clId="Web-{702039CD-6CBC-4719-9FD3-A4A2F242A05C}" dt="2019-02-12T00:26:30.065" v="224" actId="14100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19:54.067" v="67" actId="20577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19:54.083" v="69" actId="20577"/>
          <ac:spMkLst>
            <pc:docMk/>
            <pc:sldMk cId="2916470873" sldId="26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0:00.755" v="74" actId="20577"/>
        <pc:sldMkLst>
          <pc:docMk/>
          <pc:sldMk cId="912130363" sldId="267"/>
        </pc:sldMkLst>
        <pc:spChg chg="mod">
          <ac:chgData name="Adrianna Wójcik" userId="79ffcff6ed223502" providerId="Windows Live" clId="Web-{702039CD-6CBC-4719-9FD3-A4A2F242A05C}" dt="2019-02-12T00:20:00.723" v="71" actId="20577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0:00.739" v="72" actId="20577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0:00.755" v="74" actId="20577"/>
          <ac:spMkLst>
            <pc:docMk/>
            <pc:sldMk cId="912130363" sldId="26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0:10.505" v="80" actId="20577"/>
        <pc:sldMkLst>
          <pc:docMk/>
          <pc:sldMk cId="2048691521" sldId="268"/>
        </pc:sldMkLst>
        <pc:spChg chg="mod">
          <ac:chgData name="Adrianna Wójcik" userId="79ffcff6ed223502" providerId="Windows Live" clId="Web-{702039CD-6CBC-4719-9FD3-A4A2F242A05C}" dt="2019-02-12T00:20:10.473" v="76" actId="20577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0:10.489" v="78" actId="20577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0:10.505" v="80" actId="20577"/>
          <ac:spMkLst>
            <pc:docMk/>
            <pc:sldMk cId="2048691521" sldId="26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6:54.033" v="229" actId="14100"/>
        <pc:sldMkLst>
          <pc:docMk/>
          <pc:sldMk cId="1701544960" sldId="269"/>
        </pc:sldMkLst>
        <pc:spChg chg="mod">
          <ac:chgData name="Adrianna Wójcik" userId="79ffcff6ed223502" providerId="Windows Live" clId="Web-{702039CD-6CBC-4719-9FD3-A4A2F242A05C}" dt="2019-02-12T00:26:54.033" v="229" actId="14100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0:14.692" v="84" actId="20577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0:14.708" v="86" actId="20577"/>
          <ac:spMkLst>
            <pc:docMk/>
            <pc:sldMk cId="1701544960" sldId="26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0:21.848" v="92" actId="20577"/>
        <pc:sldMkLst>
          <pc:docMk/>
          <pc:sldMk cId="412673396" sldId="270"/>
        </pc:sldMkLst>
        <pc:spChg chg="mod">
          <ac:chgData name="Adrianna Wójcik" userId="79ffcff6ed223502" providerId="Windows Live" clId="Web-{702039CD-6CBC-4719-9FD3-A4A2F242A05C}" dt="2019-02-12T00:20:21.817" v="88" actId="20577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0:21.833" v="89" actId="20577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0:21.848" v="92" actId="20577"/>
          <ac:spMkLst>
            <pc:docMk/>
            <pc:sldMk cId="412673396" sldId="27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0:37.942" v="98"/>
        <pc:sldMkLst>
          <pc:docMk/>
          <pc:sldMk cId="3044692101" sldId="271"/>
        </pc:sldMkLst>
        <pc:spChg chg="mod">
          <ac:chgData name="Adrianna Wójcik" userId="79ffcff6ed223502" providerId="Windows Live" clId="Web-{702039CD-6CBC-4719-9FD3-A4A2F242A05C}" dt="2019-02-12T00:20:37.942" v="98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0:31.083" v="94" actId="20577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0:31.098" v="96" actId="20577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0:47.802" v="103" actId="20577"/>
        <pc:sldMkLst>
          <pc:docMk/>
          <pc:sldMk cId="2874104952" sldId="272"/>
        </pc:sldMkLst>
        <pc:spChg chg="mod">
          <ac:chgData name="Adrianna Wójcik" userId="79ffcff6ed223502" providerId="Windows Live" clId="Web-{702039CD-6CBC-4719-9FD3-A4A2F242A05C}" dt="2019-02-12T00:20:47.770" v="99" actId="20577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0:47.786" v="100" actId="20577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0:47.802" v="103" actId="20577"/>
          <ac:spMkLst>
            <pc:docMk/>
            <pc:sldMk cId="2874104952" sldId="27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0:55.207" v="107" actId="20577"/>
        <pc:sldMkLst>
          <pc:docMk/>
          <pc:sldMk cId="2186872378" sldId="273"/>
        </pc:sldMkLst>
        <pc:spChg chg="mod">
          <ac:chgData name="Adrianna Wójcik" userId="79ffcff6ed223502" providerId="Windows Live" clId="Web-{702039CD-6CBC-4719-9FD3-A4A2F242A05C}" dt="2019-02-12T00:20:55.176" v="104" actId="20577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0:55.192" v="105" actId="20577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0:55.207" v="107" actId="20577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1:01.098" v="113" actId="20577"/>
        <pc:sldMkLst>
          <pc:docMk/>
          <pc:sldMk cId="1638805795" sldId="274"/>
        </pc:sldMkLst>
        <pc:spChg chg="mod">
          <ac:chgData name="Adrianna Wójcik" userId="79ffcff6ed223502" providerId="Windows Live" clId="Web-{702039CD-6CBC-4719-9FD3-A4A2F242A05C}" dt="2019-02-12T00:21:01.067" v="109" actId="20577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1:01.082" v="110" actId="20577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1:01.098" v="113" actId="20577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1:07.598" v="118" actId="20577"/>
        <pc:sldMkLst>
          <pc:docMk/>
          <pc:sldMk cId="818298893" sldId="275"/>
        </pc:sldMkLst>
        <pc:spChg chg="mod">
          <ac:chgData name="Adrianna Wójcik" userId="79ffcff6ed223502" providerId="Windows Live" clId="Web-{702039CD-6CBC-4719-9FD3-A4A2F242A05C}" dt="2019-02-12T00:21:07.567" v="114" actId="20577"/>
          <ac:spMkLst>
            <pc:docMk/>
            <pc:sldMk cId="818298893" sldId="275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1:07.582" v="115" actId="20577"/>
          <ac:spMkLst>
            <pc:docMk/>
            <pc:sldMk cId="818298893" sldId="275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1:07.598" v="118" actId="20577"/>
          <ac:spMkLst>
            <pc:docMk/>
            <pc:sldMk cId="818298893" sldId="27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1:31.926" v="126"/>
        <pc:sldMkLst>
          <pc:docMk/>
          <pc:sldMk cId="1992069397" sldId="276"/>
        </pc:sldMkLst>
        <pc:spChg chg="mod">
          <ac:chgData name="Adrianna Wójcik" userId="79ffcff6ed223502" providerId="Windows Live" clId="Web-{702039CD-6CBC-4719-9FD3-A4A2F242A05C}" dt="2019-02-12T00:21:12.957" v="119" actId="20577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1:12.973" v="121" actId="20577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1:31.926" v="126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2:15.144" v="135" actId="20577"/>
        <pc:sldMkLst>
          <pc:docMk/>
          <pc:sldMk cId="1367049764" sldId="277"/>
        </pc:sldMkLst>
        <pc:spChg chg="mod">
          <ac:chgData name="Adrianna Wójcik" userId="79ffcff6ed223502" providerId="Windows Live" clId="Web-{702039CD-6CBC-4719-9FD3-A4A2F242A05C}" dt="2019-02-12T00:22:15.144" v="135" actId="20577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1:53.256" v="128" actId="20577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1:53.270" v="130" actId="20577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2:20.926" v="139" actId="20577"/>
        <pc:sldMkLst>
          <pc:docMk/>
          <pc:sldMk cId="789960919" sldId="278"/>
        </pc:sldMkLst>
        <pc:spChg chg="mod">
          <ac:chgData name="Adrianna Wójcik" userId="79ffcff6ed223502" providerId="Windows Live" clId="Web-{702039CD-6CBC-4719-9FD3-A4A2F242A05C}" dt="2019-02-12T00:22:20.910" v="136" actId="20577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2:20.910" v="137" actId="20577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2:20.926" v="139" actId="20577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2:27.629" v="144" actId="20577"/>
        <pc:sldMkLst>
          <pc:docMk/>
          <pc:sldMk cId="2227950191" sldId="279"/>
        </pc:sldMkLst>
        <pc:spChg chg="mod">
          <ac:chgData name="Adrianna Wójcik" userId="79ffcff6ed223502" providerId="Windows Live" clId="Web-{702039CD-6CBC-4719-9FD3-A4A2F242A05C}" dt="2019-02-12T00:22:27.597" v="141" actId="20577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2:27.613" v="143" actId="20577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2:27.629" v="144" actId="20577"/>
          <ac:spMkLst>
            <pc:docMk/>
            <pc:sldMk cId="2227950191" sldId="27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2:34.754" v="150" actId="20577"/>
        <pc:sldMkLst>
          <pc:docMk/>
          <pc:sldMk cId="1718729475" sldId="280"/>
        </pc:sldMkLst>
        <pc:spChg chg="mod">
          <ac:chgData name="Adrianna Wójcik" userId="79ffcff6ed223502" providerId="Windows Live" clId="Web-{702039CD-6CBC-4719-9FD3-A4A2F242A05C}" dt="2019-02-12T00:22:34.722" v="146" actId="20577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2:34.738" v="147" actId="20577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2:34.754" v="150" actId="20577"/>
          <ac:spMkLst>
            <pc:docMk/>
            <pc:sldMk cId="1718729475" sldId="28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2:42.410" v="154" actId="20577"/>
        <pc:sldMkLst>
          <pc:docMk/>
          <pc:sldMk cId="2123444869" sldId="281"/>
        </pc:sldMkLst>
        <pc:spChg chg="mod">
          <ac:chgData name="Adrianna Wójcik" userId="79ffcff6ed223502" providerId="Windows Live" clId="Web-{702039CD-6CBC-4719-9FD3-A4A2F242A05C}" dt="2019-02-12T00:22:42.379" v="151" actId="20577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2:42.394" v="153" actId="20577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2:42.410" v="154" actId="20577"/>
          <ac:spMkLst>
            <pc:docMk/>
            <pc:sldMk cId="2123444869" sldId="28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2:49.535" v="159" actId="20577"/>
        <pc:sldMkLst>
          <pc:docMk/>
          <pc:sldMk cId="3939180489" sldId="282"/>
        </pc:sldMkLst>
        <pc:spChg chg="mod">
          <ac:chgData name="Adrianna Wójcik" userId="79ffcff6ed223502" providerId="Windows Live" clId="Web-{702039CD-6CBC-4719-9FD3-A4A2F242A05C}" dt="2019-02-12T00:22:49.504" v="156" actId="20577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2:49.520" v="158" actId="20577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2:49.535" v="159" actId="20577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3:04.691" v="163" actId="20577"/>
        <pc:sldMkLst>
          <pc:docMk/>
          <pc:sldMk cId="2884192995" sldId="283"/>
        </pc:sldMkLst>
        <pc:spChg chg="mod">
          <ac:chgData name="Adrianna Wójcik" userId="79ffcff6ed223502" providerId="Windows Live" clId="Web-{702039CD-6CBC-4719-9FD3-A4A2F242A05C}" dt="2019-02-12T00:23:04.660" v="161" actId="20577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3:04.675" v="162" actId="20577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3:04.691" v="163" actId="20577"/>
          <ac:spMkLst>
            <pc:docMk/>
            <pc:sldMk cId="2884192995" sldId="28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3:09.363" v="168" actId="20577"/>
        <pc:sldMkLst>
          <pc:docMk/>
          <pc:sldMk cId="3957631942" sldId="284"/>
        </pc:sldMkLst>
        <pc:spChg chg="mod">
          <ac:chgData name="Adrianna Wójcik" userId="79ffcff6ed223502" providerId="Windows Live" clId="Web-{702039CD-6CBC-4719-9FD3-A4A2F242A05C}" dt="2019-02-12T00:23:09.332" v="165" actId="20577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3:09.347" v="166" actId="20577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3:09.363" v="168" actId="20577"/>
          <ac:spMkLst>
            <pc:docMk/>
            <pc:sldMk cId="3957631942" sldId="28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3:17.472" v="173" actId="20577"/>
        <pc:sldMkLst>
          <pc:docMk/>
          <pc:sldMk cId="2475006208" sldId="285"/>
        </pc:sldMkLst>
        <pc:spChg chg="mod">
          <ac:chgData name="Adrianna Wójcik" userId="79ffcff6ed223502" providerId="Windows Live" clId="Web-{702039CD-6CBC-4719-9FD3-A4A2F242A05C}" dt="2019-02-12T00:23:17.441" v="170" actId="20577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3:17.456" v="171" actId="20577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3:17.472" v="173" actId="20577"/>
          <ac:spMkLst>
            <pc:docMk/>
            <pc:sldMk cId="2475006208" sldId="28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3:22.050" v="178" actId="20577"/>
        <pc:sldMkLst>
          <pc:docMk/>
          <pc:sldMk cId="612605633" sldId="286"/>
        </pc:sldMkLst>
        <pc:spChg chg="mod">
          <ac:chgData name="Adrianna Wójcik" userId="79ffcff6ed223502" providerId="Windows Live" clId="Web-{702039CD-6CBC-4719-9FD3-A4A2F242A05C}" dt="2019-02-12T00:23:22.019" v="175" actId="20577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3:22.035" v="176" actId="20577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3:22.050" v="178" actId="20577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3:49.816" v="189" actId="20577"/>
        <pc:sldMkLst>
          <pc:docMk/>
          <pc:sldMk cId="3785074081" sldId="287"/>
        </pc:sldMkLst>
        <pc:spChg chg="mod">
          <ac:chgData name="Adrianna Wójcik" userId="79ffcff6ed223502" providerId="Windows Live" clId="Web-{702039CD-6CBC-4719-9FD3-A4A2F242A05C}" dt="2019-02-12T00:23:49.816" v="189" actId="20577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3:36.613" v="185" actId="1076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3:41.003" v="186" actId="1076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702039CD-6CBC-4719-9FD3-A4A2F242A05C}" dt="2019-02-12T00:24:23.222" v="203" actId="1076"/>
        <pc:sldMkLst>
          <pc:docMk/>
          <pc:sldMk cId="3198574478" sldId="288"/>
        </pc:sldMkLst>
        <pc:spChg chg="mod">
          <ac:chgData name="Adrianna Wójcik" userId="79ffcff6ed223502" providerId="Windows Live" clId="Web-{702039CD-6CBC-4719-9FD3-A4A2F242A05C}" dt="2019-02-12T00:24:04.612" v="196" actId="1076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702039CD-6CBC-4719-9FD3-A4A2F242A05C}" dt="2019-02-12T00:24:19.097" v="202" actId="1076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702039CD-6CBC-4719-9FD3-A4A2F242A05C}" dt="2019-02-12T00:24:23.222" v="203" actId="1076"/>
          <ac:spMkLst>
            <pc:docMk/>
            <pc:sldMk cId="3198574478" sldId="288"/>
            <ac:spMk id="6" creationId="{AF4B846A-47B4-4043-9783-413B6B743F08}"/>
          </ac:spMkLst>
        </pc:spChg>
      </pc:sldChg>
      <pc:sldMasterChg chg="modSp modSldLayout">
        <pc:chgData name="Adrianna Wójcik" userId="79ffcff6ed223502" providerId="Windows Live" clId="Web-{702039CD-6CBC-4719-9FD3-A4A2F242A05C}" dt="2019-02-12T00:16:40.600" v="0"/>
        <pc:sldMasterMkLst>
          <pc:docMk/>
          <pc:sldMasterMk cId="4203913678" sldId="2147483684"/>
        </pc:sldMasterMkLst>
        <pc:spChg chg="mod">
          <ac:chgData name="Adrianna Wójcik" userId="79ffcff6ed223502" providerId="Windows Live" clId="Web-{702039CD-6CBC-4719-9FD3-A4A2F242A05C}" dt="2019-02-12T00:16:40.600" v="0"/>
          <ac:spMkLst>
            <pc:docMk/>
            <pc:sldMasterMk cId="4203913678" sldId="2147483684"/>
            <ac:spMk id="2" creationId="{00000000-0000-0000-0000-000000000000}"/>
          </ac:spMkLst>
        </pc:spChg>
        <pc:spChg chg="mod">
          <ac:chgData name="Adrianna Wójcik" userId="79ffcff6ed223502" providerId="Windows Live" clId="Web-{702039CD-6CBC-4719-9FD3-A4A2F242A05C}" dt="2019-02-12T00:16:40.600" v="0"/>
          <ac:spMkLst>
            <pc:docMk/>
            <pc:sldMasterMk cId="4203913678" sldId="2147483684"/>
            <ac:spMk id="3" creationId="{00000000-0000-0000-0000-000000000000}"/>
          </ac:spMkLst>
        </pc:spChg>
        <pc:spChg chg="mod">
          <ac:chgData name="Adrianna Wójcik" userId="79ffcff6ed223502" providerId="Windows Live" clId="Web-{702039CD-6CBC-4719-9FD3-A4A2F242A05C}" dt="2019-02-12T00:16:40.600" v="0"/>
          <ac:spMkLst>
            <pc:docMk/>
            <pc:sldMasterMk cId="4203913678" sldId="2147483684"/>
            <ac:spMk id="4" creationId="{00000000-0000-0000-0000-000000000000}"/>
          </ac:spMkLst>
        </pc:spChg>
        <pc:spChg chg="mod">
          <ac:chgData name="Adrianna Wójcik" userId="79ffcff6ed223502" providerId="Windows Live" clId="Web-{702039CD-6CBC-4719-9FD3-A4A2F242A05C}" dt="2019-02-12T00:16:40.600" v="0"/>
          <ac:spMkLst>
            <pc:docMk/>
            <pc:sldMasterMk cId="4203913678" sldId="2147483684"/>
            <ac:spMk id="5" creationId="{00000000-0000-0000-0000-000000000000}"/>
          </ac:spMkLst>
        </pc:spChg>
        <pc:spChg chg="mod">
          <ac:chgData name="Adrianna Wójcik" userId="79ffcff6ed223502" providerId="Windows Live" clId="Web-{702039CD-6CBC-4719-9FD3-A4A2F242A05C}" dt="2019-02-12T00:16:40.600" v="0"/>
          <ac:spMkLst>
            <pc:docMk/>
            <pc:sldMasterMk cId="4203913678" sldId="2147483684"/>
            <ac:spMk id="6" creationId="{00000000-0000-0000-0000-000000000000}"/>
          </ac:spMkLst>
        </pc:spChg>
        <pc:sldLayoutChg chg="modSp">
          <pc:chgData name="Adrianna Wójcik" userId="79ffcff6ed223502" providerId="Windows Live" clId="Web-{702039CD-6CBC-4719-9FD3-A4A2F242A05C}" dt="2019-02-12T00:16:40.600" v="0"/>
          <pc:sldLayoutMkLst>
            <pc:docMk/>
            <pc:sldMasterMk cId="4203913678" sldId="2147483684"/>
            <pc:sldLayoutMk cId="1712904587" sldId="2147483685"/>
          </pc:sldLayoutMkLst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1712904587" sldId="2147483685"/>
              <ac:spMk id="2" creationId="{00000000-0000-0000-0000-000000000000}"/>
            </ac:spMkLst>
          </pc:spChg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1712904587" sldId="2147483685"/>
              <ac:spMk id="3" creationId="{00000000-0000-0000-0000-000000000000}"/>
            </ac:spMkLst>
          </pc:spChg>
        </pc:sldLayoutChg>
        <pc:sldLayoutChg chg="modSp">
          <pc:chgData name="Adrianna Wójcik" userId="79ffcff6ed223502" providerId="Windows Live" clId="Web-{702039CD-6CBC-4719-9FD3-A4A2F242A05C}" dt="2019-02-12T00:16:40.600" v="0"/>
          <pc:sldLayoutMkLst>
            <pc:docMk/>
            <pc:sldMasterMk cId="4203913678" sldId="2147483684"/>
            <pc:sldLayoutMk cId="4115098470" sldId="2147483687"/>
          </pc:sldLayoutMkLst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4115098470" sldId="2147483687"/>
              <ac:spMk id="2" creationId="{00000000-0000-0000-0000-000000000000}"/>
            </ac:spMkLst>
          </pc:spChg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4115098470" sldId="2147483687"/>
              <ac:spMk id="3" creationId="{00000000-0000-0000-0000-000000000000}"/>
            </ac:spMkLst>
          </pc:spChg>
        </pc:sldLayoutChg>
        <pc:sldLayoutChg chg="modSp">
          <pc:chgData name="Adrianna Wójcik" userId="79ffcff6ed223502" providerId="Windows Live" clId="Web-{702039CD-6CBC-4719-9FD3-A4A2F242A05C}" dt="2019-02-12T00:16:40.600" v="0"/>
          <pc:sldLayoutMkLst>
            <pc:docMk/>
            <pc:sldMasterMk cId="4203913678" sldId="2147483684"/>
            <pc:sldLayoutMk cId="1931788171" sldId="2147483688"/>
          </pc:sldLayoutMkLst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1931788171" sldId="2147483688"/>
              <ac:spMk id="3" creationId="{00000000-0000-0000-0000-000000000000}"/>
            </ac:spMkLst>
          </pc:spChg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1931788171" sldId="2147483688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702039CD-6CBC-4719-9FD3-A4A2F242A05C}" dt="2019-02-12T00:16:40.600" v="0"/>
          <pc:sldLayoutMkLst>
            <pc:docMk/>
            <pc:sldMasterMk cId="4203913678" sldId="2147483684"/>
            <pc:sldLayoutMk cId="1198016066" sldId="2147483689"/>
          </pc:sldLayoutMkLst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1198016066" sldId="2147483689"/>
              <ac:spMk id="2" creationId="{00000000-0000-0000-0000-000000000000}"/>
            </ac:spMkLst>
          </pc:spChg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1198016066" sldId="2147483689"/>
              <ac:spMk id="3" creationId="{00000000-0000-0000-0000-000000000000}"/>
            </ac:spMkLst>
          </pc:spChg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1198016066" sldId="2147483689"/>
              <ac:spMk id="4" creationId="{00000000-0000-0000-0000-000000000000}"/>
            </ac:spMkLst>
          </pc:spChg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1198016066" sldId="2147483689"/>
              <ac:spMk id="5" creationId="{00000000-0000-0000-0000-000000000000}"/>
            </ac:spMkLst>
          </pc:spChg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1198016066" sldId="2147483689"/>
              <ac:spMk id="6" creationId="{00000000-0000-0000-0000-000000000000}"/>
            </ac:spMkLst>
          </pc:spChg>
        </pc:sldLayoutChg>
        <pc:sldLayoutChg chg="modSp">
          <pc:chgData name="Adrianna Wójcik" userId="79ffcff6ed223502" providerId="Windows Live" clId="Web-{702039CD-6CBC-4719-9FD3-A4A2F242A05C}" dt="2019-02-12T00:16:40.600" v="0"/>
          <pc:sldLayoutMkLst>
            <pc:docMk/>
            <pc:sldMasterMk cId="4203913678" sldId="2147483684"/>
            <pc:sldLayoutMk cId="415813554" sldId="2147483692"/>
          </pc:sldLayoutMkLst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415813554" sldId="2147483692"/>
              <ac:spMk id="2" creationId="{00000000-0000-0000-0000-000000000000}"/>
            </ac:spMkLst>
          </pc:spChg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415813554" sldId="2147483692"/>
              <ac:spMk id="3" creationId="{00000000-0000-0000-0000-000000000000}"/>
            </ac:spMkLst>
          </pc:spChg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415813554" sldId="2147483692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702039CD-6CBC-4719-9FD3-A4A2F242A05C}" dt="2019-02-12T00:16:40.600" v="0"/>
          <pc:sldLayoutMkLst>
            <pc:docMk/>
            <pc:sldMasterMk cId="4203913678" sldId="2147483684"/>
            <pc:sldLayoutMk cId="1111504543" sldId="2147483693"/>
          </pc:sldLayoutMkLst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1111504543" sldId="2147483693"/>
              <ac:spMk id="2" creationId="{00000000-0000-0000-0000-000000000000}"/>
            </ac:spMkLst>
          </pc:spChg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1111504543" sldId="2147483693"/>
              <ac:spMk id="3" creationId="{00000000-0000-0000-0000-000000000000}"/>
            </ac:spMkLst>
          </pc:spChg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1111504543" sldId="2147483693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702039CD-6CBC-4719-9FD3-A4A2F242A05C}" dt="2019-02-12T00:16:40.600" v="0"/>
          <pc:sldLayoutMkLst>
            <pc:docMk/>
            <pc:sldMasterMk cId="4203913678" sldId="2147483684"/>
            <pc:sldLayoutMk cId="3564107228" sldId="2147483695"/>
          </pc:sldLayoutMkLst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3564107228" sldId="2147483695"/>
              <ac:spMk id="2" creationId="{00000000-0000-0000-0000-000000000000}"/>
            </ac:spMkLst>
          </pc:spChg>
          <pc:spChg chg="mod">
            <ac:chgData name="Adrianna Wójcik" userId="79ffcff6ed223502" providerId="Windows Live" clId="Web-{702039CD-6CBC-4719-9FD3-A4A2F242A05C}" dt="2019-02-12T00:16:40.600" v="0"/>
            <ac:spMkLst>
              <pc:docMk/>
              <pc:sldMasterMk cId="4203913678" sldId="2147483684"/>
              <pc:sldLayoutMk cId="3564107228" sldId="2147483695"/>
              <ac:spMk id="3" creationId="{00000000-0000-0000-0000-000000000000}"/>
            </ac:spMkLst>
          </pc:spChg>
        </pc:sldLayoutChg>
      </pc:sldMasterChg>
    </pc:docChg>
  </pc:docChgLst>
  <pc:docChgLst>
    <pc:chgData name="Adrianna Wójcik" userId="79ffcff6ed223502" providerId="Windows Live" clId="Web-{F3AFB0B5-B774-4317-8D3D-FD71EB6D4C2A}"/>
    <pc:docChg chg="modSld modMainMaster">
      <pc:chgData name="Adrianna Wójcik" userId="79ffcff6ed223502" providerId="Windows Live" clId="Web-{F3AFB0B5-B774-4317-8D3D-FD71EB6D4C2A}" dt="2019-01-28T12:17:18.255" v="234" actId="1076"/>
      <pc:docMkLst>
        <pc:docMk/>
      </pc:docMkLst>
      <pc:sldChg chg="modSp mod setBg">
        <pc:chgData name="Adrianna Wójcik" userId="79ffcff6ed223502" providerId="Windows Live" clId="Web-{F3AFB0B5-B774-4317-8D3D-FD71EB6D4C2A}" dt="2019-01-28T11:58:26.219" v="8" actId="1076"/>
        <pc:sldMkLst>
          <pc:docMk/>
          <pc:sldMk cId="919236819" sldId="256"/>
        </pc:sldMkLst>
        <pc:spChg chg="mod">
          <ac:chgData name="Adrianna Wójcik" userId="79ffcff6ed223502" providerId="Windows Live" clId="Web-{F3AFB0B5-B774-4317-8D3D-FD71EB6D4C2A}" dt="2019-01-28T11:58:17.734" v="5" actId="1076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1:58:20.750" v="6" actId="1076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1:58:26.219" v="8" actId="1076"/>
          <ac:spMkLst>
            <pc:docMk/>
            <pc:sldMk cId="919236819" sldId="25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1:58:34.578" v="10" actId="1076"/>
        <pc:sldMkLst>
          <pc:docMk/>
          <pc:sldMk cId="352568138" sldId="258"/>
        </pc:sldMkLst>
        <pc:spChg chg="mod">
          <ac:chgData name="Adrianna Wójcik" userId="79ffcff6ed223502" providerId="Windows Live" clId="Web-{F3AFB0B5-B774-4317-8D3D-FD71EB6D4C2A}" dt="2019-01-28T11:58:30.813" v="9" actId="1076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1:58:34.578" v="10" actId="1076"/>
          <ac:spMkLst>
            <pc:docMk/>
            <pc:sldMk cId="352568138" sldId="25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1:58:57.469" v="14" actId="1076"/>
        <pc:sldMkLst>
          <pc:docMk/>
          <pc:sldMk cId="1811337455" sldId="259"/>
        </pc:sldMkLst>
        <pc:spChg chg="mod">
          <ac:chgData name="Adrianna Wójcik" userId="79ffcff6ed223502" providerId="Windows Live" clId="Web-{F3AFB0B5-B774-4317-8D3D-FD71EB6D4C2A}" dt="2019-01-28T11:58:41.813" v="12" actId="1076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1:58:45.828" v="13" actId="1076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1:58:57.469" v="14" actId="1076"/>
          <ac:spMkLst>
            <pc:docMk/>
            <pc:sldMk cId="1811337455" sldId="25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1:59:33.844" v="25" actId="20577"/>
        <pc:sldMkLst>
          <pc:docMk/>
          <pc:sldMk cId="2610562718" sldId="260"/>
        </pc:sldMkLst>
        <pc:spChg chg="mod">
          <ac:chgData name="Adrianna Wójcik" userId="79ffcff6ed223502" providerId="Windows Live" clId="Web-{F3AFB0B5-B774-4317-8D3D-FD71EB6D4C2A}" dt="2019-01-28T11:59:08.485" v="16" actId="1076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1:59:25.375" v="21" actId="20577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1:59:33.844" v="25" actId="20577"/>
          <ac:spMkLst>
            <pc:docMk/>
            <pc:sldMk cId="2610562718" sldId="26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0:35.360" v="43" actId="1076"/>
        <pc:sldMkLst>
          <pc:docMk/>
          <pc:sldMk cId="250307705" sldId="261"/>
        </pc:sldMkLst>
        <pc:spChg chg="mod">
          <ac:chgData name="Adrianna Wójcik" userId="79ffcff6ed223502" providerId="Windows Live" clId="Web-{F3AFB0B5-B774-4317-8D3D-FD71EB6D4C2A}" dt="2019-01-28T11:59:39.688" v="28" actId="14100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0:28.704" v="40" actId="20577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0:35.360" v="43" actId="1076"/>
          <ac:spMkLst>
            <pc:docMk/>
            <pc:sldMk cId="250307705" sldId="26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0:50.673" v="47" actId="1076"/>
        <pc:sldMkLst>
          <pc:docMk/>
          <pc:sldMk cId="684914489" sldId="262"/>
        </pc:sldMkLst>
        <pc:spChg chg="mod">
          <ac:chgData name="Adrianna Wójcik" userId="79ffcff6ed223502" providerId="Windows Live" clId="Web-{F3AFB0B5-B774-4317-8D3D-FD71EB6D4C2A}" dt="2019-01-28T12:00:43.954" v="45" actId="14100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0:47.860" v="46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0:50.673" v="47" actId="1076"/>
          <ac:spMkLst>
            <pc:docMk/>
            <pc:sldMk cId="684914489" sldId="26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1:31.110" v="57" actId="1076"/>
        <pc:sldMkLst>
          <pc:docMk/>
          <pc:sldMk cId="2009182012" sldId="263"/>
        </pc:sldMkLst>
        <pc:spChg chg="mod">
          <ac:chgData name="Adrianna Wójcik" userId="79ffcff6ed223502" providerId="Windows Live" clId="Web-{F3AFB0B5-B774-4317-8D3D-FD71EB6D4C2A}" dt="2019-01-28T12:01:19.766" v="54" actId="14100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1:23.688" v="55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1:31.110" v="57" actId="1076"/>
          <ac:spMkLst>
            <pc:docMk/>
            <pc:sldMk cId="2009182012" sldId="26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2:07.251" v="69" actId="1076"/>
        <pc:sldMkLst>
          <pc:docMk/>
          <pc:sldMk cId="1066251469" sldId="264"/>
        </pc:sldMkLst>
        <pc:spChg chg="mod">
          <ac:chgData name="Adrianna Wójcik" userId="79ffcff6ed223502" providerId="Windows Live" clId="Web-{F3AFB0B5-B774-4317-8D3D-FD71EB6D4C2A}" dt="2019-01-28T12:01:40.470" v="60" actId="14100"/>
          <ac:spMkLst>
            <pc:docMk/>
            <pc:sldMk cId="1066251469" sldId="264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1:55.063" v="67" actId="1076"/>
          <ac:spMkLst>
            <pc:docMk/>
            <pc:sldMk cId="1066251469" sldId="264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2:07.251" v="69" actId="1076"/>
          <ac:spMkLst>
            <pc:docMk/>
            <pc:sldMk cId="1066251469" sldId="26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2:55.314" v="86" actId="1076"/>
        <pc:sldMkLst>
          <pc:docMk/>
          <pc:sldMk cId="3966047843" sldId="265"/>
        </pc:sldMkLst>
        <pc:spChg chg="mod">
          <ac:chgData name="Adrianna Wójcik" userId="79ffcff6ed223502" providerId="Windows Live" clId="Web-{F3AFB0B5-B774-4317-8D3D-FD71EB6D4C2A}" dt="2019-01-28T12:02:38.939" v="79" actId="14100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2:42.439" v="80" actId="1076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2:55.314" v="86" actId="1076"/>
          <ac:spMkLst>
            <pc:docMk/>
            <pc:sldMk cId="3966047843" sldId="26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3:12.845" v="92" actId="14100"/>
        <pc:sldMkLst>
          <pc:docMk/>
          <pc:sldMk cId="2916470873" sldId="266"/>
        </pc:sldMkLst>
        <pc:spChg chg="mod">
          <ac:chgData name="Adrianna Wójcik" userId="79ffcff6ed223502" providerId="Windows Live" clId="Web-{F3AFB0B5-B774-4317-8D3D-FD71EB6D4C2A}" dt="2019-01-28T12:03:05.704" v="89" actId="1076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3:08.111" v="90" actId="1076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3:12.845" v="92" actId="14100"/>
          <ac:spMkLst>
            <pc:docMk/>
            <pc:sldMk cId="2916470873" sldId="26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4:29.830" v="114" actId="1076"/>
        <pc:sldMkLst>
          <pc:docMk/>
          <pc:sldMk cId="912130363" sldId="267"/>
        </pc:sldMkLst>
        <pc:spChg chg="mod">
          <ac:chgData name="Adrianna Wójcik" userId="79ffcff6ed223502" providerId="Windows Live" clId="Web-{F3AFB0B5-B774-4317-8D3D-FD71EB6D4C2A}" dt="2019-01-28T12:04:07.048" v="106" actId="1076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4:09.736" v="107" actId="1076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4:29.830" v="114" actId="1076"/>
          <ac:spMkLst>
            <pc:docMk/>
            <pc:sldMk cId="912130363" sldId="26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4:53.705" v="120" actId="1076"/>
        <pc:sldMkLst>
          <pc:docMk/>
          <pc:sldMk cId="2048691521" sldId="268"/>
        </pc:sldMkLst>
        <pc:spChg chg="mod">
          <ac:chgData name="Adrianna Wójcik" userId="79ffcff6ed223502" providerId="Windows Live" clId="Web-{F3AFB0B5-B774-4317-8D3D-FD71EB6D4C2A}" dt="2019-01-28T12:04:42.877" v="117" actId="14100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4:47.752" v="118" actId="1076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4:53.705" v="120" actId="1076"/>
          <ac:spMkLst>
            <pc:docMk/>
            <pc:sldMk cId="2048691521" sldId="26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5:19.877" v="126" actId="1076"/>
        <pc:sldMkLst>
          <pc:docMk/>
          <pc:sldMk cId="1701544960" sldId="269"/>
        </pc:sldMkLst>
        <pc:spChg chg="mod">
          <ac:chgData name="Adrianna Wójcik" userId="79ffcff6ed223502" providerId="Windows Live" clId="Web-{F3AFB0B5-B774-4317-8D3D-FD71EB6D4C2A}" dt="2019-01-28T12:05:02.814" v="122" actId="14100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5:16.549" v="125" actId="1076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5:19.877" v="126" actId="1076"/>
          <ac:spMkLst>
            <pc:docMk/>
            <pc:sldMk cId="1701544960" sldId="26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6:05.471" v="135" actId="1076"/>
        <pc:sldMkLst>
          <pc:docMk/>
          <pc:sldMk cId="412673396" sldId="270"/>
        </pc:sldMkLst>
        <pc:spChg chg="mod">
          <ac:chgData name="Adrianna Wójcik" userId="79ffcff6ed223502" providerId="Windows Live" clId="Web-{F3AFB0B5-B774-4317-8D3D-FD71EB6D4C2A}" dt="2019-01-28T12:05:55.205" v="132" actId="14100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6:05.471" v="135" actId="1076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6:01.440" v="134" actId="1076"/>
          <ac:spMkLst>
            <pc:docMk/>
            <pc:sldMk cId="412673396" sldId="27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6:34.065" v="142" actId="1076"/>
        <pc:sldMkLst>
          <pc:docMk/>
          <pc:sldMk cId="3044692101" sldId="271"/>
        </pc:sldMkLst>
        <pc:spChg chg="mod">
          <ac:chgData name="Adrianna Wójcik" userId="79ffcff6ed223502" providerId="Windows Live" clId="Web-{F3AFB0B5-B774-4317-8D3D-FD71EB6D4C2A}" dt="2019-01-28T12:06:19.736" v="139" actId="1076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6:24.940" v="140" actId="1076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6:34.065" v="142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6:56.643" v="147" actId="1076"/>
        <pc:sldMkLst>
          <pc:docMk/>
          <pc:sldMk cId="2874104952" sldId="272"/>
        </pc:sldMkLst>
        <pc:spChg chg="mod">
          <ac:chgData name="Adrianna Wójcik" userId="79ffcff6ed223502" providerId="Windows Live" clId="Web-{F3AFB0B5-B774-4317-8D3D-FD71EB6D4C2A}" dt="2019-01-28T12:06:50.596" v="145" actId="14100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6:52.940" v="146" actId="1076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6:56.643" v="147" actId="1076"/>
          <ac:spMkLst>
            <pc:docMk/>
            <pc:sldMk cId="2874104952" sldId="27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7:15.237" v="152" actId="1076"/>
        <pc:sldMkLst>
          <pc:docMk/>
          <pc:sldMk cId="2186872378" sldId="273"/>
        </pc:sldMkLst>
        <pc:spChg chg="mod">
          <ac:chgData name="Adrianna Wójcik" userId="79ffcff6ed223502" providerId="Windows Live" clId="Web-{F3AFB0B5-B774-4317-8D3D-FD71EB6D4C2A}" dt="2019-01-28T12:07:15.237" v="152" actId="1076"/>
          <ac:spMkLst>
            <pc:docMk/>
            <pc:sldMk cId="2186872378" sldId="273"/>
            <ac:spMk id="2" creationId="{0C7260E8-6F4C-4B52-8C05-5E81C8C0AC8E}"/>
          </ac:spMkLst>
        </pc:spChg>
      </pc:sldChg>
      <pc:sldChg chg="modSp mod">
        <pc:chgData name="Adrianna Wójcik" userId="79ffcff6ed223502" providerId="Windows Live" clId="Web-{F3AFB0B5-B774-4317-8D3D-FD71EB6D4C2A}" dt="2019-01-28T12:07:32.987" v="156" actId="1076"/>
        <pc:sldMkLst>
          <pc:docMk/>
          <pc:sldMk cId="1638805795" sldId="274"/>
        </pc:sldMkLst>
        <pc:spChg chg="mod">
          <ac:chgData name="Adrianna Wójcik" userId="79ffcff6ed223502" providerId="Windows Live" clId="Web-{F3AFB0B5-B774-4317-8D3D-FD71EB6D4C2A}" dt="2019-01-28T12:07:20.315" v="153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7:24.565" v="154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7:32.987" v="156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7:58.581" v="162" actId="1076"/>
        <pc:sldMkLst>
          <pc:docMk/>
          <pc:sldMk cId="818298893" sldId="275"/>
        </pc:sldMkLst>
        <pc:spChg chg="mod">
          <ac:chgData name="Adrianna Wójcik" userId="79ffcff6ed223502" providerId="Windows Live" clId="Web-{F3AFB0B5-B774-4317-8D3D-FD71EB6D4C2A}" dt="2019-01-28T12:07:38.284" v="157" actId="14100"/>
          <ac:spMkLst>
            <pc:docMk/>
            <pc:sldMk cId="818298893" sldId="275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7:58.581" v="162" actId="1076"/>
          <ac:spMkLst>
            <pc:docMk/>
            <pc:sldMk cId="818298893" sldId="275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7:53.706" v="161" actId="1076"/>
          <ac:spMkLst>
            <pc:docMk/>
            <pc:sldMk cId="818298893" sldId="27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9:16.425" v="173" actId="1076"/>
        <pc:sldMkLst>
          <pc:docMk/>
          <pc:sldMk cId="1992069397" sldId="276"/>
        </pc:sldMkLst>
        <pc:spChg chg="mod">
          <ac:chgData name="Adrianna Wójcik" userId="79ffcff6ed223502" providerId="Windows Live" clId="Web-{F3AFB0B5-B774-4317-8D3D-FD71EB6D4C2A}" dt="2019-01-28T12:08:16.643" v="165" actId="20577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08:22.003" v="166" actId="14100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9:16.425" v="173" actId="1076"/>
          <ac:spMkLst>
            <pc:docMk/>
            <pc:sldMk cId="1992069397" sldId="27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9:26.706" v="175" actId="1076"/>
        <pc:sldMkLst>
          <pc:docMk/>
          <pc:sldMk cId="1367049764" sldId="277"/>
        </pc:sldMkLst>
        <pc:spChg chg="mod">
          <ac:chgData name="Adrianna Wójcik" userId="79ffcff6ed223502" providerId="Windows Live" clId="Web-{F3AFB0B5-B774-4317-8D3D-FD71EB6D4C2A}" dt="2019-01-28T12:09:22.815" v="174" actId="1076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9:26.706" v="175" actId="1076"/>
          <ac:spMkLst>
            <pc:docMk/>
            <pc:sldMk cId="1367049764" sldId="27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09:42.581" v="178" actId="1076"/>
        <pc:sldMkLst>
          <pc:docMk/>
          <pc:sldMk cId="789960919" sldId="278"/>
        </pc:sldMkLst>
        <pc:spChg chg="mod">
          <ac:chgData name="Adrianna Wójcik" userId="79ffcff6ed223502" providerId="Windows Live" clId="Web-{F3AFB0B5-B774-4317-8D3D-FD71EB6D4C2A}" dt="2019-01-28T12:09:42.581" v="178" actId="1076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09:32.862" v="176" actId="1076"/>
          <ac:spMkLst>
            <pc:docMk/>
            <pc:sldMk cId="789960919" sldId="27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10:05.066" v="183" actId="1076"/>
        <pc:sldMkLst>
          <pc:docMk/>
          <pc:sldMk cId="2227950191" sldId="279"/>
        </pc:sldMkLst>
        <pc:spChg chg="mod">
          <ac:chgData name="Adrianna Wójcik" userId="79ffcff6ed223502" providerId="Windows Live" clId="Web-{F3AFB0B5-B774-4317-8D3D-FD71EB6D4C2A}" dt="2019-01-28T12:09:50.659" v="179" actId="14100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10:05.066" v="183" actId="1076"/>
          <ac:spMkLst>
            <pc:docMk/>
            <pc:sldMk cId="2227950191" sldId="27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10:30.847" v="188" actId="1076"/>
        <pc:sldMkLst>
          <pc:docMk/>
          <pc:sldMk cId="1718729475" sldId="280"/>
        </pc:sldMkLst>
        <pc:spChg chg="mod">
          <ac:chgData name="Adrianna Wójcik" userId="79ffcff6ed223502" providerId="Windows Live" clId="Web-{F3AFB0B5-B774-4317-8D3D-FD71EB6D4C2A}" dt="2019-01-28T12:10:24.300" v="187" actId="1076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10:30.847" v="188" actId="1076"/>
          <ac:spMkLst>
            <pc:docMk/>
            <pc:sldMk cId="1718729475" sldId="28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10:51.675" v="195" actId="14100"/>
        <pc:sldMkLst>
          <pc:docMk/>
          <pc:sldMk cId="2123444869" sldId="281"/>
        </pc:sldMkLst>
        <pc:spChg chg="mod">
          <ac:chgData name="Adrianna Wójcik" userId="79ffcff6ed223502" providerId="Windows Live" clId="Web-{F3AFB0B5-B774-4317-8D3D-FD71EB6D4C2A}" dt="2019-01-28T12:10:36.800" v="189" actId="1076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10:51.675" v="195" actId="14100"/>
          <ac:spMkLst>
            <pc:docMk/>
            <pc:sldMk cId="2123444869" sldId="28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11:13.222" v="199" actId="14100"/>
        <pc:sldMkLst>
          <pc:docMk/>
          <pc:sldMk cId="3939180489" sldId="282"/>
        </pc:sldMkLst>
        <pc:spChg chg="mod">
          <ac:chgData name="Adrianna Wójcik" userId="79ffcff6ed223502" providerId="Windows Live" clId="Web-{F3AFB0B5-B774-4317-8D3D-FD71EB6D4C2A}" dt="2019-01-28T12:11:02.878" v="196" actId="14100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11:10.566" v="198" actId="1076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11:13.222" v="199" actId="14100"/>
          <ac:spMkLst>
            <pc:docMk/>
            <pc:sldMk cId="3939180489" sldId="28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15:09.395" v="207" actId="14100"/>
        <pc:sldMkLst>
          <pc:docMk/>
          <pc:sldMk cId="2884192995" sldId="283"/>
        </pc:sldMkLst>
        <pc:spChg chg="mod">
          <ac:chgData name="Adrianna Wójcik" userId="79ffcff6ed223502" providerId="Windows Live" clId="Web-{F3AFB0B5-B774-4317-8D3D-FD71EB6D4C2A}" dt="2019-01-28T12:14:52.207" v="201" actId="1076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15:06.051" v="206" actId="1076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15:09.395" v="207" actId="14100"/>
          <ac:spMkLst>
            <pc:docMk/>
            <pc:sldMk cId="2884192995" sldId="28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15:38.348" v="214" actId="1076"/>
        <pc:sldMkLst>
          <pc:docMk/>
          <pc:sldMk cId="3957631942" sldId="284"/>
        </pc:sldMkLst>
        <pc:spChg chg="mod">
          <ac:chgData name="Adrianna Wójcik" userId="79ffcff6ed223502" providerId="Windows Live" clId="Web-{F3AFB0B5-B774-4317-8D3D-FD71EB6D4C2A}" dt="2019-01-28T12:15:31.364" v="211" actId="20577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15:33.598" v="212" actId="1076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15:38.348" v="214" actId="1076"/>
          <ac:spMkLst>
            <pc:docMk/>
            <pc:sldMk cId="3957631942" sldId="28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16:01.614" v="219" actId="1076"/>
        <pc:sldMkLst>
          <pc:docMk/>
          <pc:sldMk cId="2475006208" sldId="285"/>
        </pc:sldMkLst>
        <pc:spChg chg="mod">
          <ac:chgData name="Adrianna Wójcik" userId="79ffcff6ed223502" providerId="Windows Live" clId="Web-{F3AFB0B5-B774-4317-8D3D-FD71EB6D4C2A}" dt="2019-01-28T12:15:45.286" v="216" actId="1076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15:51.723" v="218" actId="1076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16:01.614" v="219" actId="1076"/>
          <ac:spMkLst>
            <pc:docMk/>
            <pc:sldMk cId="2475006208" sldId="28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16:24.270" v="224" actId="1076"/>
        <pc:sldMkLst>
          <pc:docMk/>
          <pc:sldMk cId="612605633" sldId="286"/>
        </pc:sldMkLst>
        <pc:spChg chg="mod">
          <ac:chgData name="Adrianna Wójcik" userId="79ffcff6ed223502" providerId="Windows Live" clId="Web-{F3AFB0B5-B774-4317-8D3D-FD71EB6D4C2A}" dt="2019-01-28T12:16:11.396" v="221" actId="1076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16:19.942" v="223" actId="1076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16:24.270" v="224" actId="1076"/>
          <ac:spMkLst>
            <pc:docMk/>
            <pc:sldMk cId="612605633" sldId="28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16:41.942" v="227" actId="1076"/>
        <pc:sldMkLst>
          <pc:docMk/>
          <pc:sldMk cId="3785074081" sldId="287"/>
        </pc:sldMkLst>
        <pc:spChg chg="mod">
          <ac:chgData name="Adrianna Wójcik" userId="79ffcff6ed223502" providerId="Windows Live" clId="Web-{F3AFB0B5-B774-4317-8D3D-FD71EB6D4C2A}" dt="2019-01-28T12:16:30.505" v="225" actId="14100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F3AFB0B5-B774-4317-8D3D-FD71EB6D4C2A}" dt="2019-01-28T12:16:35.302" v="226" actId="14100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16:41.942" v="227" actId="1076"/>
          <ac:spMkLst>
            <pc:docMk/>
            <pc:sldMk cId="3785074081" sldId="28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F3AFB0B5-B774-4317-8D3D-FD71EB6D4C2A}" dt="2019-01-28T12:17:18.255" v="234" actId="1076"/>
        <pc:sldMkLst>
          <pc:docMk/>
          <pc:sldMk cId="3198574478" sldId="288"/>
        </pc:sldMkLst>
        <pc:spChg chg="mod">
          <ac:chgData name="Adrianna Wójcik" userId="79ffcff6ed223502" providerId="Windows Live" clId="Web-{F3AFB0B5-B774-4317-8D3D-FD71EB6D4C2A}" dt="2019-01-28T12:17:15.224" v="233" actId="1076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F3AFB0B5-B774-4317-8D3D-FD71EB6D4C2A}" dt="2019-01-28T12:17:18.255" v="234" actId="1076"/>
          <ac:spMkLst>
            <pc:docMk/>
            <pc:sldMk cId="3198574478" sldId="288"/>
            <ac:spMk id="6" creationId="{AF4B846A-47B4-4043-9783-413B6B743F08}"/>
          </ac:spMkLst>
        </pc:spChg>
      </pc:sldChg>
      <pc:sldMasterChg chg="mod setBg modSldLayout">
        <pc:chgData name="Adrianna Wójcik" userId="79ffcff6ed223502" providerId="Windows Live" clId="Web-{F3AFB0B5-B774-4317-8D3D-FD71EB6D4C2A}" dt="2019-01-28T11:58:05.891" v="2"/>
        <pc:sldMasterMkLst>
          <pc:docMk/>
          <pc:sldMasterMk cId="4203913678" sldId="2147483684"/>
        </pc:sldMasterMkLst>
        <pc:sldLayoutChg chg="mod setBg">
          <pc:chgData name="Adrianna Wójcik" userId="79ffcff6ed223502" providerId="Windows Live" clId="Web-{F3AFB0B5-B774-4317-8D3D-FD71EB6D4C2A}" dt="2019-01-28T11:58:05.891" v="2"/>
          <pc:sldLayoutMkLst>
            <pc:docMk/>
            <pc:sldMasterMk cId="4203913678" sldId="2147483684"/>
            <pc:sldLayoutMk cId="1712904587" sldId="2147483685"/>
          </pc:sldLayoutMkLst>
        </pc:sldLayoutChg>
        <pc:sldLayoutChg chg="mod setBg">
          <pc:chgData name="Adrianna Wójcik" userId="79ffcff6ed223502" providerId="Windows Live" clId="Web-{F3AFB0B5-B774-4317-8D3D-FD71EB6D4C2A}" dt="2019-01-28T11:58:05.891" v="2"/>
          <pc:sldLayoutMkLst>
            <pc:docMk/>
            <pc:sldMasterMk cId="4203913678" sldId="2147483684"/>
            <pc:sldLayoutMk cId="700635524" sldId="2147483686"/>
          </pc:sldLayoutMkLst>
        </pc:sldLayoutChg>
        <pc:sldLayoutChg chg="mod setBg">
          <pc:chgData name="Adrianna Wójcik" userId="79ffcff6ed223502" providerId="Windows Live" clId="Web-{F3AFB0B5-B774-4317-8D3D-FD71EB6D4C2A}" dt="2019-01-28T11:58:05.891" v="2"/>
          <pc:sldLayoutMkLst>
            <pc:docMk/>
            <pc:sldMasterMk cId="4203913678" sldId="2147483684"/>
            <pc:sldLayoutMk cId="4115098470" sldId="2147483687"/>
          </pc:sldLayoutMkLst>
        </pc:sldLayoutChg>
        <pc:sldLayoutChg chg="mod setBg">
          <pc:chgData name="Adrianna Wójcik" userId="79ffcff6ed223502" providerId="Windows Live" clId="Web-{F3AFB0B5-B774-4317-8D3D-FD71EB6D4C2A}" dt="2019-01-28T11:58:05.891" v="2"/>
          <pc:sldLayoutMkLst>
            <pc:docMk/>
            <pc:sldMasterMk cId="4203913678" sldId="2147483684"/>
            <pc:sldLayoutMk cId="1931788171" sldId="2147483688"/>
          </pc:sldLayoutMkLst>
        </pc:sldLayoutChg>
        <pc:sldLayoutChg chg="mod setBg">
          <pc:chgData name="Adrianna Wójcik" userId="79ffcff6ed223502" providerId="Windows Live" clId="Web-{F3AFB0B5-B774-4317-8D3D-FD71EB6D4C2A}" dt="2019-01-28T11:58:05.891" v="2"/>
          <pc:sldLayoutMkLst>
            <pc:docMk/>
            <pc:sldMasterMk cId="4203913678" sldId="2147483684"/>
            <pc:sldLayoutMk cId="1198016066" sldId="2147483689"/>
          </pc:sldLayoutMkLst>
        </pc:sldLayoutChg>
        <pc:sldLayoutChg chg="mod setBg">
          <pc:chgData name="Adrianna Wójcik" userId="79ffcff6ed223502" providerId="Windows Live" clId="Web-{F3AFB0B5-B774-4317-8D3D-FD71EB6D4C2A}" dt="2019-01-28T11:58:05.891" v="2"/>
          <pc:sldLayoutMkLst>
            <pc:docMk/>
            <pc:sldMasterMk cId="4203913678" sldId="2147483684"/>
            <pc:sldLayoutMk cId="1001117347" sldId="2147483690"/>
          </pc:sldLayoutMkLst>
        </pc:sldLayoutChg>
        <pc:sldLayoutChg chg="mod setBg">
          <pc:chgData name="Adrianna Wójcik" userId="79ffcff6ed223502" providerId="Windows Live" clId="Web-{F3AFB0B5-B774-4317-8D3D-FD71EB6D4C2A}" dt="2019-01-28T11:58:05.891" v="2"/>
          <pc:sldLayoutMkLst>
            <pc:docMk/>
            <pc:sldMasterMk cId="4203913678" sldId="2147483684"/>
            <pc:sldLayoutMk cId="2752721033" sldId="2147483691"/>
          </pc:sldLayoutMkLst>
        </pc:sldLayoutChg>
        <pc:sldLayoutChg chg="mod setBg">
          <pc:chgData name="Adrianna Wójcik" userId="79ffcff6ed223502" providerId="Windows Live" clId="Web-{F3AFB0B5-B774-4317-8D3D-FD71EB6D4C2A}" dt="2019-01-28T11:58:05.891" v="2"/>
          <pc:sldLayoutMkLst>
            <pc:docMk/>
            <pc:sldMasterMk cId="4203913678" sldId="2147483684"/>
            <pc:sldLayoutMk cId="415813554" sldId="2147483692"/>
          </pc:sldLayoutMkLst>
        </pc:sldLayoutChg>
        <pc:sldLayoutChg chg="mod setBg">
          <pc:chgData name="Adrianna Wójcik" userId="79ffcff6ed223502" providerId="Windows Live" clId="Web-{F3AFB0B5-B774-4317-8D3D-FD71EB6D4C2A}" dt="2019-01-28T11:58:05.891" v="2"/>
          <pc:sldLayoutMkLst>
            <pc:docMk/>
            <pc:sldMasterMk cId="4203913678" sldId="2147483684"/>
            <pc:sldLayoutMk cId="1111504543" sldId="2147483693"/>
          </pc:sldLayoutMkLst>
        </pc:sldLayoutChg>
        <pc:sldLayoutChg chg="mod setBg">
          <pc:chgData name="Adrianna Wójcik" userId="79ffcff6ed223502" providerId="Windows Live" clId="Web-{F3AFB0B5-B774-4317-8D3D-FD71EB6D4C2A}" dt="2019-01-28T11:58:05.891" v="2"/>
          <pc:sldLayoutMkLst>
            <pc:docMk/>
            <pc:sldMasterMk cId="4203913678" sldId="2147483684"/>
            <pc:sldLayoutMk cId="447086301" sldId="2147483694"/>
          </pc:sldLayoutMkLst>
        </pc:sldLayoutChg>
        <pc:sldLayoutChg chg="mod setBg">
          <pc:chgData name="Adrianna Wójcik" userId="79ffcff6ed223502" providerId="Windows Live" clId="Web-{F3AFB0B5-B774-4317-8D3D-FD71EB6D4C2A}" dt="2019-01-28T11:58:05.891" v="2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  <pc:docChgLst>
    <pc:chgData name="Kuba Wisniewski" userId="3f44b0fa8d659153" providerId="LiveId" clId="{82315E0F-6A1D-4293-ABA1-DE8ECD3364BE}"/>
    <pc:docChg chg="modSld">
      <pc:chgData name="Kuba Wisniewski" userId="3f44b0fa8d659153" providerId="LiveId" clId="{82315E0F-6A1D-4293-ABA1-DE8ECD3364BE}" dt="2019-02-21T17:32:18.455" v="63" actId="20577"/>
      <pc:docMkLst>
        <pc:docMk/>
      </pc:docMkLst>
      <pc:sldChg chg="addSp modSp">
        <pc:chgData name="Kuba Wisniewski" userId="3f44b0fa8d659153" providerId="LiveId" clId="{82315E0F-6A1D-4293-ABA1-DE8ECD3364BE}" dt="2019-02-21T17:25:11.875" v="1" actId="20577"/>
        <pc:sldMkLst>
          <pc:docMk/>
          <pc:sldMk cId="919236819" sldId="256"/>
        </pc:sldMkLst>
        <pc:spChg chg="add mod">
          <ac:chgData name="Kuba Wisniewski" userId="3f44b0fa8d659153" providerId="LiveId" clId="{82315E0F-6A1D-4293-ABA1-DE8ECD3364BE}" dt="2019-02-21T17:25:11.875" v="1" actId="20577"/>
          <ac:spMkLst>
            <pc:docMk/>
            <pc:sldMk cId="919236819" sldId="256"/>
            <ac:spMk id="5" creationId="{7C8C7E0A-BAA6-40DF-80F9-2F4A267FDF14}"/>
          </ac:spMkLst>
        </pc:spChg>
      </pc:sldChg>
      <pc:sldChg chg="addSp modSp">
        <pc:chgData name="Kuba Wisniewski" userId="3f44b0fa8d659153" providerId="LiveId" clId="{82315E0F-6A1D-4293-ABA1-DE8ECD3364BE}" dt="2019-02-21T17:25:21.494" v="3" actId="20577"/>
        <pc:sldMkLst>
          <pc:docMk/>
          <pc:sldMk cId="352568138" sldId="258"/>
        </pc:sldMkLst>
        <pc:spChg chg="add mod">
          <ac:chgData name="Kuba Wisniewski" userId="3f44b0fa8d659153" providerId="LiveId" clId="{82315E0F-6A1D-4293-ABA1-DE8ECD3364BE}" dt="2019-02-21T17:25:21.494" v="3" actId="20577"/>
          <ac:spMkLst>
            <pc:docMk/>
            <pc:sldMk cId="352568138" sldId="258"/>
            <ac:spMk id="5" creationId="{847F2298-AC69-4D6C-83B4-D23B21947805}"/>
          </ac:spMkLst>
        </pc:spChg>
      </pc:sldChg>
      <pc:sldChg chg="addSp modSp">
        <pc:chgData name="Kuba Wisniewski" userId="3f44b0fa8d659153" providerId="LiveId" clId="{82315E0F-6A1D-4293-ABA1-DE8ECD3364BE}" dt="2019-02-21T17:25:33.812" v="5" actId="20577"/>
        <pc:sldMkLst>
          <pc:docMk/>
          <pc:sldMk cId="1811337455" sldId="259"/>
        </pc:sldMkLst>
        <pc:spChg chg="add mod">
          <ac:chgData name="Kuba Wisniewski" userId="3f44b0fa8d659153" providerId="LiveId" clId="{82315E0F-6A1D-4293-ABA1-DE8ECD3364BE}" dt="2019-02-21T17:25:33.812" v="5" actId="20577"/>
          <ac:spMkLst>
            <pc:docMk/>
            <pc:sldMk cId="1811337455" sldId="259"/>
            <ac:spMk id="5" creationId="{809A4452-D78C-4D55-B287-1061BECDE833}"/>
          </ac:spMkLst>
        </pc:spChg>
      </pc:sldChg>
      <pc:sldChg chg="addSp modSp">
        <pc:chgData name="Kuba Wisniewski" userId="3f44b0fa8d659153" providerId="LiveId" clId="{82315E0F-6A1D-4293-ABA1-DE8ECD3364BE}" dt="2019-02-21T17:25:43.986" v="7" actId="20577"/>
        <pc:sldMkLst>
          <pc:docMk/>
          <pc:sldMk cId="2610562718" sldId="260"/>
        </pc:sldMkLst>
        <pc:spChg chg="add mod">
          <ac:chgData name="Kuba Wisniewski" userId="3f44b0fa8d659153" providerId="LiveId" clId="{82315E0F-6A1D-4293-ABA1-DE8ECD3364BE}" dt="2019-02-21T17:25:43.986" v="7" actId="20577"/>
          <ac:spMkLst>
            <pc:docMk/>
            <pc:sldMk cId="2610562718" sldId="260"/>
            <ac:spMk id="5" creationId="{D53E2897-7015-46B9-95FA-8321D4C79671}"/>
          </ac:spMkLst>
        </pc:spChg>
      </pc:sldChg>
      <pc:sldChg chg="addSp modSp">
        <pc:chgData name="Kuba Wisniewski" userId="3f44b0fa8d659153" providerId="LiveId" clId="{82315E0F-6A1D-4293-ABA1-DE8ECD3364BE}" dt="2019-02-21T17:25:55.397" v="9" actId="20577"/>
        <pc:sldMkLst>
          <pc:docMk/>
          <pc:sldMk cId="250307705" sldId="261"/>
        </pc:sldMkLst>
        <pc:spChg chg="add mod">
          <ac:chgData name="Kuba Wisniewski" userId="3f44b0fa8d659153" providerId="LiveId" clId="{82315E0F-6A1D-4293-ABA1-DE8ECD3364BE}" dt="2019-02-21T17:25:55.397" v="9" actId="20577"/>
          <ac:spMkLst>
            <pc:docMk/>
            <pc:sldMk cId="250307705" sldId="261"/>
            <ac:spMk id="5" creationId="{E96E6648-50BF-4939-9A07-30616634A0CD}"/>
          </ac:spMkLst>
        </pc:spChg>
      </pc:sldChg>
      <pc:sldChg chg="addSp modSp">
        <pc:chgData name="Kuba Wisniewski" userId="3f44b0fa8d659153" providerId="LiveId" clId="{82315E0F-6A1D-4293-ABA1-DE8ECD3364BE}" dt="2019-02-21T17:26:26.176" v="11" actId="20577"/>
        <pc:sldMkLst>
          <pc:docMk/>
          <pc:sldMk cId="684914489" sldId="262"/>
        </pc:sldMkLst>
        <pc:spChg chg="add mod">
          <ac:chgData name="Kuba Wisniewski" userId="3f44b0fa8d659153" providerId="LiveId" clId="{82315E0F-6A1D-4293-ABA1-DE8ECD3364BE}" dt="2019-02-21T17:26:26.176" v="11" actId="20577"/>
          <ac:spMkLst>
            <pc:docMk/>
            <pc:sldMk cId="684914489" sldId="262"/>
            <ac:spMk id="5" creationId="{6AC8F2B1-45A1-4CBF-B3D7-AF52FD65AA56}"/>
          </ac:spMkLst>
        </pc:spChg>
      </pc:sldChg>
      <pc:sldChg chg="addSp modSp">
        <pc:chgData name="Kuba Wisniewski" userId="3f44b0fa8d659153" providerId="LiveId" clId="{82315E0F-6A1D-4293-ABA1-DE8ECD3364BE}" dt="2019-02-21T17:26:35.052" v="13" actId="20577"/>
        <pc:sldMkLst>
          <pc:docMk/>
          <pc:sldMk cId="2009182012" sldId="263"/>
        </pc:sldMkLst>
        <pc:spChg chg="add mod">
          <ac:chgData name="Kuba Wisniewski" userId="3f44b0fa8d659153" providerId="LiveId" clId="{82315E0F-6A1D-4293-ABA1-DE8ECD3364BE}" dt="2019-02-21T17:26:35.052" v="13" actId="20577"/>
          <ac:spMkLst>
            <pc:docMk/>
            <pc:sldMk cId="2009182012" sldId="263"/>
            <ac:spMk id="5" creationId="{EA0BBB2B-FAB5-41E4-9D10-0A1314D297EA}"/>
          </ac:spMkLst>
        </pc:spChg>
      </pc:sldChg>
      <pc:sldChg chg="addSp modSp">
        <pc:chgData name="Kuba Wisniewski" userId="3f44b0fa8d659153" providerId="LiveId" clId="{82315E0F-6A1D-4293-ABA1-DE8ECD3364BE}" dt="2019-02-21T17:26:44.909" v="15" actId="20577"/>
        <pc:sldMkLst>
          <pc:docMk/>
          <pc:sldMk cId="1066251469" sldId="264"/>
        </pc:sldMkLst>
        <pc:spChg chg="add mod">
          <ac:chgData name="Kuba Wisniewski" userId="3f44b0fa8d659153" providerId="LiveId" clId="{82315E0F-6A1D-4293-ABA1-DE8ECD3364BE}" dt="2019-02-21T17:26:44.909" v="15" actId="20577"/>
          <ac:spMkLst>
            <pc:docMk/>
            <pc:sldMk cId="1066251469" sldId="264"/>
            <ac:spMk id="5" creationId="{9042A0FC-08DA-4959-8E52-096632475DFD}"/>
          </ac:spMkLst>
        </pc:spChg>
      </pc:sldChg>
      <pc:sldChg chg="addSp modSp">
        <pc:chgData name="Kuba Wisniewski" userId="3f44b0fa8d659153" providerId="LiveId" clId="{82315E0F-6A1D-4293-ABA1-DE8ECD3364BE}" dt="2019-02-21T17:26:53.415" v="17" actId="20577"/>
        <pc:sldMkLst>
          <pc:docMk/>
          <pc:sldMk cId="3966047843" sldId="265"/>
        </pc:sldMkLst>
        <pc:spChg chg="add mod">
          <ac:chgData name="Kuba Wisniewski" userId="3f44b0fa8d659153" providerId="LiveId" clId="{82315E0F-6A1D-4293-ABA1-DE8ECD3364BE}" dt="2019-02-21T17:26:53.415" v="17" actId="20577"/>
          <ac:spMkLst>
            <pc:docMk/>
            <pc:sldMk cId="3966047843" sldId="265"/>
            <ac:spMk id="5" creationId="{2A424816-3726-44CE-9C79-484D48E99EE2}"/>
          </ac:spMkLst>
        </pc:spChg>
      </pc:sldChg>
      <pc:sldChg chg="addSp modSp">
        <pc:chgData name="Kuba Wisniewski" userId="3f44b0fa8d659153" providerId="LiveId" clId="{82315E0F-6A1D-4293-ABA1-DE8ECD3364BE}" dt="2019-02-21T17:27:07.576" v="19" actId="20577"/>
        <pc:sldMkLst>
          <pc:docMk/>
          <pc:sldMk cId="2916470873" sldId="266"/>
        </pc:sldMkLst>
        <pc:spChg chg="add mod">
          <ac:chgData name="Kuba Wisniewski" userId="3f44b0fa8d659153" providerId="LiveId" clId="{82315E0F-6A1D-4293-ABA1-DE8ECD3364BE}" dt="2019-02-21T17:27:07.576" v="19" actId="20577"/>
          <ac:spMkLst>
            <pc:docMk/>
            <pc:sldMk cId="2916470873" sldId="266"/>
            <ac:spMk id="5" creationId="{3A11C234-35F0-4985-B4B2-41380E389241}"/>
          </ac:spMkLst>
        </pc:spChg>
      </pc:sldChg>
      <pc:sldChg chg="addSp modSp">
        <pc:chgData name="Kuba Wisniewski" userId="3f44b0fa8d659153" providerId="LiveId" clId="{82315E0F-6A1D-4293-ABA1-DE8ECD3364BE}" dt="2019-02-21T17:27:31.518" v="21" actId="20577"/>
        <pc:sldMkLst>
          <pc:docMk/>
          <pc:sldMk cId="912130363" sldId="267"/>
        </pc:sldMkLst>
        <pc:spChg chg="add mod">
          <ac:chgData name="Kuba Wisniewski" userId="3f44b0fa8d659153" providerId="LiveId" clId="{82315E0F-6A1D-4293-ABA1-DE8ECD3364BE}" dt="2019-02-21T17:27:31.518" v="21" actId="20577"/>
          <ac:spMkLst>
            <pc:docMk/>
            <pc:sldMk cId="912130363" sldId="267"/>
            <ac:spMk id="5" creationId="{203EA01E-6E4F-435F-877D-9DAC596E484E}"/>
          </ac:spMkLst>
        </pc:spChg>
      </pc:sldChg>
      <pc:sldChg chg="addSp modSp">
        <pc:chgData name="Kuba Wisniewski" userId="3f44b0fa8d659153" providerId="LiveId" clId="{82315E0F-6A1D-4293-ABA1-DE8ECD3364BE}" dt="2019-02-21T17:27:42.028" v="23" actId="20577"/>
        <pc:sldMkLst>
          <pc:docMk/>
          <pc:sldMk cId="2048691521" sldId="268"/>
        </pc:sldMkLst>
        <pc:spChg chg="add mod">
          <ac:chgData name="Kuba Wisniewski" userId="3f44b0fa8d659153" providerId="LiveId" clId="{82315E0F-6A1D-4293-ABA1-DE8ECD3364BE}" dt="2019-02-21T17:27:42.028" v="23" actId="20577"/>
          <ac:spMkLst>
            <pc:docMk/>
            <pc:sldMk cId="2048691521" sldId="268"/>
            <ac:spMk id="5" creationId="{849DCD27-808B-460E-860F-A350AE610B11}"/>
          </ac:spMkLst>
        </pc:spChg>
      </pc:sldChg>
      <pc:sldChg chg="addSp modSp">
        <pc:chgData name="Kuba Wisniewski" userId="3f44b0fa8d659153" providerId="LiveId" clId="{82315E0F-6A1D-4293-ABA1-DE8ECD3364BE}" dt="2019-02-21T17:27:51.509" v="25" actId="20577"/>
        <pc:sldMkLst>
          <pc:docMk/>
          <pc:sldMk cId="1701544960" sldId="269"/>
        </pc:sldMkLst>
        <pc:spChg chg="add mod">
          <ac:chgData name="Kuba Wisniewski" userId="3f44b0fa8d659153" providerId="LiveId" clId="{82315E0F-6A1D-4293-ABA1-DE8ECD3364BE}" dt="2019-02-21T17:27:51.509" v="25" actId="20577"/>
          <ac:spMkLst>
            <pc:docMk/>
            <pc:sldMk cId="1701544960" sldId="269"/>
            <ac:spMk id="5" creationId="{556A073F-943F-46DD-86EB-D4049E24B32F}"/>
          </ac:spMkLst>
        </pc:spChg>
      </pc:sldChg>
      <pc:sldChg chg="addSp modSp">
        <pc:chgData name="Kuba Wisniewski" userId="3f44b0fa8d659153" providerId="LiveId" clId="{82315E0F-6A1D-4293-ABA1-DE8ECD3364BE}" dt="2019-02-21T17:28:01.759" v="27" actId="20577"/>
        <pc:sldMkLst>
          <pc:docMk/>
          <pc:sldMk cId="412673396" sldId="270"/>
        </pc:sldMkLst>
        <pc:spChg chg="add mod">
          <ac:chgData name="Kuba Wisniewski" userId="3f44b0fa8d659153" providerId="LiveId" clId="{82315E0F-6A1D-4293-ABA1-DE8ECD3364BE}" dt="2019-02-21T17:28:01.759" v="27" actId="20577"/>
          <ac:spMkLst>
            <pc:docMk/>
            <pc:sldMk cId="412673396" sldId="270"/>
            <ac:spMk id="5" creationId="{030DC644-CC74-45FB-BFFC-0C4992082986}"/>
          </ac:spMkLst>
        </pc:spChg>
      </pc:sldChg>
      <pc:sldChg chg="addSp modSp">
        <pc:chgData name="Kuba Wisniewski" userId="3f44b0fa8d659153" providerId="LiveId" clId="{82315E0F-6A1D-4293-ABA1-DE8ECD3364BE}" dt="2019-02-21T17:28:11.868" v="29" actId="20577"/>
        <pc:sldMkLst>
          <pc:docMk/>
          <pc:sldMk cId="3044692101" sldId="271"/>
        </pc:sldMkLst>
        <pc:spChg chg="add mod">
          <ac:chgData name="Kuba Wisniewski" userId="3f44b0fa8d659153" providerId="LiveId" clId="{82315E0F-6A1D-4293-ABA1-DE8ECD3364BE}" dt="2019-02-21T17:28:11.868" v="29" actId="20577"/>
          <ac:spMkLst>
            <pc:docMk/>
            <pc:sldMk cId="3044692101" sldId="271"/>
            <ac:spMk id="5" creationId="{DC0C0E43-1D2D-402D-BDCA-C39CBD54D6EC}"/>
          </ac:spMkLst>
        </pc:spChg>
      </pc:sldChg>
      <pc:sldChg chg="addSp modSp">
        <pc:chgData name="Kuba Wisniewski" userId="3f44b0fa8d659153" providerId="LiveId" clId="{82315E0F-6A1D-4293-ABA1-DE8ECD3364BE}" dt="2019-02-21T17:28:22.179" v="31" actId="20577"/>
        <pc:sldMkLst>
          <pc:docMk/>
          <pc:sldMk cId="2874104952" sldId="272"/>
        </pc:sldMkLst>
        <pc:spChg chg="add mod">
          <ac:chgData name="Kuba Wisniewski" userId="3f44b0fa8d659153" providerId="LiveId" clId="{82315E0F-6A1D-4293-ABA1-DE8ECD3364BE}" dt="2019-02-21T17:28:22.179" v="31" actId="20577"/>
          <ac:spMkLst>
            <pc:docMk/>
            <pc:sldMk cId="2874104952" sldId="272"/>
            <ac:spMk id="5" creationId="{E0B3C228-8700-45B0-BA35-4BCD827CE7AA}"/>
          </ac:spMkLst>
        </pc:spChg>
      </pc:sldChg>
      <pc:sldChg chg="addSp modSp">
        <pc:chgData name="Kuba Wisniewski" userId="3f44b0fa8d659153" providerId="LiveId" clId="{82315E0F-6A1D-4293-ABA1-DE8ECD3364BE}" dt="2019-02-21T17:28:30.838" v="33" actId="20577"/>
        <pc:sldMkLst>
          <pc:docMk/>
          <pc:sldMk cId="2186872378" sldId="273"/>
        </pc:sldMkLst>
        <pc:spChg chg="add mod">
          <ac:chgData name="Kuba Wisniewski" userId="3f44b0fa8d659153" providerId="LiveId" clId="{82315E0F-6A1D-4293-ABA1-DE8ECD3364BE}" dt="2019-02-21T17:28:30.838" v="33" actId="20577"/>
          <ac:spMkLst>
            <pc:docMk/>
            <pc:sldMk cId="2186872378" sldId="273"/>
            <ac:spMk id="5" creationId="{AAA9BB7B-412B-4365-80BB-E0A853DC2466}"/>
          </ac:spMkLst>
        </pc:spChg>
      </pc:sldChg>
      <pc:sldChg chg="addSp modSp">
        <pc:chgData name="Kuba Wisniewski" userId="3f44b0fa8d659153" providerId="LiveId" clId="{82315E0F-6A1D-4293-ABA1-DE8ECD3364BE}" dt="2019-02-21T17:28:39.690" v="35" actId="20577"/>
        <pc:sldMkLst>
          <pc:docMk/>
          <pc:sldMk cId="1638805795" sldId="274"/>
        </pc:sldMkLst>
        <pc:spChg chg="add mod">
          <ac:chgData name="Kuba Wisniewski" userId="3f44b0fa8d659153" providerId="LiveId" clId="{82315E0F-6A1D-4293-ABA1-DE8ECD3364BE}" dt="2019-02-21T17:28:39.690" v="35" actId="20577"/>
          <ac:spMkLst>
            <pc:docMk/>
            <pc:sldMk cId="1638805795" sldId="274"/>
            <ac:spMk id="5" creationId="{D01E5BEF-A629-4848-916F-EAB0BFDEFE5B}"/>
          </ac:spMkLst>
        </pc:spChg>
      </pc:sldChg>
      <pc:sldChg chg="addSp modSp">
        <pc:chgData name="Kuba Wisniewski" userId="3f44b0fa8d659153" providerId="LiveId" clId="{82315E0F-6A1D-4293-ABA1-DE8ECD3364BE}" dt="2019-02-21T17:28:52.110" v="37" actId="20577"/>
        <pc:sldMkLst>
          <pc:docMk/>
          <pc:sldMk cId="818298893" sldId="275"/>
        </pc:sldMkLst>
        <pc:spChg chg="add mod">
          <ac:chgData name="Kuba Wisniewski" userId="3f44b0fa8d659153" providerId="LiveId" clId="{82315E0F-6A1D-4293-ABA1-DE8ECD3364BE}" dt="2019-02-21T17:28:52.110" v="37" actId="20577"/>
          <ac:spMkLst>
            <pc:docMk/>
            <pc:sldMk cId="818298893" sldId="275"/>
            <ac:spMk id="5" creationId="{FDF60341-91CE-4BBB-8F28-719D7A8C2A9A}"/>
          </ac:spMkLst>
        </pc:spChg>
      </pc:sldChg>
      <pc:sldChg chg="addSp modSp">
        <pc:chgData name="Kuba Wisniewski" userId="3f44b0fa8d659153" providerId="LiveId" clId="{82315E0F-6A1D-4293-ABA1-DE8ECD3364BE}" dt="2019-02-21T17:29:31.488" v="39" actId="20577"/>
        <pc:sldMkLst>
          <pc:docMk/>
          <pc:sldMk cId="1992069397" sldId="276"/>
        </pc:sldMkLst>
        <pc:spChg chg="add mod">
          <ac:chgData name="Kuba Wisniewski" userId="3f44b0fa8d659153" providerId="LiveId" clId="{82315E0F-6A1D-4293-ABA1-DE8ECD3364BE}" dt="2019-02-21T17:29:31.488" v="39" actId="20577"/>
          <ac:spMkLst>
            <pc:docMk/>
            <pc:sldMk cId="1992069397" sldId="276"/>
            <ac:spMk id="5" creationId="{941381D5-A72A-41FC-9919-E684CCA045E9}"/>
          </ac:spMkLst>
        </pc:spChg>
      </pc:sldChg>
      <pc:sldChg chg="addSp modSp">
        <pc:chgData name="Kuba Wisniewski" userId="3f44b0fa8d659153" providerId="LiveId" clId="{82315E0F-6A1D-4293-ABA1-DE8ECD3364BE}" dt="2019-02-21T17:29:57.766" v="41" actId="20577"/>
        <pc:sldMkLst>
          <pc:docMk/>
          <pc:sldMk cId="1367049764" sldId="277"/>
        </pc:sldMkLst>
        <pc:spChg chg="add mod">
          <ac:chgData name="Kuba Wisniewski" userId="3f44b0fa8d659153" providerId="LiveId" clId="{82315E0F-6A1D-4293-ABA1-DE8ECD3364BE}" dt="2019-02-21T17:29:57.766" v="41" actId="20577"/>
          <ac:spMkLst>
            <pc:docMk/>
            <pc:sldMk cId="1367049764" sldId="277"/>
            <ac:spMk id="5" creationId="{ACC61FFD-D706-4B35-8684-CA1DF7185B62}"/>
          </ac:spMkLst>
        </pc:spChg>
      </pc:sldChg>
      <pc:sldChg chg="addSp modSp">
        <pc:chgData name="Kuba Wisniewski" userId="3f44b0fa8d659153" providerId="LiveId" clId="{82315E0F-6A1D-4293-ABA1-DE8ECD3364BE}" dt="2019-02-21T17:30:06.299" v="43" actId="20577"/>
        <pc:sldMkLst>
          <pc:docMk/>
          <pc:sldMk cId="789960919" sldId="278"/>
        </pc:sldMkLst>
        <pc:spChg chg="add mod">
          <ac:chgData name="Kuba Wisniewski" userId="3f44b0fa8d659153" providerId="LiveId" clId="{82315E0F-6A1D-4293-ABA1-DE8ECD3364BE}" dt="2019-02-21T17:30:06.299" v="43" actId="20577"/>
          <ac:spMkLst>
            <pc:docMk/>
            <pc:sldMk cId="789960919" sldId="278"/>
            <ac:spMk id="5" creationId="{16635BAD-86B5-483E-889E-7FAC9CDCB138}"/>
          </ac:spMkLst>
        </pc:spChg>
      </pc:sldChg>
      <pc:sldChg chg="addSp modSp">
        <pc:chgData name="Kuba Wisniewski" userId="3f44b0fa8d659153" providerId="LiveId" clId="{82315E0F-6A1D-4293-ABA1-DE8ECD3364BE}" dt="2019-02-21T17:30:15.516" v="45" actId="20577"/>
        <pc:sldMkLst>
          <pc:docMk/>
          <pc:sldMk cId="2227950191" sldId="279"/>
        </pc:sldMkLst>
        <pc:spChg chg="add mod">
          <ac:chgData name="Kuba Wisniewski" userId="3f44b0fa8d659153" providerId="LiveId" clId="{82315E0F-6A1D-4293-ABA1-DE8ECD3364BE}" dt="2019-02-21T17:30:15.516" v="45" actId="20577"/>
          <ac:spMkLst>
            <pc:docMk/>
            <pc:sldMk cId="2227950191" sldId="279"/>
            <ac:spMk id="5" creationId="{96CD2119-8FF7-4529-8266-64D2D87C4CAA}"/>
          </ac:spMkLst>
        </pc:spChg>
      </pc:sldChg>
      <pc:sldChg chg="addSp modSp">
        <pc:chgData name="Kuba Wisniewski" userId="3f44b0fa8d659153" providerId="LiveId" clId="{82315E0F-6A1D-4293-ABA1-DE8ECD3364BE}" dt="2019-02-21T17:30:24.932" v="47" actId="20577"/>
        <pc:sldMkLst>
          <pc:docMk/>
          <pc:sldMk cId="1718729475" sldId="280"/>
        </pc:sldMkLst>
        <pc:spChg chg="add mod">
          <ac:chgData name="Kuba Wisniewski" userId="3f44b0fa8d659153" providerId="LiveId" clId="{82315E0F-6A1D-4293-ABA1-DE8ECD3364BE}" dt="2019-02-21T17:30:24.932" v="47" actId="20577"/>
          <ac:spMkLst>
            <pc:docMk/>
            <pc:sldMk cId="1718729475" sldId="280"/>
            <ac:spMk id="5" creationId="{9F69830B-3C72-4335-902B-1906BB847E0C}"/>
          </ac:spMkLst>
        </pc:spChg>
      </pc:sldChg>
      <pc:sldChg chg="addSp modSp">
        <pc:chgData name="Kuba Wisniewski" userId="3f44b0fa8d659153" providerId="LiveId" clId="{82315E0F-6A1D-4293-ABA1-DE8ECD3364BE}" dt="2019-02-21T17:30:35.745" v="49" actId="20577"/>
        <pc:sldMkLst>
          <pc:docMk/>
          <pc:sldMk cId="2123444869" sldId="281"/>
        </pc:sldMkLst>
        <pc:spChg chg="add mod">
          <ac:chgData name="Kuba Wisniewski" userId="3f44b0fa8d659153" providerId="LiveId" clId="{82315E0F-6A1D-4293-ABA1-DE8ECD3364BE}" dt="2019-02-21T17:30:35.745" v="49" actId="20577"/>
          <ac:spMkLst>
            <pc:docMk/>
            <pc:sldMk cId="2123444869" sldId="281"/>
            <ac:spMk id="5" creationId="{47D09148-04DD-4849-8417-C9BF732F1A3C}"/>
          </ac:spMkLst>
        </pc:spChg>
      </pc:sldChg>
      <pc:sldChg chg="addSp modSp">
        <pc:chgData name="Kuba Wisniewski" userId="3f44b0fa8d659153" providerId="LiveId" clId="{82315E0F-6A1D-4293-ABA1-DE8ECD3364BE}" dt="2019-02-21T17:30:47.899" v="51" actId="20577"/>
        <pc:sldMkLst>
          <pc:docMk/>
          <pc:sldMk cId="3939180489" sldId="282"/>
        </pc:sldMkLst>
        <pc:spChg chg="add mod">
          <ac:chgData name="Kuba Wisniewski" userId="3f44b0fa8d659153" providerId="LiveId" clId="{82315E0F-6A1D-4293-ABA1-DE8ECD3364BE}" dt="2019-02-21T17:30:47.899" v="51" actId="20577"/>
          <ac:spMkLst>
            <pc:docMk/>
            <pc:sldMk cId="3939180489" sldId="282"/>
            <ac:spMk id="5" creationId="{28504DF3-80AB-4FBF-9703-D1061D89A758}"/>
          </ac:spMkLst>
        </pc:spChg>
      </pc:sldChg>
      <pc:sldChg chg="addSp modSp">
        <pc:chgData name="Kuba Wisniewski" userId="3f44b0fa8d659153" providerId="LiveId" clId="{82315E0F-6A1D-4293-ABA1-DE8ECD3364BE}" dt="2019-02-21T17:31:03.256" v="53" actId="20577"/>
        <pc:sldMkLst>
          <pc:docMk/>
          <pc:sldMk cId="2884192995" sldId="283"/>
        </pc:sldMkLst>
        <pc:spChg chg="add mod">
          <ac:chgData name="Kuba Wisniewski" userId="3f44b0fa8d659153" providerId="LiveId" clId="{82315E0F-6A1D-4293-ABA1-DE8ECD3364BE}" dt="2019-02-21T17:31:03.256" v="53" actId="20577"/>
          <ac:spMkLst>
            <pc:docMk/>
            <pc:sldMk cId="2884192995" sldId="283"/>
            <ac:spMk id="5" creationId="{122D6D9B-4C4A-4D9C-8A90-5A80E536AA95}"/>
          </ac:spMkLst>
        </pc:spChg>
      </pc:sldChg>
      <pc:sldChg chg="addSp modSp">
        <pc:chgData name="Kuba Wisniewski" userId="3f44b0fa8d659153" providerId="LiveId" clId="{82315E0F-6A1D-4293-ABA1-DE8ECD3364BE}" dt="2019-02-21T17:31:43.425" v="55" actId="20577"/>
        <pc:sldMkLst>
          <pc:docMk/>
          <pc:sldMk cId="3957631942" sldId="284"/>
        </pc:sldMkLst>
        <pc:spChg chg="add mod">
          <ac:chgData name="Kuba Wisniewski" userId="3f44b0fa8d659153" providerId="LiveId" clId="{82315E0F-6A1D-4293-ABA1-DE8ECD3364BE}" dt="2019-02-21T17:31:43.425" v="55" actId="20577"/>
          <ac:spMkLst>
            <pc:docMk/>
            <pc:sldMk cId="3957631942" sldId="284"/>
            <ac:spMk id="5" creationId="{B7BCC8DD-C5E5-463E-8482-9C769BDF4A51}"/>
          </ac:spMkLst>
        </pc:spChg>
      </pc:sldChg>
      <pc:sldChg chg="addSp modSp">
        <pc:chgData name="Kuba Wisniewski" userId="3f44b0fa8d659153" providerId="LiveId" clId="{82315E0F-6A1D-4293-ABA1-DE8ECD3364BE}" dt="2019-02-21T17:31:52.863" v="57" actId="20577"/>
        <pc:sldMkLst>
          <pc:docMk/>
          <pc:sldMk cId="2475006208" sldId="285"/>
        </pc:sldMkLst>
        <pc:spChg chg="add mod">
          <ac:chgData name="Kuba Wisniewski" userId="3f44b0fa8d659153" providerId="LiveId" clId="{82315E0F-6A1D-4293-ABA1-DE8ECD3364BE}" dt="2019-02-21T17:31:52.863" v="57" actId="20577"/>
          <ac:spMkLst>
            <pc:docMk/>
            <pc:sldMk cId="2475006208" sldId="285"/>
            <ac:spMk id="5" creationId="{7C70F96F-166B-4F01-9AEE-58813EA5673A}"/>
          </ac:spMkLst>
        </pc:spChg>
      </pc:sldChg>
      <pc:sldChg chg="addSp modSp">
        <pc:chgData name="Kuba Wisniewski" userId="3f44b0fa8d659153" providerId="LiveId" clId="{82315E0F-6A1D-4293-ABA1-DE8ECD3364BE}" dt="2019-02-21T17:32:02.364" v="59" actId="20577"/>
        <pc:sldMkLst>
          <pc:docMk/>
          <pc:sldMk cId="612605633" sldId="286"/>
        </pc:sldMkLst>
        <pc:spChg chg="add mod">
          <ac:chgData name="Kuba Wisniewski" userId="3f44b0fa8d659153" providerId="LiveId" clId="{82315E0F-6A1D-4293-ABA1-DE8ECD3364BE}" dt="2019-02-21T17:32:02.364" v="59" actId="20577"/>
          <ac:spMkLst>
            <pc:docMk/>
            <pc:sldMk cId="612605633" sldId="286"/>
            <ac:spMk id="5" creationId="{B5004958-E154-4D63-94E5-FE9069BE969D}"/>
          </ac:spMkLst>
        </pc:spChg>
      </pc:sldChg>
      <pc:sldChg chg="addSp modSp">
        <pc:chgData name="Kuba Wisniewski" userId="3f44b0fa8d659153" providerId="LiveId" clId="{82315E0F-6A1D-4293-ABA1-DE8ECD3364BE}" dt="2019-02-21T17:32:10.076" v="61" actId="20577"/>
        <pc:sldMkLst>
          <pc:docMk/>
          <pc:sldMk cId="3785074081" sldId="287"/>
        </pc:sldMkLst>
        <pc:spChg chg="add mod">
          <ac:chgData name="Kuba Wisniewski" userId="3f44b0fa8d659153" providerId="LiveId" clId="{82315E0F-6A1D-4293-ABA1-DE8ECD3364BE}" dt="2019-02-21T17:32:10.076" v="61" actId="20577"/>
          <ac:spMkLst>
            <pc:docMk/>
            <pc:sldMk cId="3785074081" sldId="287"/>
            <ac:spMk id="5" creationId="{2816B2EF-EF80-4C85-A16A-630E6B4D1BBB}"/>
          </ac:spMkLst>
        </pc:spChg>
      </pc:sldChg>
      <pc:sldChg chg="addSp modSp">
        <pc:chgData name="Kuba Wisniewski" userId="3f44b0fa8d659153" providerId="LiveId" clId="{82315E0F-6A1D-4293-ABA1-DE8ECD3364BE}" dt="2019-02-21T17:32:18.455" v="63" actId="20577"/>
        <pc:sldMkLst>
          <pc:docMk/>
          <pc:sldMk cId="3198574478" sldId="288"/>
        </pc:sldMkLst>
        <pc:spChg chg="add mod">
          <ac:chgData name="Kuba Wisniewski" userId="3f44b0fa8d659153" providerId="LiveId" clId="{82315E0F-6A1D-4293-ABA1-DE8ECD3364BE}" dt="2019-02-21T17:32:18.455" v="63" actId="20577"/>
          <ac:spMkLst>
            <pc:docMk/>
            <pc:sldMk cId="3198574478" sldId="288"/>
            <ac:spMk id="5" creationId="{F4F6D48D-24B8-4B7A-ACFB-0736350F7BD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" y="902568"/>
            <a:ext cx="3368040" cy="1920029"/>
          </a:xfrm>
        </p:spPr>
        <p:txBody>
          <a:bodyPr anchor="b"/>
          <a:lstStyle>
            <a:lvl1pPr algn="ctr">
              <a:defRPr sz="254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" y="2896639"/>
            <a:ext cx="2971800" cy="1331509"/>
          </a:xfrm>
        </p:spPr>
        <p:txBody>
          <a:bodyPr/>
          <a:lstStyle>
            <a:lvl1pPr marL="0" indent="0" algn="ctr">
              <a:buNone/>
              <a:defRPr sz="1019"/>
            </a:lvl1pPr>
            <a:lvl2pPr marL="194179" indent="0" algn="ctr">
              <a:buNone/>
              <a:defRPr sz="849"/>
            </a:lvl2pPr>
            <a:lvl3pPr marL="388359" indent="0" algn="ctr">
              <a:buNone/>
              <a:defRPr sz="764"/>
            </a:lvl3pPr>
            <a:lvl4pPr marL="582540" indent="0" algn="ctr">
              <a:buNone/>
              <a:defRPr sz="680"/>
            </a:lvl4pPr>
            <a:lvl5pPr marL="776719" indent="0" algn="ctr">
              <a:buNone/>
              <a:defRPr sz="680"/>
            </a:lvl5pPr>
            <a:lvl6pPr marL="970899" indent="0" algn="ctr">
              <a:buNone/>
              <a:defRPr sz="680"/>
            </a:lvl6pPr>
            <a:lvl7pPr marL="1165078" indent="0" algn="ctr">
              <a:buNone/>
              <a:defRPr sz="680"/>
            </a:lvl7pPr>
            <a:lvl8pPr marL="1359259" indent="0" algn="ctr">
              <a:buNone/>
              <a:defRPr sz="680"/>
            </a:lvl8pPr>
            <a:lvl9pPr marL="1553438" indent="0" algn="ctr">
              <a:buNone/>
              <a:defRPr sz="68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35593" y="293621"/>
            <a:ext cx="854393" cy="4673686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2415" y="293621"/>
            <a:ext cx="2513647" cy="4673686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51" y="1374916"/>
            <a:ext cx="3417571" cy="2294076"/>
          </a:xfrm>
        </p:spPr>
        <p:txBody>
          <a:bodyPr anchor="b"/>
          <a:lstStyle>
            <a:lvl1pPr>
              <a:defRPr sz="254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351" y="3690694"/>
            <a:ext cx="3417571" cy="1206401"/>
          </a:xfrm>
        </p:spPr>
        <p:txBody>
          <a:bodyPr/>
          <a:lstStyle>
            <a:lvl1pPr marL="0" indent="0">
              <a:buNone/>
              <a:defRPr sz="1019">
                <a:solidFill>
                  <a:schemeClr val="tx1"/>
                </a:solidFill>
              </a:defRPr>
            </a:lvl1pPr>
            <a:lvl2pPr marL="194179" indent="0">
              <a:buNone/>
              <a:defRPr sz="849">
                <a:solidFill>
                  <a:schemeClr val="tx1">
                    <a:tint val="75000"/>
                  </a:schemeClr>
                </a:solidFill>
              </a:defRPr>
            </a:lvl2pPr>
            <a:lvl3pPr marL="388359" indent="0">
              <a:buNone/>
              <a:defRPr sz="764">
                <a:solidFill>
                  <a:schemeClr val="tx1">
                    <a:tint val="75000"/>
                  </a:schemeClr>
                </a:solidFill>
              </a:defRPr>
            </a:lvl3pPr>
            <a:lvl4pPr marL="582540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4pPr>
            <a:lvl5pPr marL="77671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5pPr>
            <a:lvl6pPr marL="97089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6pPr>
            <a:lvl7pPr marL="1165078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7pPr>
            <a:lvl8pPr marL="135925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8pPr>
            <a:lvl9pPr marL="1553438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415" y="1468107"/>
            <a:ext cx="1684020" cy="3499200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05966" y="1468107"/>
            <a:ext cx="1684020" cy="3499200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0" y="293623"/>
            <a:ext cx="3417571" cy="106597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932" y="1351936"/>
            <a:ext cx="1676281" cy="662563"/>
          </a:xfrm>
        </p:spPr>
        <p:txBody>
          <a:bodyPr anchor="b"/>
          <a:lstStyle>
            <a:lvl1pPr marL="0" indent="0">
              <a:buNone/>
              <a:defRPr sz="1019" b="1"/>
            </a:lvl1pPr>
            <a:lvl2pPr marL="194179" indent="0">
              <a:buNone/>
              <a:defRPr sz="849" b="1"/>
            </a:lvl2pPr>
            <a:lvl3pPr marL="388359" indent="0">
              <a:buNone/>
              <a:defRPr sz="764" b="1"/>
            </a:lvl3pPr>
            <a:lvl4pPr marL="582540" indent="0">
              <a:buNone/>
              <a:defRPr sz="680" b="1"/>
            </a:lvl4pPr>
            <a:lvl5pPr marL="776719" indent="0">
              <a:buNone/>
              <a:defRPr sz="680" b="1"/>
            </a:lvl5pPr>
            <a:lvl6pPr marL="970899" indent="0">
              <a:buNone/>
              <a:defRPr sz="680" b="1"/>
            </a:lvl6pPr>
            <a:lvl7pPr marL="1165078" indent="0">
              <a:buNone/>
              <a:defRPr sz="680" b="1"/>
            </a:lvl7pPr>
            <a:lvl8pPr marL="1359259" indent="0">
              <a:buNone/>
              <a:defRPr sz="680" b="1"/>
            </a:lvl8pPr>
            <a:lvl9pPr marL="1553438" indent="0">
              <a:buNone/>
              <a:defRPr sz="68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932" y="2014498"/>
            <a:ext cx="1676281" cy="2963024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005965" y="1351936"/>
            <a:ext cx="1684536" cy="662563"/>
          </a:xfrm>
        </p:spPr>
        <p:txBody>
          <a:bodyPr anchor="b"/>
          <a:lstStyle>
            <a:lvl1pPr marL="0" indent="0">
              <a:buNone/>
              <a:defRPr sz="1019" b="1"/>
            </a:lvl1pPr>
            <a:lvl2pPr marL="194179" indent="0">
              <a:buNone/>
              <a:defRPr sz="849" b="1"/>
            </a:lvl2pPr>
            <a:lvl3pPr marL="388359" indent="0">
              <a:buNone/>
              <a:defRPr sz="764" b="1"/>
            </a:lvl3pPr>
            <a:lvl4pPr marL="582540" indent="0">
              <a:buNone/>
              <a:defRPr sz="680" b="1"/>
            </a:lvl4pPr>
            <a:lvl5pPr marL="776719" indent="0">
              <a:buNone/>
              <a:defRPr sz="680" b="1"/>
            </a:lvl5pPr>
            <a:lvl6pPr marL="970899" indent="0">
              <a:buNone/>
              <a:defRPr sz="680" b="1"/>
            </a:lvl6pPr>
            <a:lvl7pPr marL="1165078" indent="0">
              <a:buNone/>
              <a:defRPr sz="680" b="1"/>
            </a:lvl7pPr>
            <a:lvl8pPr marL="1359259" indent="0">
              <a:buNone/>
              <a:defRPr sz="680" b="1"/>
            </a:lvl8pPr>
            <a:lvl9pPr marL="1553438" indent="0">
              <a:buNone/>
              <a:defRPr sz="68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05965" y="2014498"/>
            <a:ext cx="1684536" cy="2963024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3" y="367665"/>
            <a:ext cx="1277977" cy="1286827"/>
          </a:xfrm>
        </p:spPr>
        <p:txBody>
          <a:bodyPr anchor="b"/>
          <a:lstStyle>
            <a:lvl1pPr>
              <a:defRPr sz="135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4536" y="794056"/>
            <a:ext cx="2005965" cy="3919206"/>
          </a:xfrm>
        </p:spPr>
        <p:txBody>
          <a:bodyPr/>
          <a:lstStyle>
            <a:lvl1pPr>
              <a:defRPr sz="1358"/>
            </a:lvl1pPr>
            <a:lvl2pPr>
              <a:defRPr sz="1190"/>
            </a:lvl2pPr>
            <a:lvl3pPr>
              <a:defRPr sz="1019"/>
            </a:lvl3pPr>
            <a:lvl4pPr>
              <a:defRPr sz="849"/>
            </a:lvl4pPr>
            <a:lvl5pPr>
              <a:defRPr sz="849"/>
            </a:lvl5pPr>
            <a:lvl6pPr>
              <a:defRPr sz="849"/>
            </a:lvl6pPr>
            <a:lvl7pPr>
              <a:defRPr sz="849"/>
            </a:lvl7pPr>
            <a:lvl8pPr>
              <a:defRPr sz="849"/>
            </a:lvl8pPr>
            <a:lvl9pPr>
              <a:defRPr sz="849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933" y="1654492"/>
            <a:ext cx="1277977" cy="3065153"/>
          </a:xfrm>
        </p:spPr>
        <p:txBody>
          <a:bodyPr/>
          <a:lstStyle>
            <a:lvl1pPr marL="0" indent="0">
              <a:buNone/>
              <a:defRPr sz="680"/>
            </a:lvl1pPr>
            <a:lvl2pPr marL="194179" indent="0">
              <a:buNone/>
              <a:defRPr sz="594"/>
            </a:lvl2pPr>
            <a:lvl3pPr marL="388359" indent="0">
              <a:buNone/>
              <a:defRPr sz="510"/>
            </a:lvl3pPr>
            <a:lvl4pPr marL="582540" indent="0">
              <a:buNone/>
              <a:defRPr sz="425"/>
            </a:lvl4pPr>
            <a:lvl5pPr marL="776719" indent="0">
              <a:buNone/>
              <a:defRPr sz="425"/>
            </a:lvl5pPr>
            <a:lvl6pPr marL="970899" indent="0">
              <a:buNone/>
              <a:defRPr sz="425"/>
            </a:lvl6pPr>
            <a:lvl7pPr marL="1165078" indent="0">
              <a:buNone/>
              <a:defRPr sz="425"/>
            </a:lvl7pPr>
            <a:lvl8pPr marL="1359259" indent="0">
              <a:buNone/>
              <a:defRPr sz="425"/>
            </a:lvl8pPr>
            <a:lvl9pPr marL="1553438" indent="0">
              <a:buNone/>
              <a:defRPr sz="425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3" y="367665"/>
            <a:ext cx="1277977" cy="1286827"/>
          </a:xfrm>
        </p:spPr>
        <p:txBody>
          <a:bodyPr anchor="b"/>
          <a:lstStyle>
            <a:lvl1pPr>
              <a:defRPr sz="135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84536" y="794056"/>
            <a:ext cx="2005965" cy="3919206"/>
          </a:xfrm>
        </p:spPr>
        <p:txBody>
          <a:bodyPr anchor="t"/>
          <a:lstStyle>
            <a:lvl1pPr marL="0" indent="0">
              <a:buNone/>
              <a:defRPr sz="1358"/>
            </a:lvl1pPr>
            <a:lvl2pPr marL="194179" indent="0">
              <a:buNone/>
              <a:defRPr sz="1190"/>
            </a:lvl2pPr>
            <a:lvl3pPr marL="388359" indent="0">
              <a:buNone/>
              <a:defRPr sz="1019"/>
            </a:lvl3pPr>
            <a:lvl4pPr marL="582540" indent="0">
              <a:buNone/>
              <a:defRPr sz="849"/>
            </a:lvl4pPr>
            <a:lvl5pPr marL="776719" indent="0">
              <a:buNone/>
              <a:defRPr sz="849"/>
            </a:lvl5pPr>
            <a:lvl6pPr marL="970899" indent="0">
              <a:buNone/>
              <a:defRPr sz="849"/>
            </a:lvl6pPr>
            <a:lvl7pPr marL="1165078" indent="0">
              <a:buNone/>
              <a:defRPr sz="849"/>
            </a:lvl7pPr>
            <a:lvl8pPr marL="1359259" indent="0">
              <a:buNone/>
              <a:defRPr sz="849"/>
            </a:lvl8pPr>
            <a:lvl9pPr marL="1553438" indent="0">
              <a:buNone/>
              <a:defRPr sz="849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933" y="1654492"/>
            <a:ext cx="1277977" cy="3065153"/>
          </a:xfrm>
        </p:spPr>
        <p:txBody>
          <a:bodyPr/>
          <a:lstStyle>
            <a:lvl1pPr marL="0" indent="0">
              <a:buNone/>
              <a:defRPr sz="680"/>
            </a:lvl1pPr>
            <a:lvl2pPr marL="194179" indent="0">
              <a:buNone/>
              <a:defRPr sz="594"/>
            </a:lvl2pPr>
            <a:lvl3pPr marL="388359" indent="0">
              <a:buNone/>
              <a:defRPr sz="510"/>
            </a:lvl3pPr>
            <a:lvl4pPr marL="582540" indent="0">
              <a:buNone/>
              <a:defRPr sz="425"/>
            </a:lvl4pPr>
            <a:lvl5pPr marL="776719" indent="0">
              <a:buNone/>
              <a:defRPr sz="425"/>
            </a:lvl5pPr>
            <a:lvl6pPr marL="970899" indent="0">
              <a:buNone/>
              <a:defRPr sz="425"/>
            </a:lvl6pPr>
            <a:lvl7pPr marL="1165078" indent="0">
              <a:buNone/>
              <a:defRPr sz="425"/>
            </a:lvl7pPr>
            <a:lvl8pPr marL="1359259" indent="0">
              <a:buNone/>
              <a:defRPr sz="425"/>
            </a:lvl8pPr>
            <a:lvl9pPr marL="1553438" indent="0">
              <a:buNone/>
              <a:defRPr sz="425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2415" y="293623"/>
            <a:ext cx="3417571" cy="10659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415" y="1468107"/>
            <a:ext cx="3417571" cy="349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2415" y="5111566"/>
            <a:ext cx="891540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12546" y="5111566"/>
            <a:ext cx="1337311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98446" y="5111566"/>
            <a:ext cx="891540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6912" y="869939"/>
            <a:ext cx="3185779" cy="1540875"/>
          </a:xfrm>
        </p:spPr>
        <p:txBody>
          <a:bodyPr anchor="ctr">
            <a:normAutofit fontScale="9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330" dirty="0">
                <a:latin typeface="Monotype Corsiva"/>
              </a:rPr>
              <a:t>Nagle wszystko staje się piszczące i puchate.</a:t>
            </a:r>
            <a:br>
              <a:rPr lang="pl-PL" sz="2330" dirty="0">
                <a:latin typeface="Monotype Corsiva"/>
              </a:rPr>
            </a:br>
            <a:r>
              <a:rPr lang="pl-PL" sz="2330" dirty="0">
                <a:latin typeface="Monotype Corsiva"/>
              </a:rPr>
              <a:t>To stadko głodnych</a:t>
            </a:r>
            <a:br>
              <a:rPr lang="pl-PL" sz="2330" dirty="0">
                <a:latin typeface="Monotype Corsiva"/>
              </a:rPr>
            </a:br>
            <a:r>
              <a:rPr lang="pl-PL" sz="2330" dirty="0">
                <a:latin typeface="Monotype Corsiva"/>
              </a:rPr>
              <a:t>myszek oblazło Was</a:t>
            </a:r>
            <a:br>
              <a:rPr lang="pl-PL" sz="2330" dirty="0">
                <a:latin typeface="Monotype Corsiva"/>
              </a:rPr>
            </a:br>
            <a:r>
              <a:rPr lang="pl-PL" sz="2330" dirty="0">
                <a:latin typeface="Monotype Corsiva"/>
              </a:rPr>
              <a:t>w poszukiwaniu jedzenia.</a:t>
            </a:r>
            <a:endParaRPr lang="en-US" sz="233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030" y="2766893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Odstraszcie je: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b="1" dirty="0">
                <a:latin typeface="Monotype Corsiva" panose="03010101010201010101" pitchFamily="66" charset="0"/>
              </a:rPr>
              <a:t>3 gaz wybuchowy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73146" y="2723129"/>
            <a:ext cx="158495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Czym prędzej ucieknijcie: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grzebanie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C8C7E0A-BAA6-40DF-80F9-2F4A267FDF14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236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5180" y="808958"/>
            <a:ext cx="3045421" cy="1644281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Spotykacie grupkę zatroskanych kopaczy. Przyczyną ich zmartwień jest zepsuty wagonik do wywożenia kamieni.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402" y="290525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Naprawcie wagonik: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8436" y="2826794"/>
            <a:ext cx="162855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Pozbądźcie się kamieni: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wybuchowy gaz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A11C234-35F0-4985-B4B2-41380E389241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6470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856" y="866772"/>
            <a:ext cx="3052404" cy="1540875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Tuż przed Wami roztrzaskuje się wiadro pełne kamieni. Po chwili z góry zbiega wielce zatroskany </a:t>
            </a:r>
            <a:r>
              <a:rPr lang="pl-PL" sz="1747" dirty="0" err="1">
                <a:latin typeface="Monotype Corsiva"/>
              </a:rPr>
              <a:t>kretowiec</a:t>
            </a:r>
            <a:r>
              <a:rPr lang="pl-PL" sz="1747" dirty="0">
                <a:latin typeface="Monotype Corsiva"/>
              </a:rPr>
              <a:t>, którego przeprosiny mieszają się ze złorzeczeniem na ciągle zrywające się liny.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728" y="2871063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Wzmacniacie liny: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51240" y="2827011"/>
            <a:ext cx="1582598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Uniemożliwiacie dalsze prace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w tym miejscu: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4 dociekliwość</a:t>
            </a:r>
          </a:p>
          <a:p>
            <a:pPr algn="ctr"/>
            <a:r>
              <a:rPr lang="pl-PL" sz="1602" dirty="0">
                <a:latin typeface="Monotype Corsiva"/>
              </a:rPr>
              <a:t>2 gaz wybuchowy</a:t>
            </a:r>
          </a:p>
          <a:p>
            <a:pPr algn="ctr"/>
            <a:r>
              <a:rPr lang="pl-PL" sz="1602" dirty="0">
                <a:latin typeface="Monotype Corsiva"/>
              </a:rPr>
              <a:t>2 grzebanie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03EA01E-6E4F-435F-877D-9DAC596E484E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2130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731" y="774595"/>
            <a:ext cx="3024941" cy="1701729"/>
          </a:xfrm>
        </p:spPr>
        <p:txBody>
          <a:bodyPr anchor="ctr">
            <a:normAutofit fontScale="9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Idąc korytarzem widzicie rusztowania, na których pracują </a:t>
            </a:r>
            <a:r>
              <a:rPr lang="pl-PL" sz="2038" err="1">
                <a:latin typeface="Monotype Corsiva"/>
              </a:rPr>
              <a:t>termitorzy</a:t>
            </a:r>
            <a:r>
              <a:rPr lang="pl-PL" sz="2038" dirty="0">
                <a:latin typeface="Monotype Corsiva"/>
              </a:rPr>
              <a:t>. Zauważasz, że jedno z nich jest wyraźnie zbutwiałe - ulepsz je bo będzie wypadek!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988" y="2882532"/>
            <a:ext cx="1721986" cy="213544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Zastąp zbutwiałe rusztowanie nowym: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8627" y="2884651"/>
            <a:ext cx="1700308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Naucz </a:t>
            </a:r>
            <a:r>
              <a:rPr lang="pl-PL" sz="1747" dirty="0" err="1">
                <a:latin typeface="Monotype Corsiva" panose="03010101010201010101" pitchFamily="66" charset="0"/>
              </a:rPr>
              <a:t>termitory</a:t>
            </a:r>
            <a:r>
              <a:rPr lang="pl-PL" sz="1747" dirty="0">
                <a:latin typeface="Monotype Corsiva" panose="03010101010201010101" pitchFamily="66" charset="0"/>
              </a:rPr>
              <a:t> wspinaczki bez rusztowań: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49DCD27-808B-460E-860F-A350AE610B11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8691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0564" y="820183"/>
            <a:ext cx="2726805" cy="1575344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Znaleźliście porzucone jajka - trudno powiedzieć czyje.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8026" y="2859088"/>
            <a:ext cx="1718092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Przeróbcie je na pożywne danie: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majsterkowanie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wybuchowy gaz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797282" y="2815324"/>
            <a:ext cx="1941567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Dajcie im ciepło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wypuśćcie cokolwiek się wykluje: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56A073F-943F-46DD-86EB-D4049E24B32F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1544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7001" y="958781"/>
            <a:ext cx="3110325" cy="1265126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Trafiliście na komorę, w której dorastają małe berbecie. Komora jest stara i zniszczona, berbecie na pewno nie czują się w niej dobrze.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5000" y="2779084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Odmalujcie komorę: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0370" y="2780913"/>
            <a:ext cx="168731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Wyprowadźcie bercie do ładniejszej komory: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30DC644-CC74-45FB-BFFC-0C4992082986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73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1847" y="855013"/>
            <a:ext cx="3191702" cy="1540875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 panose="03010101010201010101" pitchFamily="66" charset="0"/>
              </a:rPr>
              <a:t>Spotykacie grupkę </a:t>
            </a:r>
            <a:r>
              <a:rPr lang="pl-PL" sz="2000" dirty="0" err="1">
                <a:latin typeface="Monotype Corsiva" panose="03010101010201010101" pitchFamily="66" charset="0"/>
              </a:rPr>
              <a:t>lawoludzi</a:t>
            </a:r>
            <a:r>
              <a:rPr lang="pl-PL" sz="2000" dirty="0">
                <a:latin typeface="Monotype Corsiva" panose="03010101010201010101" pitchFamily="66" charset="0"/>
              </a:rPr>
              <a:t>, którzy słaniają się na nogach. Jest im ewidentnie za gorąco, zaraz się rozpłyną!</a:t>
            </a:r>
            <a:endParaRPr lang="en-US" sz="20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3189" y="2928630"/>
            <a:ext cx="1729580" cy="222610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Doprowadźcie do nich wodę: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0914" y="2930749"/>
            <a:ext cx="174510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Przygotujcie chłodzące okłady: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C0C0E43-1D2D-402D-BDCA-C39CBD54D6EC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0091" y="751617"/>
            <a:ext cx="3214063" cy="1678750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Pod pobliską ścianą stoi w dziwnej pozycji pewien </a:t>
            </a:r>
            <a:r>
              <a:rPr lang="pl-PL" sz="1747" dirty="0" err="1">
                <a:latin typeface="Monotype Corsiva"/>
              </a:rPr>
              <a:t>Kłębuch</a:t>
            </a:r>
            <a:r>
              <a:rPr lang="pl-PL" sz="1747" dirty="0">
                <a:latin typeface="Monotype Corsiva"/>
              </a:rPr>
              <a:t>. Gdy tylko Was widzi opowiada, że próbował rozczesać swoje futro o tę ścianę, ale się zaplątał i teraz nie może się ruszyć.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402" y="2743664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Żmudnie rozplątujecie futro: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385" y="2665201"/>
            <a:ext cx="1606416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85000"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Sporządzacie odżywkę zmiękczającą futro, dzięki czemu </a:t>
            </a:r>
            <a:r>
              <a:rPr lang="pl-PL" sz="1747" dirty="0" err="1">
                <a:latin typeface="Monotype Corsiva" panose="03010101010201010101" pitchFamily="66" charset="0"/>
              </a:rPr>
              <a:t>Kłębuch</a:t>
            </a:r>
            <a:r>
              <a:rPr lang="pl-PL" sz="1747" dirty="0">
                <a:latin typeface="Monotype Corsiva" panose="03010101010201010101" pitchFamily="66" charset="0"/>
              </a:rPr>
              <a:t> sam może się uwolnić: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0B3C228-8700-45B0-BA35-4BCD827CE7A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4104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4620" y="831770"/>
            <a:ext cx="3076132" cy="1583288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Spotykacie bardzo przygnębionego </a:t>
            </a:r>
            <a:r>
              <a:rPr lang="pl-PL" sz="1747" dirty="0" err="1">
                <a:latin typeface="Monotype Corsiva"/>
              </a:rPr>
              <a:t>ryjówkokuka</a:t>
            </a:r>
            <a:r>
              <a:rPr lang="pl-PL" sz="1747" dirty="0">
                <a:latin typeface="Monotype Corsiva"/>
              </a:rPr>
              <a:t>. Szybko okazuje się, że skończyły mu się składniki do wypieku </a:t>
            </a:r>
            <a:r>
              <a:rPr lang="pl-PL" sz="1747" dirty="0" err="1">
                <a:latin typeface="Monotype Corsiva"/>
              </a:rPr>
              <a:t>ziemiobułek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i </a:t>
            </a:r>
            <a:r>
              <a:rPr lang="pl-PL" sz="1747" dirty="0" err="1">
                <a:latin typeface="Monotype Corsiva"/>
              </a:rPr>
              <a:t>gruzochlebów</a:t>
            </a:r>
            <a:r>
              <a:rPr lang="pl-PL" sz="1747" dirty="0">
                <a:latin typeface="Monotype Corsiva"/>
              </a:rPr>
              <a:t> - przysmaku całego </a:t>
            </a:r>
            <a:r>
              <a:rPr lang="pl-PL" sz="1747" dirty="0" err="1">
                <a:latin typeface="Monotype Corsiva"/>
              </a:rPr>
              <a:t>Bodenstadt</a:t>
            </a:r>
            <a:r>
              <a:rPr lang="pl-PL" sz="1747" dirty="0">
                <a:latin typeface="Monotype Corsiva"/>
              </a:rPr>
              <a:t>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9124" y="2789833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Nazbierajcie składników: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grzebnie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92739" y="2757342"/>
            <a:ext cx="1617973" cy="2123888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Przekonajcie </a:t>
            </a:r>
            <a:r>
              <a:rPr lang="pl-PL" sz="1747" dirty="0" err="1">
                <a:latin typeface="Monotype Corsiva" panose="03010101010201010101" pitchFamily="66" charset="0"/>
              </a:rPr>
              <a:t>ryjówkokuka</a:t>
            </a:r>
            <a:r>
              <a:rPr lang="pl-PL" sz="1747" dirty="0">
                <a:latin typeface="Monotype Corsiva" panose="03010101010201010101" pitchFamily="66" charset="0"/>
              </a:rPr>
              <a:t> do nowych potraw: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wspinanie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AA9BB7B-412B-4365-80BB-E0A853DC2466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4747" y="613287"/>
            <a:ext cx="3536426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Nadchodzi święto ziemi - nauczcie się Waszego tradycyjnego tańca</a:t>
            </a:r>
            <a:br>
              <a:rPr lang="pl-PL" sz="2257" dirty="0">
                <a:latin typeface="Monotype Corsiva" panose="03010101010201010101" pitchFamily="66" charset="0"/>
              </a:rPr>
            </a:br>
            <a:r>
              <a:rPr lang="pl-PL" sz="2257" dirty="0">
                <a:latin typeface="Monotype Corsiva" panose="03010101010201010101" pitchFamily="66" charset="0"/>
              </a:rPr>
              <a:t>z tej okazji.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3463" y="2778434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Ćwiczycie dzień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noc, nie śpiąc i nie jedząc: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gaz wybuchowy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6041" y="2780552"/>
            <a:ext cx="159691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Nie macie czasu na głupoty, improwizacja wychodzi Wam całkiem nieźle: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E5BEF-A629-4848-916F-EAB0BFDEFE5B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7416" y="727579"/>
            <a:ext cx="2889237" cy="1733316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Korytarz obrósł grzybami, czy one są jadalne?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136" y="2778795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Jeden z Was sprawdza za wszystkich: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6109" y="2780625"/>
            <a:ext cx="1619889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Mamy jeszcze prowiant, nie potrzebujemy tych grzybów: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przepowiednia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gaz wybuchowy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DF60341-91CE-4BBB-8F28-719D7A8C2A9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8298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2395" y="487041"/>
            <a:ext cx="3074149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Przed Wami zawalony korytarz.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068" y="2951571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Odkopcie przejście: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73935" y="2907807"/>
            <a:ext cx="166288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Rozłupcie zator: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gaz wybuchowy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grzebanie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47F2298-AC69-4D6C-83B4-D23B21947805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5681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0970" y="843746"/>
            <a:ext cx="3075790" cy="1563855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W jednym z </a:t>
            </a:r>
            <a:r>
              <a:rPr lang="pl-PL" sz="2038" dirty="0" err="1">
                <a:latin typeface="Monotype Corsiva"/>
              </a:rPr>
              <a:t>korytaryu</a:t>
            </a:r>
            <a:r>
              <a:rPr lang="pl-PL" sz="2038" dirty="0">
                <a:latin typeface="Monotype Corsiva"/>
              </a:rPr>
              <a:t> purchawka emituje </a:t>
            </a:r>
            <a:r>
              <a:rPr lang="pl-PL" sz="2038" dirty="0" err="1">
                <a:latin typeface="Monotype Corsiva"/>
              </a:rPr>
              <a:t>śmiechogaz</a:t>
            </a:r>
            <a:r>
              <a:rPr lang="pl-PL" sz="2038" dirty="0">
                <a:latin typeface="Monotype Corsiva"/>
              </a:rPr>
              <a:t> - każdy kto tam wchodzi zaczyna się głośno śmiać i przeszkadza innym: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6936" y="2812917"/>
            <a:ext cx="1568743" cy="2135449"/>
          </a:xfrm>
        </p:spPr>
        <p:txBody>
          <a:bodyPr vert="horz" lIns="91440" tIns="45720" rIns="91440" bIns="45720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Bardzo dobrze! Za dużo smutku jest na świecie,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a śmiech to zdrowie: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gaz wybuchowy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58064" y="2550496"/>
            <a:ext cx="160710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400" dirty="0">
                <a:latin typeface="Monotype Corsiva"/>
              </a:rPr>
              <a:t>Zbudujmy magiczną zasłonę, dzięki czemu głośne śmiechy pozostaną tylko w tym korytarzu:</a:t>
            </a:r>
            <a:endParaRPr lang="pl-PL" sz="1400"/>
          </a:p>
          <a:p>
            <a:pPr algn="ctr"/>
            <a:r>
              <a:rPr lang="pl-PL" sz="1400" b="1" dirty="0">
                <a:latin typeface="Monotype Corsiva"/>
              </a:rPr>
              <a:t>4 grzebanie</a:t>
            </a:r>
            <a:br>
              <a:rPr lang="pl-PL" sz="1400" b="1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/>
              </a:rPr>
              <a:t>2 dociekliwość</a:t>
            </a:r>
            <a:br>
              <a:rPr lang="pl-PL" sz="1400" dirty="0">
                <a:latin typeface="Monotype Corsiva" panose="03010101010201010101" pitchFamily="66" charset="0"/>
              </a:rPr>
            </a:br>
            <a:r>
              <a:rPr lang="pl-PL" sz="1400" dirty="0">
                <a:latin typeface="Monotype Corsiva"/>
              </a:rPr>
              <a:t>2 magiczny kamień</a:t>
            </a:r>
            <a:endParaRPr lang="en-US" sz="1400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41381D5-A72A-41FC-9919-E684CCA045E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517" y="534653"/>
            <a:ext cx="3090258" cy="207187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300" dirty="0">
                <a:latin typeface="Monotype Corsiva"/>
              </a:rPr>
              <a:t>Znaleźliście radio </a:t>
            </a:r>
            <a:br>
              <a:rPr lang="pl-PL" sz="2300" dirty="0">
                <a:latin typeface="Monotype Corsiva"/>
              </a:rPr>
            </a:br>
            <a:r>
              <a:rPr lang="pl-PL" sz="2300" dirty="0">
                <a:latin typeface="Monotype Corsiva"/>
              </a:rPr>
              <a:t>- naprawcie je!</a:t>
            </a:r>
            <a:endParaRPr lang="en-US" sz="23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67" y="2893715"/>
            <a:ext cx="1729580" cy="2135449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Udało się, odbiera sygnał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z </a:t>
            </a:r>
            <a:r>
              <a:rPr lang="pl-PL" sz="1747" dirty="0" err="1">
                <a:latin typeface="Monotype Corsiva" panose="03010101010201010101" pitchFamily="66" charset="0"/>
              </a:rPr>
              <a:t>Bodensztadt</a:t>
            </a:r>
            <a:r>
              <a:rPr lang="pl-PL" sz="1747" dirty="0">
                <a:latin typeface="Monotype Corsiva" panose="03010101010201010101" pitchFamily="66" charset="0"/>
              </a:rPr>
              <a:t>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9447" y="2829599"/>
            <a:ext cx="1733542" cy="2408575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Niby działa, ale słychać tylko jakieś potworne wycie: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CC61FFD-D706-4B35-8684-CA1DF7185B62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35" y="452414"/>
            <a:ext cx="3143490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W korytarzu przed Wami szaleje pożar!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5354" y="2825253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Ugaście go: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9447" y="2827084"/>
            <a:ext cx="173354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Przebijcie się przez płomienie: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6635BAD-86B5-483E-889E-7FAC9CDCB138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960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9793" y="475499"/>
            <a:ext cx="2843009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Znaleźliście zgubione ciepłe kapcie.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2472" y="2766749"/>
            <a:ext cx="1603207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Obchodzicie okolicznych mieszkańców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w poszukiwaniu właściciela: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5733" y="2722852"/>
            <a:ext cx="1664132" cy="2376867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Przerabiacie je na ciepłe rękawice dla </a:t>
            </a:r>
            <a:r>
              <a:rPr lang="pl-PL" sz="1747" dirty="0" err="1">
                <a:latin typeface="Monotype Corsiva" panose="03010101010201010101" pitchFamily="66" charset="0"/>
              </a:rPr>
              <a:t>Kreciąrękiego</a:t>
            </a:r>
            <a:r>
              <a:rPr lang="pl-PL" sz="1747" dirty="0">
                <a:latin typeface="Monotype Corsiva" panose="03010101010201010101" pitchFamily="66" charset="0"/>
              </a:rPr>
              <a:t>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6CD2119-8FF7-4529-8266-64D2D87C4CA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9501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9679" y="452414"/>
            <a:ext cx="3386186" cy="205435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330" dirty="0">
                <a:latin typeface="Monotype Corsiva" panose="03010101010201010101" pitchFamily="66" charset="0"/>
              </a:rPr>
              <a:t>W całym mieście zgasło światło.</a:t>
            </a:r>
            <a:endParaRPr lang="en-US" sz="233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817" y="2801953"/>
            <a:ext cx="1672137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Zresetujcie główny </a:t>
            </a:r>
            <a:r>
              <a:rPr lang="pl-PL" sz="1747" dirty="0" err="1">
                <a:latin typeface="Monotype Corsiva" panose="03010101010201010101" pitchFamily="66" charset="0"/>
              </a:rPr>
              <a:t>światłogenerator</a:t>
            </a:r>
            <a:r>
              <a:rPr lang="pl-PL" sz="1747" dirty="0">
                <a:latin typeface="Monotype Corsiva" panose="03010101010201010101" pitchFamily="66" charset="0"/>
              </a:rPr>
              <a:t>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9564" y="2596446"/>
            <a:ext cx="1645706" cy="2353501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Budujecie małe latarki i rozdajecie napotkanym mieszkańcom: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F69830B-3C72-4335-902B-1906BB847E0C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729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003" y="567838"/>
            <a:ext cx="2947022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 err="1">
                <a:latin typeface="Monotype Corsiva" panose="03010101010201010101" pitchFamily="66" charset="0"/>
              </a:rPr>
              <a:t>Ziemioludzie</a:t>
            </a:r>
            <a:r>
              <a:rPr lang="pl-PL" sz="2257" dirty="0">
                <a:latin typeface="Monotype Corsiva" panose="03010101010201010101" pitchFamily="66" charset="0"/>
              </a:rPr>
              <a:t> dostali nowe sweterki, ale bardzo je gryzą.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402" y="2870631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Spryskajcie je miksturą chroniącą przed drapaniem: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54423" y="2826577"/>
            <a:ext cx="182668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Nauczcie ich specjalnej, </a:t>
            </a:r>
            <a:r>
              <a:rPr lang="pl-PL" sz="1602" dirty="0" err="1">
                <a:latin typeface="Monotype Corsiva"/>
              </a:rPr>
              <a:t>antyswędzeniowej</a:t>
            </a:r>
            <a:r>
              <a:rPr lang="pl-PL" sz="1602" dirty="0">
                <a:latin typeface="Monotype Corsiva"/>
              </a:rPr>
              <a:t> techniki medytacyjnej: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5 spokój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3 dociekliwość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7D09148-04DD-4849-8417-C9BF732F1A3C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448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357" y="878108"/>
            <a:ext cx="2948254" cy="1621301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Spotykacie kopalnianego gnoma. Gnom, jak to gnom - robi wszystko, żeby Was zdenerwować.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2472" y="2790267"/>
            <a:ext cx="1603207" cy="206584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Wspinacie się wysoko na ściany korytarza, by być poza zasięgiem gnoma: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81200" y="2791951"/>
            <a:ext cx="1618657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 lnSpcReduction="2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Wykopujecie dół, do którego wrzucacie złośliwego gnoma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odchodzicie, zanim uda mu się wydostać: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8504DF3-80AB-4FBF-9703-D1061D89A758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1804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383" y="785903"/>
            <a:ext cx="3145063" cy="1713218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Spotykacie rodzinę </a:t>
            </a:r>
            <a:r>
              <a:rPr lang="pl-PL" sz="2257" dirty="0" err="1">
                <a:latin typeface="Monotype Corsiva" panose="03010101010201010101" pitchFamily="66" charset="0"/>
              </a:rPr>
              <a:t>ziemiogrzebków</a:t>
            </a:r>
            <a:r>
              <a:rPr lang="pl-PL" sz="2257" dirty="0">
                <a:latin typeface="Monotype Corsiva" panose="03010101010201010101" pitchFamily="66" charset="0"/>
              </a:rPr>
              <a:t>, którym zawaliło się wejście do norki.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4379" y="2991750"/>
            <a:ext cx="1608398" cy="2198930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Odblokujcie je: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0438" y="3022799"/>
            <a:ext cx="1700308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Wykopcie nowe: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22D6D9B-4C4A-4D9C-8A90-5A80E536AA95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41929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8723" y="877843"/>
            <a:ext cx="3040574" cy="1563853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184" dirty="0">
                <a:latin typeface="Monotype Corsiva"/>
              </a:rPr>
              <a:t>W oddali słychać szloch - to królowa mrówek zgubiła się</a:t>
            </a:r>
            <a:br>
              <a:rPr lang="pl-PL" sz="2184" dirty="0">
                <a:latin typeface="Monotype Corsiva" panose="03010101010201010101" pitchFamily="66" charset="0"/>
              </a:rPr>
            </a:br>
            <a:r>
              <a:rPr lang="pl-PL" sz="2184" dirty="0">
                <a:latin typeface="Monotype Corsiva"/>
              </a:rPr>
              <a:t>w podziemnych korytarzach.</a:t>
            </a:r>
            <a:endParaRPr lang="en-US" sz="2184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871" y="2859449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Doprowadźcie ją do domu: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9445" y="2861566"/>
            <a:ext cx="1710428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Uspokójcie ją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wskażcie drogę: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7BCC8DD-C5E5-463E-8482-9C769BDF4A51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76319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3922" y="556151"/>
            <a:ext cx="3029699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W jednej z podziemnych tawern zalało spiżarnię.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409" y="2767758"/>
            <a:ext cx="1649161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Wykopcie odpływy: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wybuchowy gaz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659" y="2769587"/>
            <a:ext cx="168731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Osuszcie piwnicę: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C70F96F-166B-4F01-9AEE-58813EA5673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5006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985" y="797753"/>
            <a:ext cx="2965654" cy="1701729"/>
          </a:xfrm>
        </p:spPr>
        <p:txBody>
          <a:bodyPr anchor="ctr"/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Korytarz, którym idziecie coraz mocniej przecieka. Zabezpieczcie go przed zalaniem.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199" y="2801809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Wykopcie sieć odpływów: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wybuchowy gaz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6490" y="2803637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Zalepcie przecieki: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dociekliwość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09A4452-D78C-4D55-B287-1061BECDE833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13374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171" y="877555"/>
            <a:ext cx="2892725" cy="1391510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Turkuć pod Janek utknął w wejściu do swojej komory.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871" y="2778868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Poszerzcie wejście, by mógł się wydostać: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92463" y="2780986"/>
            <a:ext cx="1617973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Nasmarujcie go smalcem, by mógł się prześlizgnąć: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dociekliwość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5004958-E154-4D63-94E5-FE9069BE969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6056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3817" y="682731"/>
            <a:ext cx="3132823" cy="1805135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Kuzyni Rodzeństwa </a:t>
            </a:r>
            <a:r>
              <a:rPr lang="pl-PL" sz="2000" dirty="0" err="1">
                <a:latin typeface="Monotype Corsiva"/>
              </a:rPr>
              <a:t>Mrówaczy</a:t>
            </a:r>
            <a:r>
              <a:rPr lang="pl-PL" sz="2000" dirty="0">
                <a:latin typeface="Monotype Corsiva"/>
              </a:rPr>
              <a:t> </a:t>
            </a:r>
            <a:r>
              <a:rPr lang="pl-PL" sz="2000" dirty="0" err="1">
                <a:latin typeface="Monotype Corsiva"/>
              </a:rPr>
              <a:t>gilgoczą</a:t>
            </a:r>
            <a:r>
              <a:rPr lang="pl-PL" sz="2000" dirty="0">
                <a:latin typeface="Monotype Corsiva"/>
              </a:rPr>
              <a:t> Was po kostkach, </a:t>
            </a:r>
            <a:br>
              <a:rPr lang="pl-PL" sz="2000" dirty="0">
                <a:latin typeface="Monotype Corsiva"/>
              </a:rPr>
            </a:br>
            <a:r>
              <a:rPr lang="pl-PL" sz="2000" dirty="0">
                <a:latin typeface="Monotype Corsiva"/>
              </a:rPr>
              <a:t>a potem uciekają.</a:t>
            </a:r>
            <a:endParaRPr lang="en-US" sz="20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4281" y="2699911"/>
            <a:ext cx="1568741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Nastraszcie je, by dały Wam spokój: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81678" y="2702029"/>
            <a:ext cx="1594859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Zaciśnijcie zęby i nie reagujcie na gilgotki: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6 spokój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1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816B2EF-EF80-4C85-A16A-630E6B4D1BBB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50740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896" y="879302"/>
            <a:ext cx="2902662" cy="1539311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Zaplątane dżdżownice kłócą się która, której weszła w drogę.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521" y="2636520"/>
            <a:ext cx="1614766" cy="2399570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Rozpalacie relaksacyjne kadzidło, które rozluźnia dżdżownice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pozwala im się rozplątać:</a:t>
            </a:r>
            <a:endParaRPr lang="pl-PL"/>
          </a:p>
          <a:p>
            <a:pPr algn="ctr"/>
            <a:r>
              <a:rPr lang="pl-PL" sz="1700" b="1" dirty="0">
                <a:latin typeface="Monotype Corsiva"/>
              </a:rPr>
              <a:t>5 magiczny kamień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1 spokój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1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90678" y="2635676"/>
            <a:ext cx="1594859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 lnSpcReduction="2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Uważnie przyglądacie się węzłowi i dyktujecie dżdżownicom kolejne ruchy: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>
                <a:latin typeface="Monotype Corsiva" panose="03010101010201010101" pitchFamily="66" charset="0"/>
              </a:rPr>
            </a:br>
            <a:r>
              <a:rPr lang="pl-PL" sz="1747">
                <a:latin typeface="Monotype Corsiva" panose="03010101010201010101" pitchFamily="66" charset="0"/>
              </a:rPr>
              <a:t>1 </a:t>
            </a:r>
            <a:r>
              <a:rPr lang="pl-PL" sz="1747" dirty="0">
                <a:latin typeface="Monotype Corsiva" panose="03010101010201010101" pitchFamily="66" charset="0"/>
              </a:rPr>
              <a:t>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4F6D48D-24B8-4B7A-ACFB-0736350F7BD7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>
                <a:solidFill>
                  <a:schemeClr val="accent3"/>
                </a:solidFill>
                <a:latin typeface="Calibri" panose="020F0502020204030204" pitchFamily="34" charset="0"/>
              </a:rPr>
              <a:t>III-32</a:t>
            </a:r>
            <a:r>
              <a:rPr lang="pl-PL"/>
              <a:t>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8574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3043" y="869346"/>
            <a:ext cx="3078731" cy="1471938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Waszą drogę blokuje sieć korzeni drzew, przez którą ciężko się przebić.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865" y="2905546"/>
            <a:ext cx="1729580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Przebijcie się: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3 gaz wybuchowy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grzebanie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majsterkowanie</a:t>
            </a:r>
            <a:endParaRPr lang="en-US" sz="1602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5021" y="2861493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Przemieście je: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5 magiczny kamień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dociekliwość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53E2897-7015-46B9-95FA-8321D4C79671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562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6729" y="762842"/>
            <a:ext cx="2879870" cy="1655770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Ściana obsydianu blokuje Wam drogę - bardzo ciężko go zniszczyć.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6682" y="2986055"/>
            <a:ext cx="1614698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Wysadźcie go: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4 wybuchowy gaz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spokój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1 majsterkowanie</a:t>
            </a:r>
            <a:endParaRPr lang="en-US" sz="1602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57443" y="2988172"/>
            <a:ext cx="158542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Rozkruszcie go: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wybuchowy gaz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96E6648-50BF-4939-9A07-30616634A0CD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30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170" y="924711"/>
            <a:ext cx="3001963" cy="1447731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Ostatnie przygody spowodowały, że Wasze kilofy i łopaty są mocno zużyte, potrzebujecie nowych.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3189" y="3020681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Zmajstrujcie je: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dociekliwość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6832" y="3022799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Wykupcie nowe: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3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AC8F2B1-45A1-4CBF-B3D7-AF52FD65AA56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4914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9573" y="888381"/>
            <a:ext cx="2929983" cy="1540876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Korytarzami niesie się płacz. W końcu znajdujecie jego źródło: to malutki berbeć, który zgubił gdzieś swoją mamę.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199" y="2824244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Rzućcie zaklęcie lokalizujące:</a:t>
            </a:r>
            <a:endParaRPr lang="pl-PL"/>
          </a:p>
          <a:p>
            <a:pPr algn="ctr"/>
            <a:r>
              <a:rPr lang="pl-PL" sz="1700" b="1" dirty="0">
                <a:latin typeface="Monotype Corsiva"/>
              </a:rPr>
              <a:t>5 magiczny </a:t>
            </a:r>
            <a:br>
              <a:rPr lang="pl-PL" sz="1700" b="1" dirty="0">
                <a:latin typeface="Monotype Corsiva"/>
              </a:rPr>
            </a:br>
            <a:r>
              <a:rPr lang="pl-PL" sz="1700" b="1" dirty="0">
                <a:latin typeface="Monotype Corsiva"/>
              </a:rPr>
              <a:t>kamień</a:t>
            </a:r>
            <a:br>
              <a:rPr lang="pl-PL" sz="1700" b="1" dirty="0">
                <a:latin typeface="Monotype Corsiva" panose="03010101010201010101" pitchFamily="66" charset="0"/>
              </a:rPr>
            </a:br>
            <a:r>
              <a:rPr lang="pl-PL" sz="1700" dirty="0">
                <a:latin typeface="Monotype Corsiva"/>
              </a:rPr>
              <a:t>1 majsterkowanie</a:t>
            </a:r>
            <a:br>
              <a:rPr lang="pl-PL" sz="1700" dirty="0">
                <a:latin typeface="Monotype Corsiva" panose="03010101010201010101" pitchFamily="66" charset="0"/>
              </a:rPr>
            </a:br>
            <a:r>
              <a:rPr lang="pl-PL" sz="1700" dirty="0">
                <a:latin typeface="Monotype Corsiva"/>
              </a:rPr>
              <a:t>1 spokój</a:t>
            </a:r>
            <a:endParaRPr lang="en-US" sz="1700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39006" y="2826074"/>
            <a:ext cx="1830617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Zaprowadźcie berbecia do domu: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wspinanie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A0BBB2B-FAB5-41E4-9D10-0A1314D297EA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9182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3222" y="751353"/>
            <a:ext cx="2906607" cy="166725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W mieście zabrakło </a:t>
            </a:r>
            <a:r>
              <a:rPr lang="pl-PL" sz="2000" dirty="0" err="1">
                <a:latin typeface="Monotype Corsiva"/>
              </a:rPr>
              <a:t>glizdogluta</a:t>
            </a:r>
            <a:r>
              <a:rPr lang="pl-PL" sz="2000" dirty="0">
                <a:latin typeface="Monotype Corsiva"/>
              </a:rPr>
              <a:t> - jedynej substancji leczącej.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11" y="2836147"/>
            <a:ext cx="1637672" cy="2054357"/>
          </a:xfr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Samodzielnie przygotujcie nową porcję: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4 majsterkowanie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dociekliwość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1 magiczny kamień</a:t>
            </a:r>
            <a:endParaRPr lang="en-US" sz="1602" b="1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1908" y="2831301"/>
            <a:ext cx="1631483" cy="2372103"/>
          </a:xfrm>
          <a:prstGeom prst="rect">
            <a:avLst/>
          </a:prstGeom>
        </p:spPr>
        <p:txBody>
          <a:bodyPr vert="horz" lIns="133136" tIns="66568" rIns="133136" bIns="66568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Dokopcie się do nowych złóż: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wybuchowy gaz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042A0FC-08DA-4959-8E52-096632475DFD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6251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360" y="820501"/>
            <a:ext cx="3105359" cy="1552365"/>
          </a:xfrm>
        </p:spPr>
        <p:txBody>
          <a:bodyPr vert="horz" lIns="133136" tIns="66568" rIns="133136" bIns="66568" rtlCol="0"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Docieracie do wyjątkowo ruchliwego korytarza,</a:t>
            </a:r>
            <a:br>
              <a:rPr lang="pl-PL" sz="2000" dirty="0">
                <a:latin typeface="Monotype Corsiva"/>
              </a:rPr>
            </a:br>
            <a:r>
              <a:rPr lang="pl-PL" sz="2000" dirty="0">
                <a:latin typeface="Monotype Corsiva"/>
              </a:rPr>
              <a:t>w którym ciągle zdarzają się wypadki - ewidentnie brakuje tu organizacji ruchu.</a:t>
            </a:r>
            <a:endParaRPr lang="en-US" sz="20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402" y="2744385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Nauczcie przechodniów zasad ruchu korytarzowego: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5293" y="2746502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Ustawcie system znaków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i sygnalizacji do sterowania ruchem: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4 majsterkowanie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spokój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1 dociekliwość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A424816-3726-44CE-9C79-484D48E99EE2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III-9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604784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</TotalTime>
  <Words>929</Words>
  <Application>Microsoft Office PowerPoint</Application>
  <PresentationFormat>Niestandardowy</PresentationFormat>
  <Paragraphs>198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Nagle wszystko staje się piszczące i puchate. To stadko głodnych myszek oblazło Was w poszukiwaniu jedzenia.</vt:lpstr>
      <vt:lpstr>Przed Wami zawalony korytarz.</vt:lpstr>
      <vt:lpstr>Korytarz, którym idziecie coraz mocniej przecieka. Zabezpieczcie go przed zalaniem.</vt:lpstr>
      <vt:lpstr>Waszą drogę blokuje sieć korzeni drzew, przez którą ciężko się przebić.</vt:lpstr>
      <vt:lpstr>Ściana obsydianu blokuje Wam drogę - bardzo ciężko go zniszczyć.</vt:lpstr>
      <vt:lpstr>Ostatnie przygody spowodowały, że Wasze kilofy i łopaty są mocno zużyte, potrzebujecie nowych.</vt:lpstr>
      <vt:lpstr>Korytarzami niesie się płacz. W końcu znajdujecie jego źródło: to malutki berbeć, który zgubił gdzieś swoją mamę.</vt:lpstr>
      <vt:lpstr>W mieście zabrakło glizdogluta - jedynej substancji leczącej.</vt:lpstr>
      <vt:lpstr>Docieracie do wyjątkowo ruchliwego korytarza, w którym ciągle zdarzają się wypadki - ewidentnie brakuje tu organizacji ruchu.</vt:lpstr>
      <vt:lpstr>Spotykacie grupkę zatroskanych kopaczy. Przyczyną ich zmartwień jest zepsuty wagonik do wywożenia kamieni.</vt:lpstr>
      <vt:lpstr>Tuż przed Wami roztrzaskuje się wiadro pełne kamieni. Po chwili z góry zbiega wielce zatroskany kretowiec, którego przeprosiny mieszają się ze złorzeczeniem na ciągle zrywające się liny.</vt:lpstr>
      <vt:lpstr>Idąc korytarzem widzicie rusztowania, na których pracują termitorzy. Zauważasz, że jedno z nich jest wyraźnie zbutwiałe - ulepsz je bo będzie wypadek!</vt:lpstr>
      <vt:lpstr>Znaleźliście porzucone jajka - trudno powiedzieć czyje.</vt:lpstr>
      <vt:lpstr>Trafiliście na komorę, w której dorastają małe berbecie. Komora jest stara i zniszczona, berbecie na pewno nie czują się w niej dobrze.</vt:lpstr>
      <vt:lpstr>Spotykacie grupkę lawoludzi, którzy słaniają się na nogach. Jest im ewidentnie za gorąco, zaraz się rozpłyną!</vt:lpstr>
      <vt:lpstr>Pod pobliską ścianą stoi w dziwnej pozycji pewien Kłębuch. Gdy tylko Was widzi opowiada, że próbował rozczesać swoje futro o tę ścianę, ale się zaplątał i teraz nie może się ruszyć.</vt:lpstr>
      <vt:lpstr>Spotykacie bardzo przygnębionego ryjówkokuka. Szybko okazuje się, że skończyły mu się składniki do wypieku ziemiobułek i gruzochlebów - przysmaku całego Bodenstadt.</vt:lpstr>
      <vt:lpstr>Nadchodzi święto ziemi - nauczcie się Waszego tradycyjnego tańca z tej okazji.</vt:lpstr>
      <vt:lpstr>Korytarz obrósł grzybami, czy one są jadalne?</vt:lpstr>
      <vt:lpstr>W jednym z korytaryu purchawka emituje śmiechogaz - każdy kto tam wchodzi zaczyna się głośno śmiać i przeszkadza innym:</vt:lpstr>
      <vt:lpstr>Znaleźliście radio  - naprawcie je!</vt:lpstr>
      <vt:lpstr>W korytarzu przed Wami szaleje pożar!</vt:lpstr>
      <vt:lpstr>Znaleźliście zgubione ciepłe kapcie.</vt:lpstr>
      <vt:lpstr>W całym mieście zgasło światło.</vt:lpstr>
      <vt:lpstr>Ziemioludzie dostali nowe sweterki, ale bardzo je gryzą.</vt:lpstr>
      <vt:lpstr>Spotykacie kopalnianego gnoma. Gnom, jak to gnom - robi wszystko, żeby Was zdenerwować.</vt:lpstr>
      <vt:lpstr>Spotykacie rodzinę ziemiogrzebków, którym zawaliło się wejście do norki.</vt:lpstr>
      <vt:lpstr>W oddali słychać szloch - to królowa mrówek zgubiła się w podziemnych korytarzach.</vt:lpstr>
      <vt:lpstr>W jednej z podziemnych tawern zalało spiżarnię.</vt:lpstr>
      <vt:lpstr>Turkuć pod Janek utknął w wejściu do swojej komory.</vt:lpstr>
      <vt:lpstr>Kuzyni Rodzeństwa Mrówaczy gilgoczą Was po kostkach,  a potem uciekają.</vt:lpstr>
      <vt:lpstr>Zaplątane dżdżownice kłócą się która, której weszła w drogę.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437</cp:revision>
  <dcterms:created xsi:type="dcterms:W3CDTF">2018-06-30T18:32:31Z</dcterms:created>
  <dcterms:modified xsi:type="dcterms:W3CDTF">2019-02-21T17:32:19Z</dcterms:modified>
</cp:coreProperties>
</file>