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96" r:id="rId3"/>
    <p:sldId id="297" r:id="rId4"/>
    <p:sldId id="298" r:id="rId5"/>
    <p:sldId id="264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288" r:id="rId16"/>
    <p:sldId id="308" r:id="rId17"/>
    <p:sldId id="268" r:id="rId18"/>
    <p:sldId id="270" r:id="rId19"/>
    <p:sldId id="271" r:id="rId20"/>
    <p:sldId id="272" r:id="rId21"/>
    <p:sldId id="273" r:id="rId22"/>
    <p:sldId id="274" r:id="rId23"/>
    <p:sldId id="276" r:id="rId24"/>
    <p:sldId id="277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</p:sldIdLst>
  <p:sldSz cx="3959225" cy="5508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CC5761-B3C1-419A-AF9D-EE305A2567C3}" v="32" dt="2019-02-21T17:41:38.4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 varScale="1">
        <p:scale>
          <a:sx n="73" d="100"/>
          <a:sy n="73" d="100"/>
        </p:scale>
        <p:origin x="5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na Wójcik" userId="79ffcff6ed223502" providerId="Windows Live" clId="Web-{7A08EF93-D518-49E7-B749-098256E72C39}"/>
    <pc:docChg chg="modSld modMainMaster">
      <pc:chgData name="Adrianna Wójcik" userId="79ffcff6ed223502" providerId="Windows Live" clId="Web-{7A08EF93-D518-49E7-B749-098256E72C39}" dt="2019-01-29T08:38:59.201" v="283" actId="14100"/>
      <pc:docMkLst>
        <pc:docMk/>
      </pc:docMkLst>
      <pc:sldChg chg="modSp mod setBg">
        <pc:chgData name="Adrianna Wójcik" userId="79ffcff6ed223502" providerId="Windows Live" clId="Web-{7A08EF93-D518-49E7-B749-098256E72C39}" dt="2019-01-29T08:08:02.006" v="4" actId="1076"/>
        <pc:sldMkLst>
          <pc:docMk/>
          <pc:sldMk cId="919236819" sldId="256"/>
        </pc:sldMkLst>
        <pc:spChg chg="mod">
          <ac:chgData name="Adrianna Wójcik" userId="79ffcff6ed223502" providerId="Windows Live" clId="Web-{7A08EF93-D518-49E7-B749-098256E72C39}" dt="2019-01-29T08:07:52.349" v="2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07:55.240" v="3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08:02.006" v="4" actId="1076"/>
          <ac:spMkLst>
            <pc:docMk/>
            <pc:sldMk cId="919236819" sldId="25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09:06.072" v="22" actId="1076"/>
        <pc:sldMkLst>
          <pc:docMk/>
          <pc:sldMk cId="1066251469" sldId="264"/>
        </pc:sldMkLst>
        <pc:spChg chg="mod">
          <ac:chgData name="Adrianna Wójcik" userId="79ffcff6ed223502" providerId="Windows Live" clId="Web-{7A08EF93-D518-49E7-B749-098256E72C39}" dt="2019-01-29T08:08:56.569" v="19" actId="1076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09:02.819" v="21" actId="1076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09:06.072" v="22" actId="1076"/>
          <ac:spMkLst>
            <pc:docMk/>
            <pc:sldMk cId="1066251469" sldId="26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29:53.725" v="178" actId="1076"/>
        <pc:sldMkLst>
          <pc:docMk/>
          <pc:sldMk cId="2048691521" sldId="268"/>
        </pc:sldMkLst>
        <pc:spChg chg="mod">
          <ac:chgData name="Adrianna Wójcik" userId="79ffcff6ed223502" providerId="Windows Live" clId="Web-{7A08EF93-D518-49E7-B749-098256E72C39}" dt="2019-01-29T08:29:41.350" v="176" actId="14100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29:50.100" v="177" actId="1076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29:53.725" v="178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0:21.023" v="183" actId="1076"/>
        <pc:sldMkLst>
          <pc:docMk/>
          <pc:sldMk cId="412673396" sldId="270"/>
        </pc:sldMkLst>
        <pc:spChg chg="mod">
          <ac:chgData name="Adrianna Wójcik" userId="79ffcff6ed223502" providerId="Windows Live" clId="Web-{7A08EF93-D518-49E7-B749-098256E72C39}" dt="2019-01-29T08:30:21.023" v="183" actId="1076"/>
          <ac:spMkLst>
            <pc:docMk/>
            <pc:sldMk cId="412673396" sldId="270"/>
            <ac:spMk id="2" creationId="{0C7260E8-6F4C-4B52-8C05-5E81C8C0AC8E}"/>
          </ac:spMkLst>
        </pc:spChg>
      </pc:sldChg>
      <pc:sldChg chg="modSp mod">
        <pc:chgData name="Adrianna Wójcik" userId="79ffcff6ed223502" providerId="Windows Live" clId="Web-{7A08EF93-D518-49E7-B749-098256E72C39}" dt="2019-01-29T08:30:30.132" v="184" actId="1076"/>
        <pc:sldMkLst>
          <pc:docMk/>
          <pc:sldMk cId="3044692101" sldId="271"/>
        </pc:sldMkLst>
        <pc:spChg chg="mod">
          <ac:chgData name="Adrianna Wójcik" userId="79ffcff6ed223502" providerId="Windows Live" clId="Web-{7A08EF93-D518-49E7-B749-098256E72C39}" dt="2019-01-29T08:30:30.132" v="184" actId="1076"/>
          <ac:spMkLst>
            <pc:docMk/>
            <pc:sldMk cId="3044692101" sldId="271"/>
            <ac:spMk id="2" creationId="{0C7260E8-6F4C-4B52-8C05-5E81C8C0AC8E}"/>
          </ac:spMkLst>
        </pc:spChg>
      </pc:sldChg>
      <pc:sldChg chg="modSp mod">
        <pc:chgData name="Adrianna Wójcik" userId="79ffcff6ed223502" providerId="Windows Live" clId="Web-{7A08EF93-D518-49E7-B749-098256E72C39}" dt="2019-01-29T08:31:03.336" v="191" actId="1076"/>
        <pc:sldMkLst>
          <pc:docMk/>
          <pc:sldMk cId="2874104952" sldId="272"/>
        </pc:sldMkLst>
        <pc:spChg chg="mod">
          <ac:chgData name="Adrianna Wójcik" userId="79ffcff6ed223502" providerId="Windows Live" clId="Web-{7A08EF93-D518-49E7-B749-098256E72C39}" dt="2019-01-29T08:30:52.820" v="189" actId="1076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0:58.617" v="190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1:03.336" v="191" actId="1076"/>
          <ac:spMkLst>
            <pc:docMk/>
            <pc:sldMk cId="2874104952" sldId="27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1:39.946" v="200" actId="1076"/>
        <pc:sldMkLst>
          <pc:docMk/>
          <pc:sldMk cId="2186872378" sldId="273"/>
        </pc:sldMkLst>
        <pc:spChg chg="mod">
          <ac:chgData name="Adrianna Wójcik" userId="79ffcff6ed223502" providerId="Windows Live" clId="Web-{7A08EF93-D518-49E7-B749-098256E72C39}" dt="2019-01-29T08:31:19.352" v="196" actId="1076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1:23.774" v="197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1:39.946" v="200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2:30.587" v="209" actId="1076"/>
        <pc:sldMkLst>
          <pc:docMk/>
          <pc:sldMk cId="1638805795" sldId="274"/>
        </pc:sldMkLst>
        <pc:spChg chg="mod">
          <ac:chgData name="Adrianna Wójcik" userId="79ffcff6ed223502" providerId="Windows Live" clId="Web-{7A08EF93-D518-49E7-B749-098256E72C39}" dt="2019-01-29T08:32:13.712" v="206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2:17.946" v="207" actId="14100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2:30.587" v="209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2:58.587" v="216" actId="1076"/>
        <pc:sldMkLst>
          <pc:docMk/>
          <pc:sldMk cId="1992069397" sldId="276"/>
        </pc:sldMkLst>
        <pc:spChg chg="mod">
          <ac:chgData name="Adrianna Wójcik" userId="79ffcff6ed223502" providerId="Windows Live" clId="Web-{7A08EF93-D518-49E7-B749-098256E72C39}" dt="2019-01-29T08:32:48.900" v="214" actId="20577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2:54.681" v="215" actId="1076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2:58.587" v="216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3:59.776" v="229" actId="14100"/>
        <pc:sldMkLst>
          <pc:docMk/>
          <pc:sldMk cId="1367049764" sldId="277"/>
        </pc:sldMkLst>
        <pc:spChg chg="mod">
          <ac:chgData name="Adrianna Wójcik" userId="79ffcff6ed223502" providerId="Windows Live" clId="Web-{7A08EF93-D518-49E7-B749-098256E72C39}" dt="2019-01-29T08:33:40.338" v="225" actId="1076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3:48.588" v="227" actId="1076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3:59.776" v="229" actId="14100"/>
          <ac:spMkLst>
            <pc:docMk/>
            <pc:sldMk cId="1367049764" sldId="27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4:29.088" v="234" actId="1076"/>
        <pc:sldMkLst>
          <pc:docMk/>
          <pc:sldMk cId="2227950191" sldId="279"/>
        </pc:sldMkLst>
        <pc:spChg chg="mod">
          <ac:chgData name="Adrianna Wójcik" userId="79ffcff6ed223502" providerId="Windows Live" clId="Web-{7A08EF93-D518-49E7-B749-098256E72C39}" dt="2019-01-29T08:34:21.307" v="232" actId="1076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4:25.260" v="233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4:29.088" v="234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5:05.229" v="242" actId="1076"/>
        <pc:sldMkLst>
          <pc:docMk/>
          <pc:sldMk cId="1718729475" sldId="280"/>
        </pc:sldMkLst>
        <pc:spChg chg="mod">
          <ac:chgData name="Adrianna Wójcik" userId="79ffcff6ed223502" providerId="Windows Live" clId="Web-{7A08EF93-D518-49E7-B749-098256E72C39}" dt="2019-01-29T08:34:52.198" v="239" actId="1076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4:57.307" v="240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5:05.229" v="242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5:42.589" v="246" actId="1076"/>
        <pc:sldMkLst>
          <pc:docMk/>
          <pc:sldMk cId="2123444869" sldId="281"/>
        </pc:sldMkLst>
        <pc:spChg chg="mod">
          <ac:chgData name="Adrianna Wójcik" userId="79ffcff6ed223502" providerId="Windows Live" clId="Web-{7A08EF93-D518-49E7-B749-098256E72C39}" dt="2019-01-29T08:35:32.027" v="244" actId="1076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5:36.511" v="245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5:42.589" v="246" actId="1076"/>
          <ac:spMkLst>
            <pc:docMk/>
            <pc:sldMk cId="2123444869" sldId="28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6:26.902" v="253" actId="1076"/>
        <pc:sldMkLst>
          <pc:docMk/>
          <pc:sldMk cId="3939180489" sldId="282"/>
        </pc:sldMkLst>
        <pc:spChg chg="mod">
          <ac:chgData name="Adrianna Wójcik" userId="79ffcff6ed223502" providerId="Windows Live" clId="Web-{7A08EF93-D518-49E7-B749-098256E72C39}" dt="2019-01-29T08:36:18.684" v="251" actId="1076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6:23.715" v="252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6:26.902" v="253" actId="1076"/>
          <ac:spMkLst>
            <pc:docMk/>
            <pc:sldMk cId="3939180489" sldId="28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7:01.403" v="259" actId="1076"/>
        <pc:sldMkLst>
          <pc:docMk/>
          <pc:sldMk cId="2884192995" sldId="283"/>
        </pc:sldMkLst>
        <pc:spChg chg="mod">
          <ac:chgData name="Adrianna Wójcik" userId="79ffcff6ed223502" providerId="Windows Live" clId="Web-{7A08EF93-D518-49E7-B749-098256E72C39}" dt="2019-01-29T08:36:43.793" v="256" actId="1076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6:50.200" v="257" actId="14100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7:01.403" v="259" actId="1076"/>
          <ac:spMkLst>
            <pc:docMk/>
            <pc:sldMk cId="2884192995" sldId="28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7:51.544" v="270" actId="1076"/>
        <pc:sldMkLst>
          <pc:docMk/>
          <pc:sldMk cId="3957631942" sldId="284"/>
        </pc:sldMkLst>
        <pc:spChg chg="mod">
          <ac:chgData name="Adrianna Wójcik" userId="79ffcff6ed223502" providerId="Windows Live" clId="Web-{7A08EF93-D518-49E7-B749-098256E72C39}" dt="2019-01-29T08:37:25.716" v="264" actId="1076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7:46.185" v="269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7:51.544" v="270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8:19.951" v="276" actId="14100"/>
        <pc:sldMkLst>
          <pc:docMk/>
          <pc:sldMk cId="612605633" sldId="286"/>
        </pc:sldMkLst>
        <pc:spChg chg="mod">
          <ac:chgData name="Adrianna Wójcik" userId="79ffcff6ed223502" providerId="Windows Live" clId="Web-{7A08EF93-D518-49E7-B749-098256E72C39}" dt="2019-01-29T08:38:06.122" v="273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8:10.497" v="274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8:19.951" v="276" actId="14100"/>
          <ac:spMkLst>
            <pc:docMk/>
            <pc:sldMk cId="612605633" sldId="28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38:59.201" v="283" actId="14100"/>
        <pc:sldMkLst>
          <pc:docMk/>
          <pc:sldMk cId="3785074081" sldId="287"/>
        </pc:sldMkLst>
        <pc:spChg chg="mod">
          <ac:chgData name="Adrianna Wójcik" userId="79ffcff6ed223502" providerId="Windows Live" clId="Web-{7A08EF93-D518-49E7-B749-098256E72C39}" dt="2019-01-29T08:38:50.904" v="281" actId="1076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38:54.982" v="282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38:59.201" v="283" actId="14100"/>
          <ac:spMkLst>
            <pc:docMk/>
            <pc:sldMk cId="3785074081" sldId="28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29:17.350" v="171" actId="1076"/>
        <pc:sldMkLst>
          <pc:docMk/>
          <pc:sldMk cId="3198574478" sldId="288"/>
        </pc:sldMkLst>
        <pc:spChg chg="mod">
          <ac:chgData name="Adrianna Wójcik" userId="79ffcff6ed223502" providerId="Windows Live" clId="Web-{7A08EF93-D518-49E7-B749-098256E72C39}" dt="2019-01-29T08:29:08.741" v="169" actId="1076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29:13.178" v="170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29:17.350" v="171" actId="1076"/>
          <ac:spMkLst>
            <pc:docMk/>
            <pc:sldMk cId="3198574478" sldId="28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08:14.678" v="7" actId="1076"/>
        <pc:sldMkLst>
          <pc:docMk/>
          <pc:sldMk cId="2337937179" sldId="296"/>
        </pc:sldMkLst>
        <pc:spChg chg="mod">
          <ac:chgData name="Adrianna Wójcik" userId="79ffcff6ed223502" providerId="Windows Live" clId="Web-{7A08EF93-D518-49E7-B749-098256E72C39}" dt="2019-01-29T08:08:07.740" v="5" actId="14100"/>
          <ac:spMkLst>
            <pc:docMk/>
            <pc:sldMk cId="2337937179" sldId="296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08:11.584" v="6" actId="1076"/>
          <ac:spMkLst>
            <pc:docMk/>
            <pc:sldMk cId="2337937179" sldId="296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08:14.678" v="7" actId="1076"/>
          <ac:spMkLst>
            <pc:docMk/>
            <pc:sldMk cId="2337937179" sldId="29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08:30.631" v="12" actId="1076"/>
        <pc:sldMkLst>
          <pc:docMk/>
          <pc:sldMk cId="813261814" sldId="297"/>
        </pc:sldMkLst>
        <pc:spChg chg="mod">
          <ac:chgData name="Adrianna Wójcik" userId="79ffcff6ed223502" providerId="Windows Live" clId="Web-{7A08EF93-D518-49E7-B749-098256E72C39}" dt="2019-01-29T08:08:20.209" v="8" actId="1076"/>
          <ac:spMkLst>
            <pc:docMk/>
            <pc:sldMk cId="813261814" sldId="297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08:22.834" v="9" actId="1076"/>
          <ac:spMkLst>
            <pc:docMk/>
            <pc:sldMk cId="813261814" sldId="297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08:30.631" v="12" actId="1076"/>
          <ac:spMkLst>
            <pc:docMk/>
            <pc:sldMk cId="813261814" sldId="29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08:47.225" v="17" actId="1076"/>
        <pc:sldMkLst>
          <pc:docMk/>
          <pc:sldMk cId="2721675640" sldId="298"/>
        </pc:sldMkLst>
        <pc:spChg chg="mod">
          <ac:chgData name="Adrianna Wójcik" userId="79ffcff6ed223502" providerId="Windows Live" clId="Web-{7A08EF93-D518-49E7-B749-098256E72C39}" dt="2019-01-29T08:08:38.115" v="14" actId="1076"/>
          <ac:spMkLst>
            <pc:docMk/>
            <pc:sldMk cId="2721675640" sldId="298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08:43.553" v="16" actId="1076"/>
          <ac:spMkLst>
            <pc:docMk/>
            <pc:sldMk cId="2721675640" sldId="298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08:47.225" v="17" actId="1076"/>
          <ac:spMkLst>
            <pc:docMk/>
            <pc:sldMk cId="2721675640" sldId="29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09:34.522" v="29" actId="1076"/>
        <pc:sldMkLst>
          <pc:docMk/>
          <pc:sldMk cId="2380034444" sldId="299"/>
        </pc:sldMkLst>
        <pc:spChg chg="mod">
          <ac:chgData name="Adrianna Wójcik" userId="79ffcff6ed223502" providerId="Windows Live" clId="Web-{7A08EF93-D518-49E7-B749-098256E72C39}" dt="2019-01-29T08:09:19.741" v="25" actId="1076"/>
          <ac:spMkLst>
            <pc:docMk/>
            <pc:sldMk cId="2380034444" sldId="299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09:22.507" v="26" actId="1076"/>
          <ac:spMkLst>
            <pc:docMk/>
            <pc:sldMk cId="2380034444" sldId="299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09:34.522" v="29" actId="1076"/>
          <ac:spMkLst>
            <pc:docMk/>
            <pc:sldMk cId="2380034444" sldId="29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09:59.226" v="36" actId="1076"/>
        <pc:sldMkLst>
          <pc:docMk/>
          <pc:sldMk cId="2927433002" sldId="300"/>
        </pc:sldMkLst>
        <pc:spChg chg="mod">
          <ac:chgData name="Adrianna Wójcik" userId="79ffcff6ed223502" providerId="Windows Live" clId="Web-{7A08EF93-D518-49E7-B749-098256E72C39}" dt="2019-01-29T08:09:49.523" v="33" actId="1076"/>
          <ac:spMkLst>
            <pc:docMk/>
            <pc:sldMk cId="2927433002" sldId="300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09:53.898" v="34" actId="1076"/>
          <ac:spMkLst>
            <pc:docMk/>
            <pc:sldMk cId="2927433002" sldId="300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09:59.226" v="36" actId="1076"/>
          <ac:spMkLst>
            <pc:docMk/>
            <pc:sldMk cId="2927433002" sldId="30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10:26.961" v="41" actId="1076"/>
        <pc:sldMkLst>
          <pc:docMk/>
          <pc:sldMk cId="3489555941" sldId="301"/>
        </pc:sldMkLst>
        <pc:spChg chg="mod">
          <ac:chgData name="Adrianna Wójcik" userId="79ffcff6ed223502" providerId="Windows Live" clId="Web-{7A08EF93-D518-49E7-B749-098256E72C39}" dt="2019-01-29T08:10:19.476" v="39" actId="14100"/>
          <ac:spMkLst>
            <pc:docMk/>
            <pc:sldMk cId="3489555941" sldId="301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10:23.648" v="40" actId="1076"/>
          <ac:spMkLst>
            <pc:docMk/>
            <pc:sldMk cId="3489555941" sldId="301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10:26.961" v="41" actId="1076"/>
          <ac:spMkLst>
            <pc:docMk/>
            <pc:sldMk cId="3489555941" sldId="30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10:44.726" v="46" actId="1076"/>
        <pc:sldMkLst>
          <pc:docMk/>
          <pc:sldMk cId="1930168449" sldId="302"/>
        </pc:sldMkLst>
        <pc:spChg chg="mod">
          <ac:chgData name="Adrianna Wójcik" userId="79ffcff6ed223502" providerId="Windows Live" clId="Web-{7A08EF93-D518-49E7-B749-098256E72C39}" dt="2019-01-29T08:10:33.601" v="43" actId="1076"/>
          <ac:spMkLst>
            <pc:docMk/>
            <pc:sldMk cId="1930168449" sldId="302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10:39.742" v="45" actId="14100"/>
          <ac:spMkLst>
            <pc:docMk/>
            <pc:sldMk cId="1930168449" sldId="302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10:44.726" v="46" actId="1076"/>
          <ac:spMkLst>
            <pc:docMk/>
            <pc:sldMk cId="1930168449" sldId="30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11:38.602" v="59" actId="1076"/>
        <pc:sldMkLst>
          <pc:docMk/>
          <pc:sldMk cId="38762335" sldId="303"/>
        </pc:sldMkLst>
        <pc:spChg chg="mod">
          <ac:chgData name="Adrianna Wójcik" userId="79ffcff6ed223502" providerId="Windows Live" clId="Web-{7A08EF93-D518-49E7-B749-098256E72C39}" dt="2019-01-29T08:11:28.680" v="56" actId="1076"/>
          <ac:spMkLst>
            <pc:docMk/>
            <pc:sldMk cId="38762335" sldId="303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11:35.586" v="58" actId="14100"/>
          <ac:spMkLst>
            <pc:docMk/>
            <pc:sldMk cId="38762335" sldId="303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11:38.602" v="59" actId="1076"/>
          <ac:spMkLst>
            <pc:docMk/>
            <pc:sldMk cId="38762335" sldId="30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12:07.837" v="70" actId="1076"/>
        <pc:sldMkLst>
          <pc:docMk/>
          <pc:sldMk cId="1017108523" sldId="304"/>
        </pc:sldMkLst>
        <pc:spChg chg="mod">
          <ac:chgData name="Adrianna Wójcik" userId="79ffcff6ed223502" providerId="Windows Live" clId="Web-{7A08EF93-D518-49E7-B749-098256E72C39}" dt="2019-01-29T08:11:48.196" v="62" actId="1076"/>
          <ac:spMkLst>
            <pc:docMk/>
            <pc:sldMk cId="1017108523" sldId="304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12:07.837" v="70" actId="1076"/>
          <ac:spMkLst>
            <pc:docMk/>
            <pc:sldMk cId="1017108523" sldId="30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12:28.728" v="77" actId="1076"/>
        <pc:sldMkLst>
          <pc:docMk/>
          <pc:sldMk cId="2899009314" sldId="305"/>
        </pc:sldMkLst>
        <pc:spChg chg="mod">
          <ac:chgData name="Adrianna Wójcik" userId="79ffcff6ed223502" providerId="Windows Live" clId="Web-{7A08EF93-D518-49E7-B749-098256E72C39}" dt="2019-01-29T08:12:13.634" v="72" actId="1076"/>
          <ac:spMkLst>
            <pc:docMk/>
            <pc:sldMk cId="2899009314" sldId="305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12:24.868" v="76" actId="1076"/>
          <ac:spMkLst>
            <pc:docMk/>
            <pc:sldMk cId="2899009314" sldId="305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12:28.728" v="77" actId="1076"/>
          <ac:spMkLst>
            <pc:docMk/>
            <pc:sldMk cId="2899009314" sldId="30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24:07.955" v="158" actId="20577"/>
        <pc:sldMkLst>
          <pc:docMk/>
          <pc:sldMk cId="2183055701" sldId="306"/>
        </pc:sldMkLst>
        <pc:spChg chg="mod">
          <ac:chgData name="Adrianna Wójcik" userId="79ffcff6ed223502" providerId="Windows Live" clId="Web-{7A08EF93-D518-49E7-B749-098256E72C39}" dt="2019-01-29T08:24:07.955" v="158" actId="20577"/>
          <ac:spMkLst>
            <pc:docMk/>
            <pc:sldMk cId="2183055701" sldId="306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15:18.589" v="156" actId="14100"/>
          <ac:spMkLst>
            <pc:docMk/>
            <pc:sldMk cId="2183055701" sldId="30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7A08EF93-D518-49E7-B749-098256E72C39}" dt="2019-01-29T08:29:00.225" v="167" actId="14100"/>
        <pc:sldMkLst>
          <pc:docMk/>
          <pc:sldMk cId="4290508034" sldId="307"/>
        </pc:sldMkLst>
        <pc:spChg chg="mod">
          <ac:chgData name="Adrianna Wójcik" userId="79ffcff6ed223502" providerId="Windows Live" clId="Web-{7A08EF93-D518-49E7-B749-098256E72C39}" dt="2019-01-29T08:24:40.925" v="165" actId="1076"/>
          <ac:spMkLst>
            <pc:docMk/>
            <pc:sldMk cId="4290508034" sldId="307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29:00.225" v="167" actId="14100"/>
          <ac:spMkLst>
            <pc:docMk/>
            <pc:sldMk cId="4290508034" sldId="307"/>
            <ac:spMk id="3" creationId="{3BBF367E-C7AF-465E-A4BE-02E0200021FF}"/>
          </ac:spMkLst>
        </pc:spChg>
      </pc:sldChg>
      <pc:sldChg chg="modSp mod">
        <pc:chgData name="Adrianna Wójcik" userId="79ffcff6ed223502" providerId="Windows Live" clId="Web-{7A08EF93-D518-49E7-B749-098256E72C39}" dt="2019-01-29T08:29:35.850" v="175" actId="1076"/>
        <pc:sldMkLst>
          <pc:docMk/>
          <pc:sldMk cId="1811337455" sldId="308"/>
        </pc:sldMkLst>
        <pc:spChg chg="mod">
          <ac:chgData name="Adrianna Wójcik" userId="79ffcff6ed223502" providerId="Windows Live" clId="Web-{7A08EF93-D518-49E7-B749-098256E72C39}" dt="2019-01-29T08:29:29.131" v="173" actId="1076"/>
          <ac:spMkLst>
            <pc:docMk/>
            <pc:sldMk cId="1811337455" sldId="308"/>
            <ac:spMk id="2" creationId="{0C7260E8-6F4C-4B52-8C05-5E81C8C0AC8E}"/>
          </ac:spMkLst>
        </pc:spChg>
        <pc:spChg chg="mod">
          <ac:chgData name="Adrianna Wójcik" userId="79ffcff6ed223502" providerId="Windows Live" clId="Web-{7A08EF93-D518-49E7-B749-098256E72C39}" dt="2019-01-29T08:29:32.725" v="174" actId="1076"/>
          <ac:spMkLst>
            <pc:docMk/>
            <pc:sldMk cId="1811337455" sldId="308"/>
            <ac:spMk id="3" creationId="{3BBF367E-C7AF-465E-A4BE-02E0200021FF}"/>
          </ac:spMkLst>
        </pc:spChg>
        <pc:spChg chg="mod">
          <ac:chgData name="Adrianna Wójcik" userId="79ffcff6ed223502" providerId="Windows Live" clId="Web-{7A08EF93-D518-49E7-B749-098256E72C39}" dt="2019-01-29T08:29:35.850" v="175" actId="1076"/>
          <ac:spMkLst>
            <pc:docMk/>
            <pc:sldMk cId="1811337455" sldId="308"/>
            <ac:spMk id="6" creationId="{AF4B846A-47B4-4043-9783-413B6B743F08}"/>
          </ac:spMkLst>
        </pc:spChg>
      </pc:sldChg>
    </pc:docChg>
  </pc:docChgLst>
  <pc:docChgLst>
    <pc:chgData name="Kuba Wisniewski" userId="3f44b0fa8d659153" providerId="LiveId" clId="{B8CC5761-B3C1-419A-AF9D-EE305A2567C3}"/>
    <pc:docChg chg="modSld">
      <pc:chgData name="Kuba Wisniewski" userId="3f44b0fa8d659153" providerId="LiveId" clId="{B8CC5761-B3C1-419A-AF9D-EE305A2567C3}" dt="2019-02-21T17:41:41.773" v="65" actId="6549"/>
      <pc:docMkLst>
        <pc:docMk/>
      </pc:docMkLst>
      <pc:sldChg chg="addSp modSp">
        <pc:chgData name="Kuba Wisniewski" userId="3f44b0fa8d659153" providerId="LiveId" clId="{B8CC5761-B3C1-419A-AF9D-EE305A2567C3}" dt="2019-02-21T17:34:18.856" v="1" actId="6549"/>
        <pc:sldMkLst>
          <pc:docMk/>
          <pc:sldMk cId="919236819" sldId="256"/>
        </pc:sldMkLst>
        <pc:spChg chg="add mod">
          <ac:chgData name="Kuba Wisniewski" userId="3f44b0fa8d659153" providerId="LiveId" clId="{B8CC5761-B3C1-419A-AF9D-EE305A2567C3}" dt="2019-02-21T17:34:18.856" v="1" actId="6549"/>
          <ac:spMkLst>
            <pc:docMk/>
            <pc:sldMk cId="919236819" sldId="256"/>
            <ac:spMk id="5" creationId="{F611548E-3881-4622-A750-7D914FC642D8}"/>
          </ac:spMkLst>
        </pc:spChg>
      </pc:sldChg>
      <pc:sldChg chg="addSp modSp">
        <pc:chgData name="Kuba Wisniewski" userId="3f44b0fa8d659153" providerId="LiveId" clId="{B8CC5761-B3C1-419A-AF9D-EE305A2567C3}" dt="2019-02-21T17:34:56.290" v="9" actId="20577"/>
        <pc:sldMkLst>
          <pc:docMk/>
          <pc:sldMk cId="1066251469" sldId="264"/>
        </pc:sldMkLst>
        <pc:spChg chg="add mod">
          <ac:chgData name="Kuba Wisniewski" userId="3f44b0fa8d659153" providerId="LiveId" clId="{B8CC5761-B3C1-419A-AF9D-EE305A2567C3}" dt="2019-02-21T17:34:56.290" v="9" actId="20577"/>
          <ac:spMkLst>
            <pc:docMk/>
            <pc:sldMk cId="1066251469" sldId="264"/>
            <ac:spMk id="5" creationId="{FB0777C7-2EC7-4BA6-BE0D-05053E1325F0}"/>
          </ac:spMkLst>
        </pc:spChg>
      </pc:sldChg>
      <pc:sldChg chg="addSp modSp">
        <pc:chgData name="Kuba Wisniewski" userId="3f44b0fa8d659153" providerId="LiveId" clId="{B8CC5761-B3C1-419A-AF9D-EE305A2567C3}" dt="2019-02-21T17:37:15.117" v="33" actId="6549"/>
        <pc:sldMkLst>
          <pc:docMk/>
          <pc:sldMk cId="2048691521" sldId="268"/>
        </pc:sldMkLst>
        <pc:spChg chg="add mod">
          <ac:chgData name="Kuba Wisniewski" userId="3f44b0fa8d659153" providerId="LiveId" clId="{B8CC5761-B3C1-419A-AF9D-EE305A2567C3}" dt="2019-02-21T17:37:15.117" v="33" actId="6549"/>
          <ac:spMkLst>
            <pc:docMk/>
            <pc:sldMk cId="2048691521" sldId="268"/>
            <ac:spMk id="5" creationId="{F7283CCE-32F4-4FF4-9438-9C908371B4EE}"/>
          </ac:spMkLst>
        </pc:spChg>
      </pc:sldChg>
      <pc:sldChg chg="addSp modSp">
        <pc:chgData name="Kuba Wisniewski" userId="3f44b0fa8d659153" providerId="LiveId" clId="{B8CC5761-B3C1-419A-AF9D-EE305A2567C3}" dt="2019-02-21T17:37:27.260" v="35" actId="20577"/>
        <pc:sldMkLst>
          <pc:docMk/>
          <pc:sldMk cId="412673396" sldId="270"/>
        </pc:sldMkLst>
        <pc:spChg chg="add mod">
          <ac:chgData name="Kuba Wisniewski" userId="3f44b0fa8d659153" providerId="LiveId" clId="{B8CC5761-B3C1-419A-AF9D-EE305A2567C3}" dt="2019-02-21T17:37:27.260" v="35" actId="20577"/>
          <ac:spMkLst>
            <pc:docMk/>
            <pc:sldMk cId="412673396" sldId="270"/>
            <ac:spMk id="5" creationId="{F51508CE-DA73-4BF9-8679-C334BE6DE875}"/>
          </ac:spMkLst>
        </pc:spChg>
      </pc:sldChg>
      <pc:sldChg chg="addSp modSp">
        <pc:chgData name="Kuba Wisniewski" userId="3f44b0fa8d659153" providerId="LiveId" clId="{B8CC5761-B3C1-419A-AF9D-EE305A2567C3}" dt="2019-02-21T17:37:40.607" v="37" actId="20577"/>
        <pc:sldMkLst>
          <pc:docMk/>
          <pc:sldMk cId="3044692101" sldId="271"/>
        </pc:sldMkLst>
        <pc:spChg chg="add mod">
          <ac:chgData name="Kuba Wisniewski" userId="3f44b0fa8d659153" providerId="LiveId" clId="{B8CC5761-B3C1-419A-AF9D-EE305A2567C3}" dt="2019-02-21T17:37:40.607" v="37" actId="20577"/>
          <ac:spMkLst>
            <pc:docMk/>
            <pc:sldMk cId="3044692101" sldId="271"/>
            <ac:spMk id="5" creationId="{DF8E7387-4D2D-455C-B8CF-72DA6E1A364A}"/>
          </ac:spMkLst>
        </pc:spChg>
      </pc:sldChg>
      <pc:sldChg chg="addSp modSp">
        <pc:chgData name="Kuba Wisniewski" userId="3f44b0fa8d659153" providerId="LiveId" clId="{B8CC5761-B3C1-419A-AF9D-EE305A2567C3}" dt="2019-02-21T17:37:53.903" v="39" actId="20577"/>
        <pc:sldMkLst>
          <pc:docMk/>
          <pc:sldMk cId="2874104952" sldId="272"/>
        </pc:sldMkLst>
        <pc:spChg chg="add mod">
          <ac:chgData name="Kuba Wisniewski" userId="3f44b0fa8d659153" providerId="LiveId" clId="{B8CC5761-B3C1-419A-AF9D-EE305A2567C3}" dt="2019-02-21T17:37:53.903" v="39" actId="20577"/>
          <ac:spMkLst>
            <pc:docMk/>
            <pc:sldMk cId="2874104952" sldId="272"/>
            <ac:spMk id="5" creationId="{58EA1AE9-DE75-4583-AB26-BD1F8B66C4CE}"/>
          </ac:spMkLst>
        </pc:spChg>
      </pc:sldChg>
      <pc:sldChg chg="addSp modSp">
        <pc:chgData name="Kuba Wisniewski" userId="3f44b0fa8d659153" providerId="LiveId" clId="{B8CC5761-B3C1-419A-AF9D-EE305A2567C3}" dt="2019-02-21T17:38:07.948" v="41" actId="20577"/>
        <pc:sldMkLst>
          <pc:docMk/>
          <pc:sldMk cId="2186872378" sldId="273"/>
        </pc:sldMkLst>
        <pc:spChg chg="add mod">
          <ac:chgData name="Kuba Wisniewski" userId="3f44b0fa8d659153" providerId="LiveId" clId="{B8CC5761-B3C1-419A-AF9D-EE305A2567C3}" dt="2019-02-21T17:38:07.948" v="41" actId="20577"/>
          <ac:spMkLst>
            <pc:docMk/>
            <pc:sldMk cId="2186872378" sldId="273"/>
            <ac:spMk id="5" creationId="{1556DD13-A22D-41E2-B428-2A91EF7B4706}"/>
          </ac:spMkLst>
        </pc:spChg>
      </pc:sldChg>
      <pc:sldChg chg="addSp modSp">
        <pc:chgData name="Kuba Wisniewski" userId="3f44b0fa8d659153" providerId="LiveId" clId="{B8CC5761-B3C1-419A-AF9D-EE305A2567C3}" dt="2019-02-21T17:38:20.767" v="43" actId="6549"/>
        <pc:sldMkLst>
          <pc:docMk/>
          <pc:sldMk cId="1638805795" sldId="274"/>
        </pc:sldMkLst>
        <pc:spChg chg="add mod">
          <ac:chgData name="Kuba Wisniewski" userId="3f44b0fa8d659153" providerId="LiveId" clId="{B8CC5761-B3C1-419A-AF9D-EE305A2567C3}" dt="2019-02-21T17:38:20.767" v="43" actId="6549"/>
          <ac:spMkLst>
            <pc:docMk/>
            <pc:sldMk cId="1638805795" sldId="274"/>
            <ac:spMk id="5" creationId="{9FA44896-DA48-492D-BFFD-0486E9A6BD35}"/>
          </ac:spMkLst>
        </pc:spChg>
      </pc:sldChg>
      <pc:sldChg chg="addSp modSp">
        <pc:chgData name="Kuba Wisniewski" userId="3f44b0fa8d659153" providerId="LiveId" clId="{B8CC5761-B3C1-419A-AF9D-EE305A2567C3}" dt="2019-02-21T17:38:32.058" v="45" actId="6549"/>
        <pc:sldMkLst>
          <pc:docMk/>
          <pc:sldMk cId="1992069397" sldId="276"/>
        </pc:sldMkLst>
        <pc:spChg chg="add mod">
          <ac:chgData name="Kuba Wisniewski" userId="3f44b0fa8d659153" providerId="LiveId" clId="{B8CC5761-B3C1-419A-AF9D-EE305A2567C3}" dt="2019-02-21T17:38:32.058" v="45" actId="6549"/>
          <ac:spMkLst>
            <pc:docMk/>
            <pc:sldMk cId="1992069397" sldId="276"/>
            <ac:spMk id="5" creationId="{05E7739D-0384-46C9-83AE-1FA16B701379}"/>
          </ac:spMkLst>
        </pc:spChg>
      </pc:sldChg>
      <pc:sldChg chg="addSp modSp">
        <pc:chgData name="Kuba Wisniewski" userId="3f44b0fa8d659153" providerId="LiveId" clId="{B8CC5761-B3C1-419A-AF9D-EE305A2567C3}" dt="2019-02-21T17:38:54.906" v="49" actId="20577"/>
        <pc:sldMkLst>
          <pc:docMk/>
          <pc:sldMk cId="1367049764" sldId="277"/>
        </pc:sldMkLst>
        <pc:spChg chg="add mod">
          <ac:chgData name="Kuba Wisniewski" userId="3f44b0fa8d659153" providerId="LiveId" clId="{B8CC5761-B3C1-419A-AF9D-EE305A2567C3}" dt="2019-02-21T17:38:54.906" v="49" actId="20577"/>
          <ac:spMkLst>
            <pc:docMk/>
            <pc:sldMk cId="1367049764" sldId="277"/>
            <ac:spMk id="5" creationId="{C5ABBF86-0E71-490A-8AAA-2D57AE0B652D}"/>
          </ac:spMkLst>
        </pc:spChg>
      </pc:sldChg>
      <pc:sldChg chg="addSp modSp">
        <pc:chgData name="Kuba Wisniewski" userId="3f44b0fa8d659153" providerId="LiveId" clId="{B8CC5761-B3C1-419A-AF9D-EE305A2567C3}" dt="2019-02-21T17:39:09.156" v="51" actId="6549"/>
        <pc:sldMkLst>
          <pc:docMk/>
          <pc:sldMk cId="2227950191" sldId="279"/>
        </pc:sldMkLst>
        <pc:spChg chg="add mod">
          <ac:chgData name="Kuba Wisniewski" userId="3f44b0fa8d659153" providerId="LiveId" clId="{B8CC5761-B3C1-419A-AF9D-EE305A2567C3}" dt="2019-02-21T17:39:09.156" v="51" actId="6549"/>
          <ac:spMkLst>
            <pc:docMk/>
            <pc:sldMk cId="2227950191" sldId="279"/>
            <ac:spMk id="5" creationId="{C734E8DC-01B5-46D5-8E82-E37C41DF8EC0}"/>
          </ac:spMkLst>
        </pc:spChg>
      </pc:sldChg>
      <pc:sldChg chg="addSp modSp">
        <pc:chgData name="Kuba Wisniewski" userId="3f44b0fa8d659153" providerId="LiveId" clId="{B8CC5761-B3C1-419A-AF9D-EE305A2567C3}" dt="2019-02-21T17:39:40.594" v="53" actId="20577"/>
        <pc:sldMkLst>
          <pc:docMk/>
          <pc:sldMk cId="1718729475" sldId="280"/>
        </pc:sldMkLst>
        <pc:spChg chg="add mod">
          <ac:chgData name="Kuba Wisniewski" userId="3f44b0fa8d659153" providerId="LiveId" clId="{B8CC5761-B3C1-419A-AF9D-EE305A2567C3}" dt="2019-02-21T17:39:40.594" v="53" actId="20577"/>
          <ac:spMkLst>
            <pc:docMk/>
            <pc:sldMk cId="1718729475" sldId="280"/>
            <ac:spMk id="5" creationId="{FD8D0AB2-D8B5-4C4B-A714-26C4C291EF3A}"/>
          </ac:spMkLst>
        </pc:spChg>
      </pc:sldChg>
      <pc:sldChg chg="addSp modSp">
        <pc:chgData name="Kuba Wisniewski" userId="3f44b0fa8d659153" providerId="LiveId" clId="{B8CC5761-B3C1-419A-AF9D-EE305A2567C3}" dt="2019-02-21T17:40:20.929" v="55" actId="20577"/>
        <pc:sldMkLst>
          <pc:docMk/>
          <pc:sldMk cId="2123444869" sldId="281"/>
        </pc:sldMkLst>
        <pc:spChg chg="add mod">
          <ac:chgData name="Kuba Wisniewski" userId="3f44b0fa8d659153" providerId="LiveId" clId="{B8CC5761-B3C1-419A-AF9D-EE305A2567C3}" dt="2019-02-21T17:40:20.929" v="55" actId="20577"/>
          <ac:spMkLst>
            <pc:docMk/>
            <pc:sldMk cId="2123444869" sldId="281"/>
            <ac:spMk id="5" creationId="{D6A9579C-CB89-49FA-A625-22E6B827B43E}"/>
          </ac:spMkLst>
        </pc:spChg>
      </pc:sldChg>
      <pc:sldChg chg="addSp modSp">
        <pc:chgData name="Kuba Wisniewski" userId="3f44b0fa8d659153" providerId="LiveId" clId="{B8CC5761-B3C1-419A-AF9D-EE305A2567C3}" dt="2019-02-21T17:40:33.165" v="57" actId="20577"/>
        <pc:sldMkLst>
          <pc:docMk/>
          <pc:sldMk cId="3939180489" sldId="282"/>
        </pc:sldMkLst>
        <pc:spChg chg="add mod">
          <ac:chgData name="Kuba Wisniewski" userId="3f44b0fa8d659153" providerId="LiveId" clId="{B8CC5761-B3C1-419A-AF9D-EE305A2567C3}" dt="2019-02-21T17:40:33.165" v="57" actId="20577"/>
          <ac:spMkLst>
            <pc:docMk/>
            <pc:sldMk cId="3939180489" sldId="282"/>
            <ac:spMk id="5" creationId="{9271AEA9-0086-40EB-86C6-DB8C2DC409D9}"/>
          </ac:spMkLst>
        </pc:spChg>
      </pc:sldChg>
      <pc:sldChg chg="addSp modSp">
        <pc:chgData name="Kuba Wisniewski" userId="3f44b0fa8d659153" providerId="LiveId" clId="{B8CC5761-B3C1-419A-AF9D-EE305A2567C3}" dt="2019-02-21T17:41:10.737" v="59" actId="6549"/>
        <pc:sldMkLst>
          <pc:docMk/>
          <pc:sldMk cId="2884192995" sldId="283"/>
        </pc:sldMkLst>
        <pc:spChg chg="add mod">
          <ac:chgData name="Kuba Wisniewski" userId="3f44b0fa8d659153" providerId="LiveId" clId="{B8CC5761-B3C1-419A-AF9D-EE305A2567C3}" dt="2019-02-21T17:41:10.737" v="59" actId="6549"/>
          <ac:spMkLst>
            <pc:docMk/>
            <pc:sldMk cId="2884192995" sldId="283"/>
            <ac:spMk id="5" creationId="{C0CA13F3-D5C6-49AA-98AC-4D483A54910D}"/>
          </ac:spMkLst>
        </pc:spChg>
      </pc:sldChg>
      <pc:sldChg chg="addSp modSp">
        <pc:chgData name="Kuba Wisniewski" userId="3f44b0fa8d659153" providerId="LiveId" clId="{B8CC5761-B3C1-419A-AF9D-EE305A2567C3}" dt="2019-02-21T17:41:19.501" v="61" actId="20577"/>
        <pc:sldMkLst>
          <pc:docMk/>
          <pc:sldMk cId="3957631942" sldId="284"/>
        </pc:sldMkLst>
        <pc:spChg chg="add mod">
          <ac:chgData name="Kuba Wisniewski" userId="3f44b0fa8d659153" providerId="LiveId" clId="{B8CC5761-B3C1-419A-AF9D-EE305A2567C3}" dt="2019-02-21T17:41:19.501" v="61" actId="20577"/>
          <ac:spMkLst>
            <pc:docMk/>
            <pc:sldMk cId="3957631942" sldId="284"/>
            <ac:spMk id="5" creationId="{0567D17D-7868-4C02-8695-24404EDF8C8C}"/>
          </ac:spMkLst>
        </pc:spChg>
      </pc:sldChg>
      <pc:sldChg chg="addSp modSp">
        <pc:chgData name="Kuba Wisniewski" userId="3f44b0fa8d659153" providerId="LiveId" clId="{B8CC5761-B3C1-419A-AF9D-EE305A2567C3}" dt="2019-02-21T17:41:28.370" v="63" actId="20577"/>
        <pc:sldMkLst>
          <pc:docMk/>
          <pc:sldMk cId="612605633" sldId="286"/>
        </pc:sldMkLst>
        <pc:spChg chg="add mod">
          <ac:chgData name="Kuba Wisniewski" userId="3f44b0fa8d659153" providerId="LiveId" clId="{B8CC5761-B3C1-419A-AF9D-EE305A2567C3}" dt="2019-02-21T17:41:28.370" v="63" actId="20577"/>
          <ac:spMkLst>
            <pc:docMk/>
            <pc:sldMk cId="612605633" sldId="286"/>
            <ac:spMk id="5" creationId="{F594DF80-A29F-4E2B-970B-9801B70A2224}"/>
          </ac:spMkLst>
        </pc:spChg>
      </pc:sldChg>
      <pc:sldChg chg="addSp modSp">
        <pc:chgData name="Kuba Wisniewski" userId="3f44b0fa8d659153" providerId="LiveId" clId="{B8CC5761-B3C1-419A-AF9D-EE305A2567C3}" dt="2019-02-21T17:41:41.773" v="65" actId="6549"/>
        <pc:sldMkLst>
          <pc:docMk/>
          <pc:sldMk cId="3785074081" sldId="287"/>
        </pc:sldMkLst>
        <pc:spChg chg="add mod">
          <ac:chgData name="Kuba Wisniewski" userId="3f44b0fa8d659153" providerId="LiveId" clId="{B8CC5761-B3C1-419A-AF9D-EE305A2567C3}" dt="2019-02-21T17:41:41.773" v="65" actId="6549"/>
          <ac:spMkLst>
            <pc:docMk/>
            <pc:sldMk cId="3785074081" sldId="287"/>
            <ac:spMk id="5" creationId="{79C54B2F-FAB9-44A1-97AF-ABF68B161ECF}"/>
          </ac:spMkLst>
        </pc:spChg>
      </pc:sldChg>
      <pc:sldChg chg="addSp modSp">
        <pc:chgData name="Kuba Wisniewski" userId="3f44b0fa8d659153" providerId="LiveId" clId="{B8CC5761-B3C1-419A-AF9D-EE305A2567C3}" dt="2019-02-21T17:36:45.773" v="29" actId="20577"/>
        <pc:sldMkLst>
          <pc:docMk/>
          <pc:sldMk cId="3198574478" sldId="288"/>
        </pc:sldMkLst>
        <pc:spChg chg="add mod">
          <ac:chgData name="Kuba Wisniewski" userId="3f44b0fa8d659153" providerId="LiveId" clId="{B8CC5761-B3C1-419A-AF9D-EE305A2567C3}" dt="2019-02-21T17:36:45.773" v="29" actId="20577"/>
          <ac:spMkLst>
            <pc:docMk/>
            <pc:sldMk cId="3198574478" sldId="288"/>
            <ac:spMk id="5" creationId="{87D42456-2640-479E-BB9F-B1072EB764D7}"/>
          </ac:spMkLst>
        </pc:spChg>
      </pc:sldChg>
      <pc:sldChg chg="addSp modSp">
        <pc:chgData name="Kuba Wisniewski" userId="3f44b0fa8d659153" providerId="LiveId" clId="{B8CC5761-B3C1-419A-AF9D-EE305A2567C3}" dt="2019-02-21T17:34:28.727" v="3" actId="20577"/>
        <pc:sldMkLst>
          <pc:docMk/>
          <pc:sldMk cId="2337937179" sldId="296"/>
        </pc:sldMkLst>
        <pc:spChg chg="add mod">
          <ac:chgData name="Kuba Wisniewski" userId="3f44b0fa8d659153" providerId="LiveId" clId="{B8CC5761-B3C1-419A-AF9D-EE305A2567C3}" dt="2019-02-21T17:34:28.727" v="3" actId="20577"/>
          <ac:spMkLst>
            <pc:docMk/>
            <pc:sldMk cId="2337937179" sldId="296"/>
            <ac:spMk id="5" creationId="{54653FA9-AC1E-468F-B366-91E49AEE7152}"/>
          </ac:spMkLst>
        </pc:spChg>
      </pc:sldChg>
      <pc:sldChg chg="addSp modSp">
        <pc:chgData name="Kuba Wisniewski" userId="3f44b0fa8d659153" providerId="LiveId" clId="{B8CC5761-B3C1-419A-AF9D-EE305A2567C3}" dt="2019-02-21T17:34:38.005" v="5" actId="6549"/>
        <pc:sldMkLst>
          <pc:docMk/>
          <pc:sldMk cId="813261814" sldId="297"/>
        </pc:sldMkLst>
        <pc:spChg chg="add mod">
          <ac:chgData name="Kuba Wisniewski" userId="3f44b0fa8d659153" providerId="LiveId" clId="{B8CC5761-B3C1-419A-AF9D-EE305A2567C3}" dt="2019-02-21T17:34:38.005" v="5" actId="6549"/>
          <ac:spMkLst>
            <pc:docMk/>
            <pc:sldMk cId="813261814" sldId="297"/>
            <ac:spMk id="5" creationId="{1F641753-3784-4F38-BB0B-E3DF4DE38180}"/>
          </ac:spMkLst>
        </pc:spChg>
      </pc:sldChg>
      <pc:sldChg chg="addSp modSp">
        <pc:chgData name="Kuba Wisniewski" userId="3f44b0fa8d659153" providerId="LiveId" clId="{B8CC5761-B3C1-419A-AF9D-EE305A2567C3}" dt="2019-02-21T17:34:47.608" v="7" actId="20577"/>
        <pc:sldMkLst>
          <pc:docMk/>
          <pc:sldMk cId="2721675640" sldId="298"/>
        </pc:sldMkLst>
        <pc:spChg chg="add mod">
          <ac:chgData name="Kuba Wisniewski" userId="3f44b0fa8d659153" providerId="LiveId" clId="{B8CC5761-B3C1-419A-AF9D-EE305A2567C3}" dt="2019-02-21T17:34:47.608" v="7" actId="20577"/>
          <ac:spMkLst>
            <pc:docMk/>
            <pc:sldMk cId="2721675640" sldId="298"/>
            <ac:spMk id="5" creationId="{C6601607-4D0E-475D-9218-9C4F537DF9B9}"/>
          </ac:spMkLst>
        </pc:spChg>
      </pc:sldChg>
      <pc:sldChg chg="addSp modSp">
        <pc:chgData name="Kuba Wisniewski" userId="3f44b0fa8d659153" providerId="LiveId" clId="{B8CC5761-B3C1-419A-AF9D-EE305A2567C3}" dt="2019-02-21T17:35:05.082" v="11" actId="20577"/>
        <pc:sldMkLst>
          <pc:docMk/>
          <pc:sldMk cId="2380034444" sldId="299"/>
        </pc:sldMkLst>
        <pc:spChg chg="add mod">
          <ac:chgData name="Kuba Wisniewski" userId="3f44b0fa8d659153" providerId="LiveId" clId="{B8CC5761-B3C1-419A-AF9D-EE305A2567C3}" dt="2019-02-21T17:35:05.082" v="11" actId="20577"/>
          <ac:spMkLst>
            <pc:docMk/>
            <pc:sldMk cId="2380034444" sldId="299"/>
            <ac:spMk id="5" creationId="{27ECC32F-71BA-4800-9B66-52A3E63C246A}"/>
          </ac:spMkLst>
        </pc:spChg>
      </pc:sldChg>
      <pc:sldChg chg="addSp modSp">
        <pc:chgData name="Kuba Wisniewski" userId="3f44b0fa8d659153" providerId="LiveId" clId="{B8CC5761-B3C1-419A-AF9D-EE305A2567C3}" dt="2019-02-21T17:35:17.543" v="13" actId="20577"/>
        <pc:sldMkLst>
          <pc:docMk/>
          <pc:sldMk cId="2927433002" sldId="300"/>
        </pc:sldMkLst>
        <pc:spChg chg="add mod">
          <ac:chgData name="Kuba Wisniewski" userId="3f44b0fa8d659153" providerId="LiveId" clId="{B8CC5761-B3C1-419A-AF9D-EE305A2567C3}" dt="2019-02-21T17:35:17.543" v="13" actId="20577"/>
          <ac:spMkLst>
            <pc:docMk/>
            <pc:sldMk cId="2927433002" sldId="300"/>
            <ac:spMk id="5" creationId="{85481013-B0BA-41CB-9109-F7553224CC1D}"/>
          </ac:spMkLst>
        </pc:spChg>
      </pc:sldChg>
      <pc:sldChg chg="addSp modSp">
        <pc:chgData name="Kuba Wisniewski" userId="3f44b0fa8d659153" providerId="LiveId" clId="{B8CC5761-B3C1-419A-AF9D-EE305A2567C3}" dt="2019-02-21T17:35:30.837" v="15" actId="6549"/>
        <pc:sldMkLst>
          <pc:docMk/>
          <pc:sldMk cId="3489555941" sldId="301"/>
        </pc:sldMkLst>
        <pc:spChg chg="add mod">
          <ac:chgData name="Kuba Wisniewski" userId="3f44b0fa8d659153" providerId="LiveId" clId="{B8CC5761-B3C1-419A-AF9D-EE305A2567C3}" dt="2019-02-21T17:35:30.837" v="15" actId="6549"/>
          <ac:spMkLst>
            <pc:docMk/>
            <pc:sldMk cId="3489555941" sldId="301"/>
            <ac:spMk id="5" creationId="{0CF35799-54F1-4BC9-9ECB-7FBC1ADD8ACD}"/>
          </ac:spMkLst>
        </pc:spChg>
      </pc:sldChg>
      <pc:sldChg chg="addSp modSp">
        <pc:chgData name="Kuba Wisniewski" userId="3f44b0fa8d659153" providerId="LiveId" clId="{B8CC5761-B3C1-419A-AF9D-EE305A2567C3}" dt="2019-02-21T17:35:40.113" v="17" actId="6549"/>
        <pc:sldMkLst>
          <pc:docMk/>
          <pc:sldMk cId="1930168449" sldId="302"/>
        </pc:sldMkLst>
        <pc:spChg chg="add mod">
          <ac:chgData name="Kuba Wisniewski" userId="3f44b0fa8d659153" providerId="LiveId" clId="{B8CC5761-B3C1-419A-AF9D-EE305A2567C3}" dt="2019-02-21T17:35:40.113" v="17" actId="6549"/>
          <ac:spMkLst>
            <pc:docMk/>
            <pc:sldMk cId="1930168449" sldId="302"/>
            <ac:spMk id="5" creationId="{2B31A129-0FAC-4BE3-9130-A650D67E1B1D}"/>
          </ac:spMkLst>
        </pc:spChg>
      </pc:sldChg>
      <pc:sldChg chg="addSp modSp">
        <pc:chgData name="Kuba Wisniewski" userId="3f44b0fa8d659153" providerId="LiveId" clId="{B8CC5761-B3C1-419A-AF9D-EE305A2567C3}" dt="2019-02-21T17:35:53.821" v="19" actId="20577"/>
        <pc:sldMkLst>
          <pc:docMk/>
          <pc:sldMk cId="38762335" sldId="303"/>
        </pc:sldMkLst>
        <pc:spChg chg="add mod">
          <ac:chgData name="Kuba Wisniewski" userId="3f44b0fa8d659153" providerId="LiveId" clId="{B8CC5761-B3C1-419A-AF9D-EE305A2567C3}" dt="2019-02-21T17:35:53.821" v="19" actId="20577"/>
          <ac:spMkLst>
            <pc:docMk/>
            <pc:sldMk cId="38762335" sldId="303"/>
            <ac:spMk id="5" creationId="{BDC2931F-AF40-425B-9B56-269933052703}"/>
          </ac:spMkLst>
        </pc:spChg>
      </pc:sldChg>
      <pc:sldChg chg="addSp modSp">
        <pc:chgData name="Kuba Wisniewski" userId="3f44b0fa8d659153" providerId="LiveId" clId="{B8CC5761-B3C1-419A-AF9D-EE305A2567C3}" dt="2019-02-21T17:36:04.317" v="21" actId="20577"/>
        <pc:sldMkLst>
          <pc:docMk/>
          <pc:sldMk cId="1017108523" sldId="304"/>
        </pc:sldMkLst>
        <pc:spChg chg="add mod">
          <ac:chgData name="Kuba Wisniewski" userId="3f44b0fa8d659153" providerId="LiveId" clId="{B8CC5761-B3C1-419A-AF9D-EE305A2567C3}" dt="2019-02-21T17:36:04.317" v="21" actId="20577"/>
          <ac:spMkLst>
            <pc:docMk/>
            <pc:sldMk cId="1017108523" sldId="304"/>
            <ac:spMk id="5" creationId="{977D902E-5AA8-49F3-AFB2-693821E678C0}"/>
          </ac:spMkLst>
        </pc:spChg>
      </pc:sldChg>
      <pc:sldChg chg="addSp modSp">
        <pc:chgData name="Kuba Wisniewski" userId="3f44b0fa8d659153" providerId="LiveId" clId="{B8CC5761-B3C1-419A-AF9D-EE305A2567C3}" dt="2019-02-21T17:36:15.446" v="23" actId="20577"/>
        <pc:sldMkLst>
          <pc:docMk/>
          <pc:sldMk cId="2899009314" sldId="305"/>
        </pc:sldMkLst>
        <pc:spChg chg="add mod">
          <ac:chgData name="Kuba Wisniewski" userId="3f44b0fa8d659153" providerId="LiveId" clId="{B8CC5761-B3C1-419A-AF9D-EE305A2567C3}" dt="2019-02-21T17:36:15.446" v="23" actId="20577"/>
          <ac:spMkLst>
            <pc:docMk/>
            <pc:sldMk cId="2899009314" sldId="305"/>
            <ac:spMk id="5" creationId="{D9E15578-876A-4A35-8564-AB8F1034446A}"/>
          </ac:spMkLst>
        </pc:spChg>
      </pc:sldChg>
      <pc:sldChg chg="addSp modSp">
        <pc:chgData name="Kuba Wisniewski" userId="3f44b0fa8d659153" providerId="LiveId" clId="{B8CC5761-B3C1-419A-AF9D-EE305A2567C3}" dt="2019-02-21T17:36:25.576" v="25" actId="20577"/>
        <pc:sldMkLst>
          <pc:docMk/>
          <pc:sldMk cId="2183055701" sldId="306"/>
        </pc:sldMkLst>
        <pc:spChg chg="add mod">
          <ac:chgData name="Kuba Wisniewski" userId="3f44b0fa8d659153" providerId="LiveId" clId="{B8CC5761-B3C1-419A-AF9D-EE305A2567C3}" dt="2019-02-21T17:36:25.576" v="25" actId="20577"/>
          <ac:spMkLst>
            <pc:docMk/>
            <pc:sldMk cId="2183055701" sldId="306"/>
            <ac:spMk id="5" creationId="{1093742A-A2EF-477A-9684-2A7AC9D51349}"/>
          </ac:spMkLst>
        </pc:spChg>
      </pc:sldChg>
      <pc:sldChg chg="addSp modSp">
        <pc:chgData name="Kuba Wisniewski" userId="3f44b0fa8d659153" providerId="LiveId" clId="{B8CC5761-B3C1-419A-AF9D-EE305A2567C3}" dt="2019-02-21T17:36:35.377" v="27" actId="20577"/>
        <pc:sldMkLst>
          <pc:docMk/>
          <pc:sldMk cId="4290508034" sldId="307"/>
        </pc:sldMkLst>
        <pc:spChg chg="add mod">
          <ac:chgData name="Kuba Wisniewski" userId="3f44b0fa8d659153" providerId="LiveId" clId="{B8CC5761-B3C1-419A-AF9D-EE305A2567C3}" dt="2019-02-21T17:36:35.377" v="27" actId="20577"/>
          <ac:spMkLst>
            <pc:docMk/>
            <pc:sldMk cId="4290508034" sldId="307"/>
            <ac:spMk id="5" creationId="{19538BB2-84F7-4956-A1C1-72CB191D5FFD}"/>
          </ac:spMkLst>
        </pc:spChg>
      </pc:sldChg>
      <pc:sldChg chg="addSp modSp">
        <pc:chgData name="Kuba Wisniewski" userId="3f44b0fa8d659153" providerId="LiveId" clId="{B8CC5761-B3C1-419A-AF9D-EE305A2567C3}" dt="2019-02-21T17:37:06.006" v="31" actId="6549"/>
        <pc:sldMkLst>
          <pc:docMk/>
          <pc:sldMk cId="1811337455" sldId="308"/>
        </pc:sldMkLst>
        <pc:spChg chg="add mod">
          <ac:chgData name="Kuba Wisniewski" userId="3f44b0fa8d659153" providerId="LiveId" clId="{B8CC5761-B3C1-419A-AF9D-EE305A2567C3}" dt="2019-02-21T17:37:06.006" v="31" actId="6549"/>
          <ac:spMkLst>
            <pc:docMk/>
            <pc:sldMk cId="1811337455" sldId="308"/>
            <ac:spMk id="5" creationId="{556E23E3-9EBA-4F60-A3BA-5629393F27C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942" y="901527"/>
            <a:ext cx="3365341" cy="1917818"/>
          </a:xfrm>
        </p:spPr>
        <p:txBody>
          <a:bodyPr anchor="b"/>
          <a:lstStyle>
            <a:lvl1pPr algn="ctr">
              <a:defRPr sz="259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4903" y="2893304"/>
            <a:ext cx="2969419" cy="1329975"/>
          </a:xfrm>
        </p:spPr>
        <p:txBody>
          <a:bodyPr/>
          <a:lstStyle>
            <a:lvl1pPr marL="0" indent="0" algn="ctr">
              <a:buNone/>
              <a:defRPr sz="1039"/>
            </a:lvl1pPr>
            <a:lvl2pPr marL="197968" indent="0" algn="ctr">
              <a:buNone/>
              <a:defRPr sz="866"/>
            </a:lvl2pPr>
            <a:lvl3pPr marL="395935" indent="0" algn="ctr">
              <a:buNone/>
              <a:defRPr sz="779"/>
            </a:lvl3pPr>
            <a:lvl4pPr marL="593903" indent="0" algn="ctr">
              <a:buNone/>
              <a:defRPr sz="693"/>
            </a:lvl4pPr>
            <a:lvl5pPr marL="791870" indent="0" algn="ctr">
              <a:buNone/>
              <a:defRPr sz="693"/>
            </a:lvl5pPr>
            <a:lvl6pPr marL="989838" indent="0" algn="ctr">
              <a:buNone/>
              <a:defRPr sz="693"/>
            </a:lvl6pPr>
            <a:lvl7pPr marL="1187806" indent="0" algn="ctr">
              <a:buNone/>
              <a:defRPr sz="693"/>
            </a:lvl7pPr>
            <a:lvl8pPr marL="1385773" indent="0" algn="ctr">
              <a:buNone/>
              <a:defRPr sz="693"/>
            </a:lvl8pPr>
            <a:lvl9pPr marL="1583741" indent="0" algn="ctr">
              <a:buNone/>
              <a:defRPr sz="693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127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02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33321" y="293283"/>
            <a:ext cx="853708" cy="466830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197" y="293283"/>
            <a:ext cx="2511633" cy="4668305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260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839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35" y="1373332"/>
            <a:ext cx="3414832" cy="2291435"/>
          </a:xfrm>
        </p:spPr>
        <p:txBody>
          <a:bodyPr anchor="b"/>
          <a:lstStyle>
            <a:lvl1pPr>
              <a:defRPr sz="259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135" y="3686445"/>
            <a:ext cx="3414832" cy="1205011"/>
          </a:xfrm>
        </p:spPr>
        <p:txBody>
          <a:bodyPr/>
          <a:lstStyle>
            <a:lvl1pPr marL="0" indent="0">
              <a:buNone/>
              <a:defRPr sz="1039">
                <a:solidFill>
                  <a:schemeClr val="tx1"/>
                </a:solidFill>
              </a:defRPr>
            </a:lvl1pPr>
            <a:lvl2pPr marL="197968" indent="0">
              <a:buNone/>
              <a:defRPr sz="866">
                <a:solidFill>
                  <a:schemeClr val="tx1">
                    <a:tint val="75000"/>
                  </a:schemeClr>
                </a:solidFill>
              </a:defRPr>
            </a:lvl2pPr>
            <a:lvl3pPr marL="395935" indent="0">
              <a:buNone/>
              <a:defRPr sz="779">
                <a:solidFill>
                  <a:schemeClr val="tx1">
                    <a:tint val="75000"/>
                  </a:schemeClr>
                </a:solidFill>
              </a:defRPr>
            </a:lvl3pPr>
            <a:lvl4pPr marL="593903" indent="0">
              <a:buNone/>
              <a:defRPr sz="693">
                <a:solidFill>
                  <a:schemeClr val="tx1">
                    <a:tint val="75000"/>
                  </a:schemeClr>
                </a:solidFill>
              </a:defRPr>
            </a:lvl4pPr>
            <a:lvl5pPr marL="791870" indent="0">
              <a:buNone/>
              <a:defRPr sz="693">
                <a:solidFill>
                  <a:schemeClr val="tx1">
                    <a:tint val="75000"/>
                  </a:schemeClr>
                </a:solidFill>
              </a:defRPr>
            </a:lvl5pPr>
            <a:lvl6pPr marL="989838" indent="0">
              <a:buNone/>
              <a:defRPr sz="693">
                <a:solidFill>
                  <a:schemeClr val="tx1">
                    <a:tint val="75000"/>
                  </a:schemeClr>
                </a:solidFill>
              </a:defRPr>
            </a:lvl6pPr>
            <a:lvl7pPr marL="1187806" indent="0">
              <a:buNone/>
              <a:defRPr sz="693">
                <a:solidFill>
                  <a:schemeClr val="tx1">
                    <a:tint val="75000"/>
                  </a:schemeClr>
                </a:solidFill>
              </a:defRPr>
            </a:lvl7pPr>
            <a:lvl8pPr marL="1385773" indent="0">
              <a:buNone/>
              <a:defRPr sz="693">
                <a:solidFill>
                  <a:schemeClr val="tx1">
                    <a:tint val="75000"/>
                  </a:schemeClr>
                </a:solidFill>
              </a:defRPr>
            </a:lvl8pPr>
            <a:lvl9pPr marL="1583741" indent="0">
              <a:buNone/>
              <a:defRPr sz="6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388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197" y="1466416"/>
            <a:ext cx="1682671" cy="34951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4357" y="1466416"/>
            <a:ext cx="1682671" cy="34951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23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2" y="293285"/>
            <a:ext cx="3414832" cy="106474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713" y="1350378"/>
            <a:ext cx="1674937" cy="661800"/>
          </a:xfrm>
        </p:spPr>
        <p:txBody>
          <a:bodyPr anchor="b"/>
          <a:lstStyle>
            <a:lvl1pPr marL="0" indent="0">
              <a:buNone/>
              <a:defRPr sz="1039" b="1"/>
            </a:lvl1pPr>
            <a:lvl2pPr marL="197968" indent="0">
              <a:buNone/>
              <a:defRPr sz="866" b="1"/>
            </a:lvl2pPr>
            <a:lvl3pPr marL="395935" indent="0">
              <a:buNone/>
              <a:defRPr sz="779" b="1"/>
            </a:lvl3pPr>
            <a:lvl4pPr marL="593903" indent="0">
              <a:buNone/>
              <a:defRPr sz="693" b="1"/>
            </a:lvl4pPr>
            <a:lvl5pPr marL="791870" indent="0">
              <a:buNone/>
              <a:defRPr sz="693" b="1"/>
            </a:lvl5pPr>
            <a:lvl6pPr marL="989838" indent="0">
              <a:buNone/>
              <a:defRPr sz="693" b="1"/>
            </a:lvl6pPr>
            <a:lvl7pPr marL="1187806" indent="0">
              <a:buNone/>
              <a:defRPr sz="693" b="1"/>
            </a:lvl7pPr>
            <a:lvl8pPr marL="1385773" indent="0">
              <a:buNone/>
              <a:defRPr sz="693" b="1"/>
            </a:lvl8pPr>
            <a:lvl9pPr marL="1583741" indent="0">
              <a:buNone/>
              <a:defRPr sz="693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713" y="2012178"/>
            <a:ext cx="1674937" cy="2959611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04358" y="1350378"/>
            <a:ext cx="1683186" cy="661800"/>
          </a:xfrm>
        </p:spPr>
        <p:txBody>
          <a:bodyPr anchor="b"/>
          <a:lstStyle>
            <a:lvl1pPr marL="0" indent="0">
              <a:buNone/>
              <a:defRPr sz="1039" b="1"/>
            </a:lvl1pPr>
            <a:lvl2pPr marL="197968" indent="0">
              <a:buNone/>
              <a:defRPr sz="866" b="1"/>
            </a:lvl2pPr>
            <a:lvl3pPr marL="395935" indent="0">
              <a:buNone/>
              <a:defRPr sz="779" b="1"/>
            </a:lvl3pPr>
            <a:lvl4pPr marL="593903" indent="0">
              <a:buNone/>
              <a:defRPr sz="693" b="1"/>
            </a:lvl4pPr>
            <a:lvl5pPr marL="791870" indent="0">
              <a:buNone/>
              <a:defRPr sz="693" b="1"/>
            </a:lvl5pPr>
            <a:lvl6pPr marL="989838" indent="0">
              <a:buNone/>
              <a:defRPr sz="693" b="1"/>
            </a:lvl6pPr>
            <a:lvl7pPr marL="1187806" indent="0">
              <a:buNone/>
              <a:defRPr sz="693" b="1"/>
            </a:lvl7pPr>
            <a:lvl8pPr marL="1385773" indent="0">
              <a:buNone/>
              <a:defRPr sz="693" b="1"/>
            </a:lvl8pPr>
            <a:lvl9pPr marL="1583741" indent="0">
              <a:buNone/>
              <a:defRPr sz="693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04358" y="2012178"/>
            <a:ext cx="1683186" cy="2959611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109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155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816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2" y="367242"/>
            <a:ext cx="1276953" cy="1285346"/>
          </a:xfrm>
        </p:spPr>
        <p:txBody>
          <a:bodyPr anchor="b"/>
          <a:lstStyle>
            <a:lvl1pPr>
              <a:defRPr sz="138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3186" y="793141"/>
            <a:ext cx="2004358" cy="3914694"/>
          </a:xfrm>
        </p:spPr>
        <p:txBody>
          <a:bodyPr/>
          <a:lstStyle>
            <a:lvl1pPr>
              <a:defRPr sz="1386"/>
            </a:lvl1pPr>
            <a:lvl2pPr>
              <a:defRPr sz="1212"/>
            </a:lvl2pPr>
            <a:lvl3pPr>
              <a:defRPr sz="1039"/>
            </a:lvl3pPr>
            <a:lvl4pPr>
              <a:defRPr sz="866"/>
            </a:lvl4pPr>
            <a:lvl5pPr>
              <a:defRPr sz="866"/>
            </a:lvl5pPr>
            <a:lvl6pPr>
              <a:defRPr sz="866"/>
            </a:lvl6pPr>
            <a:lvl7pPr>
              <a:defRPr sz="866"/>
            </a:lvl7pPr>
            <a:lvl8pPr>
              <a:defRPr sz="866"/>
            </a:lvl8pPr>
            <a:lvl9pPr>
              <a:defRPr sz="866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712" y="1652587"/>
            <a:ext cx="1276953" cy="3061623"/>
          </a:xfrm>
        </p:spPr>
        <p:txBody>
          <a:bodyPr/>
          <a:lstStyle>
            <a:lvl1pPr marL="0" indent="0">
              <a:buNone/>
              <a:defRPr sz="693"/>
            </a:lvl1pPr>
            <a:lvl2pPr marL="197968" indent="0">
              <a:buNone/>
              <a:defRPr sz="606"/>
            </a:lvl2pPr>
            <a:lvl3pPr marL="395935" indent="0">
              <a:buNone/>
              <a:defRPr sz="520"/>
            </a:lvl3pPr>
            <a:lvl4pPr marL="593903" indent="0">
              <a:buNone/>
              <a:defRPr sz="433"/>
            </a:lvl4pPr>
            <a:lvl5pPr marL="791870" indent="0">
              <a:buNone/>
              <a:defRPr sz="433"/>
            </a:lvl5pPr>
            <a:lvl6pPr marL="989838" indent="0">
              <a:buNone/>
              <a:defRPr sz="433"/>
            </a:lvl6pPr>
            <a:lvl7pPr marL="1187806" indent="0">
              <a:buNone/>
              <a:defRPr sz="433"/>
            </a:lvl7pPr>
            <a:lvl8pPr marL="1385773" indent="0">
              <a:buNone/>
              <a:defRPr sz="433"/>
            </a:lvl8pPr>
            <a:lvl9pPr marL="1583741" indent="0">
              <a:buNone/>
              <a:defRPr sz="433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227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2" y="367242"/>
            <a:ext cx="1276953" cy="1285346"/>
          </a:xfrm>
        </p:spPr>
        <p:txBody>
          <a:bodyPr anchor="b"/>
          <a:lstStyle>
            <a:lvl1pPr>
              <a:defRPr sz="138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3186" y="793141"/>
            <a:ext cx="2004358" cy="3914694"/>
          </a:xfrm>
        </p:spPr>
        <p:txBody>
          <a:bodyPr anchor="t"/>
          <a:lstStyle>
            <a:lvl1pPr marL="0" indent="0">
              <a:buNone/>
              <a:defRPr sz="1386"/>
            </a:lvl1pPr>
            <a:lvl2pPr marL="197968" indent="0">
              <a:buNone/>
              <a:defRPr sz="1212"/>
            </a:lvl2pPr>
            <a:lvl3pPr marL="395935" indent="0">
              <a:buNone/>
              <a:defRPr sz="1039"/>
            </a:lvl3pPr>
            <a:lvl4pPr marL="593903" indent="0">
              <a:buNone/>
              <a:defRPr sz="866"/>
            </a:lvl4pPr>
            <a:lvl5pPr marL="791870" indent="0">
              <a:buNone/>
              <a:defRPr sz="866"/>
            </a:lvl5pPr>
            <a:lvl6pPr marL="989838" indent="0">
              <a:buNone/>
              <a:defRPr sz="866"/>
            </a:lvl6pPr>
            <a:lvl7pPr marL="1187806" indent="0">
              <a:buNone/>
              <a:defRPr sz="866"/>
            </a:lvl7pPr>
            <a:lvl8pPr marL="1385773" indent="0">
              <a:buNone/>
              <a:defRPr sz="866"/>
            </a:lvl8pPr>
            <a:lvl9pPr marL="1583741" indent="0">
              <a:buNone/>
              <a:defRPr sz="866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712" y="1652587"/>
            <a:ext cx="1276953" cy="3061623"/>
          </a:xfrm>
        </p:spPr>
        <p:txBody>
          <a:bodyPr/>
          <a:lstStyle>
            <a:lvl1pPr marL="0" indent="0">
              <a:buNone/>
              <a:defRPr sz="693"/>
            </a:lvl1pPr>
            <a:lvl2pPr marL="197968" indent="0">
              <a:buNone/>
              <a:defRPr sz="606"/>
            </a:lvl2pPr>
            <a:lvl3pPr marL="395935" indent="0">
              <a:buNone/>
              <a:defRPr sz="520"/>
            </a:lvl3pPr>
            <a:lvl4pPr marL="593903" indent="0">
              <a:buNone/>
              <a:defRPr sz="433"/>
            </a:lvl4pPr>
            <a:lvl5pPr marL="791870" indent="0">
              <a:buNone/>
              <a:defRPr sz="433"/>
            </a:lvl5pPr>
            <a:lvl6pPr marL="989838" indent="0">
              <a:buNone/>
              <a:defRPr sz="433"/>
            </a:lvl6pPr>
            <a:lvl7pPr marL="1187806" indent="0">
              <a:buNone/>
              <a:defRPr sz="433"/>
            </a:lvl7pPr>
            <a:lvl8pPr marL="1385773" indent="0">
              <a:buNone/>
              <a:defRPr sz="433"/>
            </a:lvl8pPr>
            <a:lvl9pPr marL="1583741" indent="0">
              <a:buNone/>
              <a:defRPr sz="433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11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197" y="293285"/>
            <a:ext cx="3414832" cy="10647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197" y="1466416"/>
            <a:ext cx="3414832" cy="3495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197" y="5105681"/>
            <a:ext cx="890826" cy="2932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1494" y="5105681"/>
            <a:ext cx="1336238" cy="2932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6202" y="5105681"/>
            <a:ext cx="890826" cy="2932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138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395935" rtl="0" eaLnBrk="1" latinLnBrk="0" hangingPunct="1">
        <a:lnSpc>
          <a:spcPct val="90000"/>
        </a:lnSpc>
        <a:spcBef>
          <a:spcPct val="0"/>
        </a:spcBef>
        <a:buNone/>
        <a:defRPr sz="19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984" indent="-98984" algn="l" defTabSz="395935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296951" indent="-98984" algn="l" defTabSz="395935" rtl="0" eaLnBrk="1" latinLnBrk="0" hangingPunct="1">
        <a:lnSpc>
          <a:spcPct val="90000"/>
        </a:lnSpc>
        <a:spcBef>
          <a:spcPts val="217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2pPr>
      <a:lvl3pPr marL="494919" indent="-98984" algn="l" defTabSz="395935" rtl="0" eaLnBrk="1" latinLnBrk="0" hangingPunct="1">
        <a:lnSpc>
          <a:spcPct val="90000"/>
        </a:lnSpc>
        <a:spcBef>
          <a:spcPts val="217"/>
        </a:spcBef>
        <a:buFont typeface="Arial" panose="020B0604020202020204" pitchFamily="34" charset="0"/>
        <a:buChar char="•"/>
        <a:defRPr sz="866" kern="1200">
          <a:solidFill>
            <a:schemeClr val="tx1"/>
          </a:solidFill>
          <a:latin typeface="+mn-lt"/>
          <a:ea typeface="+mn-ea"/>
          <a:cs typeface="+mn-cs"/>
        </a:defRPr>
      </a:lvl3pPr>
      <a:lvl4pPr marL="692887" indent="-98984" algn="l" defTabSz="395935" rtl="0" eaLnBrk="1" latinLnBrk="0" hangingPunct="1">
        <a:lnSpc>
          <a:spcPct val="90000"/>
        </a:lnSpc>
        <a:spcBef>
          <a:spcPts val="217"/>
        </a:spcBef>
        <a:buFont typeface="Arial" panose="020B0604020202020204" pitchFamily="34" charset="0"/>
        <a:buChar char="•"/>
        <a:defRPr sz="779" kern="1200">
          <a:solidFill>
            <a:schemeClr val="tx1"/>
          </a:solidFill>
          <a:latin typeface="+mn-lt"/>
          <a:ea typeface="+mn-ea"/>
          <a:cs typeface="+mn-cs"/>
        </a:defRPr>
      </a:lvl4pPr>
      <a:lvl5pPr marL="890854" indent="-98984" algn="l" defTabSz="395935" rtl="0" eaLnBrk="1" latinLnBrk="0" hangingPunct="1">
        <a:lnSpc>
          <a:spcPct val="90000"/>
        </a:lnSpc>
        <a:spcBef>
          <a:spcPts val="217"/>
        </a:spcBef>
        <a:buFont typeface="Arial" panose="020B0604020202020204" pitchFamily="34" charset="0"/>
        <a:buChar char="•"/>
        <a:defRPr sz="779" kern="1200">
          <a:solidFill>
            <a:schemeClr val="tx1"/>
          </a:solidFill>
          <a:latin typeface="+mn-lt"/>
          <a:ea typeface="+mn-ea"/>
          <a:cs typeface="+mn-cs"/>
        </a:defRPr>
      </a:lvl5pPr>
      <a:lvl6pPr marL="1088822" indent="-98984" algn="l" defTabSz="395935" rtl="0" eaLnBrk="1" latinLnBrk="0" hangingPunct="1">
        <a:lnSpc>
          <a:spcPct val="90000"/>
        </a:lnSpc>
        <a:spcBef>
          <a:spcPts val="217"/>
        </a:spcBef>
        <a:buFont typeface="Arial" panose="020B0604020202020204" pitchFamily="34" charset="0"/>
        <a:buChar char="•"/>
        <a:defRPr sz="779" kern="1200">
          <a:solidFill>
            <a:schemeClr val="tx1"/>
          </a:solidFill>
          <a:latin typeface="+mn-lt"/>
          <a:ea typeface="+mn-ea"/>
          <a:cs typeface="+mn-cs"/>
        </a:defRPr>
      </a:lvl6pPr>
      <a:lvl7pPr marL="1286789" indent="-98984" algn="l" defTabSz="395935" rtl="0" eaLnBrk="1" latinLnBrk="0" hangingPunct="1">
        <a:lnSpc>
          <a:spcPct val="90000"/>
        </a:lnSpc>
        <a:spcBef>
          <a:spcPts val="217"/>
        </a:spcBef>
        <a:buFont typeface="Arial" panose="020B0604020202020204" pitchFamily="34" charset="0"/>
        <a:buChar char="•"/>
        <a:defRPr sz="779" kern="1200">
          <a:solidFill>
            <a:schemeClr val="tx1"/>
          </a:solidFill>
          <a:latin typeface="+mn-lt"/>
          <a:ea typeface="+mn-ea"/>
          <a:cs typeface="+mn-cs"/>
        </a:defRPr>
      </a:lvl7pPr>
      <a:lvl8pPr marL="1484757" indent="-98984" algn="l" defTabSz="395935" rtl="0" eaLnBrk="1" latinLnBrk="0" hangingPunct="1">
        <a:lnSpc>
          <a:spcPct val="90000"/>
        </a:lnSpc>
        <a:spcBef>
          <a:spcPts val="217"/>
        </a:spcBef>
        <a:buFont typeface="Arial" panose="020B0604020202020204" pitchFamily="34" charset="0"/>
        <a:buChar char="•"/>
        <a:defRPr sz="779" kern="1200">
          <a:solidFill>
            <a:schemeClr val="tx1"/>
          </a:solidFill>
          <a:latin typeface="+mn-lt"/>
          <a:ea typeface="+mn-ea"/>
          <a:cs typeface="+mn-cs"/>
        </a:defRPr>
      </a:lvl8pPr>
      <a:lvl9pPr marL="1682725" indent="-98984" algn="l" defTabSz="395935" rtl="0" eaLnBrk="1" latinLnBrk="0" hangingPunct="1">
        <a:lnSpc>
          <a:spcPct val="90000"/>
        </a:lnSpc>
        <a:spcBef>
          <a:spcPts val="217"/>
        </a:spcBef>
        <a:buFont typeface="Arial" panose="020B0604020202020204" pitchFamily="34" charset="0"/>
        <a:buChar char="•"/>
        <a:defRPr sz="7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95935" rtl="0" eaLnBrk="1" latinLnBrk="0" hangingPunct="1">
        <a:defRPr sz="779" kern="1200">
          <a:solidFill>
            <a:schemeClr val="tx1"/>
          </a:solidFill>
          <a:latin typeface="+mn-lt"/>
          <a:ea typeface="+mn-ea"/>
          <a:cs typeface="+mn-cs"/>
        </a:defRPr>
      </a:lvl1pPr>
      <a:lvl2pPr marL="197968" algn="l" defTabSz="395935" rtl="0" eaLnBrk="1" latinLnBrk="0" hangingPunct="1">
        <a:defRPr sz="779" kern="1200">
          <a:solidFill>
            <a:schemeClr val="tx1"/>
          </a:solidFill>
          <a:latin typeface="+mn-lt"/>
          <a:ea typeface="+mn-ea"/>
          <a:cs typeface="+mn-cs"/>
        </a:defRPr>
      </a:lvl2pPr>
      <a:lvl3pPr marL="395935" algn="l" defTabSz="395935" rtl="0" eaLnBrk="1" latinLnBrk="0" hangingPunct="1">
        <a:defRPr sz="779" kern="1200">
          <a:solidFill>
            <a:schemeClr val="tx1"/>
          </a:solidFill>
          <a:latin typeface="+mn-lt"/>
          <a:ea typeface="+mn-ea"/>
          <a:cs typeface="+mn-cs"/>
        </a:defRPr>
      </a:lvl3pPr>
      <a:lvl4pPr marL="593903" algn="l" defTabSz="395935" rtl="0" eaLnBrk="1" latinLnBrk="0" hangingPunct="1">
        <a:defRPr sz="779" kern="1200">
          <a:solidFill>
            <a:schemeClr val="tx1"/>
          </a:solidFill>
          <a:latin typeface="+mn-lt"/>
          <a:ea typeface="+mn-ea"/>
          <a:cs typeface="+mn-cs"/>
        </a:defRPr>
      </a:lvl4pPr>
      <a:lvl5pPr marL="791870" algn="l" defTabSz="395935" rtl="0" eaLnBrk="1" latinLnBrk="0" hangingPunct="1">
        <a:defRPr sz="779" kern="1200">
          <a:solidFill>
            <a:schemeClr val="tx1"/>
          </a:solidFill>
          <a:latin typeface="+mn-lt"/>
          <a:ea typeface="+mn-ea"/>
          <a:cs typeface="+mn-cs"/>
        </a:defRPr>
      </a:lvl5pPr>
      <a:lvl6pPr marL="989838" algn="l" defTabSz="395935" rtl="0" eaLnBrk="1" latinLnBrk="0" hangingPunct="1">
        <a:defRPr sz="779" kern="1200">
          <a:solidFill>
            <a:schemeClr val="tx1"/>
          </a:solidFill>
          <a:latin typeface="+mn-lt"/>
          <a:ea typeface="+mn-ea"/>
          <a:cs typeface="+mn-cs"/>
        </a:defRPr>
      </a:lvl6pPr>
      <a:lvl7pPr marL="1187806" algn="l" defTabSz="395935" rtl="0" eaLnBrk="1" latinLnBrk="0" hangingPunct="1">
        <a:defRPr sz="779" kern="1200">
          <a:solidFill>
            <a:schemeClr val="tx1"/>
          </a:solidFill>
          <a:latin typeface="+mn-lt"/>
          <a:ea typeface="+mn-ea"/>
          <a:cs typeface="+mn-cs"/>
        </a:defRPr>
      </a:lvl7pPr>
      <a:lvl8pPr marL="1385773" algn="l" defTabSz="395935" rtl="0" eaLnBrk="1" latinLnBrk="0" hangingPunct="1">
        <a:defRPr sz="779" kern="1200">
          <a:solidFill>
            <a:schemeClr val="tx1"/>
          </a:solidFill>
          <a:latin typeface="+mn-lt"/>
          <a:ea typeface="+mn-ea"/>
          <a:cs typeface="+mn-cs"/>
        </a:defRPr>
      </a:lvl8pPr>
      <a:lvl9pPr marL="1583741" algn="l" defTabSz="395935" rtl="0" eaLnBrk="1" latinLnBrk="0" hangingPunct="1">
        <a:defRPr sz="7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180" y="650607"/>
            <a:ext cx="3296864" cy="1917818"/>
          </a:xfrm>
        </p:spPr>
        <p:txBody>
          <a:bodyPr anchor="ctr"/>
          <a:lstStyle/>
          <a:p>
            <a:r>
              <a:rPr lang="en-US" dirty="0" err="1">
                <a:latin typeface="Monotype Corsiva" panose="03010101010201010101" pitchFamily="66" charset="0"/>
              </a:rPr>
              <a:t>Wpadliście</a:t>
            </a:r>
            <a:r>
              <a:rPr lang="en-US" dirty="0">
                <a:latin typeface="Monotype Corsiva" panose="03010101010201010101" pitchFamily="66" charset="0"/>
              </a:rPr>
              <a:t> do </a:t>
            </a:r>
            <a:r>
              <a:rPr lang="en-US" dirty="0" err="1">
                <a:latin typeface="Monotype Corsiva" panose="03010101010201010101" pitchFamily="66" charset="0"/>
              </a:rPr>
              <a:t>starego</a:t>
            </a:r>
            <a:r>
              <a:rPr lang="en-US" dirty="0">
                <a:latin typeface="Monotype Corsiva" panose="03010101010201010101" pitchFamily="66" charset="0"/>
              </a:rPr>
              <a:t> </a:t>
            </a:r>
            <a:r>
              <a:rPr lang="en-US" dirty="0" err="1">
                <a:latin typeface="Monotype Corsiva" panose="03010101010201010101" pitchFamily="66" charset="0"/>
              </a:rPr>
              <a:t>grobowca</a:t>
            </a:r>
            <a:r>
              <a:rPr lang="en-US" dirty="0">
                <a:latin typeface="Monotype Corsiva" panose="03010101010201010101" pitchFamily="66" charset="0"/>
              </a:rPr>
              <a:t>.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760" y="2754312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Spokojnie wydostajecie się na górę: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wspinanie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spokój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7441" y="2754313"/>
            <a:ext cx="158312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Zasypcie grobowiec: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wybuchowy gaz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grzebanie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611548E-3881-4622-A750-7D914FC642D8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409" y="835925"/>
            <a:ext cx="3150853" cy="1539101"/>
          </a:xfrm>
        </p:spPr>
        <p:txBody>
          <a:bodyPr anchor="ctr">
            <a:noAutofit/>
          </a:bodyPr>
          <a:lstStyle/>
          <a:p>
            <a:r>
              <a:rPr lang="pl-PL" sz="1891" dirty="0">
                <a:latin typeface="Monotype Corsiva"/>
              </a:rPr>
              <a:t>Trafiliście na wyjątkowo gliniasty fragment korytarza. Powszechna wilgoć spowodowała, że stał się on bardzo lepki i grzęzną Wam nogi.</a:t>
            </a:r>
            <a:endParaRPr lang="en-US" sz="1891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409" y="2742837"/>
            <a:ext cx="1555460" cy="2063468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Wygrzebcie sobie przejście: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grzebanie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wybuchowy gaz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7853" y="2742856"/>
            <a:ext cx="172758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Zmajstrujcie kładkę: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majsterkowanie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dociekliwość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magiczny kamień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wspinanie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DC2931F-AF40-425B-9B56-269933052703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62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3683" y="674895"/>
            <a:ext cx="3217653" cy="1917818"/>
          </a:xfrm>
        </p:spPr>
        <p:txBody>
          <a:bodyPr anchor="ctr">
            <a:noAutofit/>
          </a:bodyPr>
          <a:lstStyle/>
          <a:p>
            <a:r>
              <a:rPr lang="pl-PL" sz="2036" dirty="0">
                <a:latin typeface="Monotype Corsiva"/>
              </a:rPr>
              <a:t>W korytarzach ponad Wami doszło do silnego wstrząsu, co powoduje istny deszcz kamiennych odłamków</a:t>
            </a:r>
            <a:r>
              <a:rPr lang="pl-PL" sz="2036" dirty="0">
                <a:latin typeface="Monotype Corsiva" panose="03010101010201010101" pitchFamily="66" charset="0"/>
              </a:rPr>
              <a:t> </a:t>
            </a:r>
            <a:r>
              <a:rPr lang="pl-PL" sz="2036" dirty="0">
                <a:latin typeface="Monotype Corsiva"/>
              </a:rPr>
              <a:t>w korytarzu, którym idziecie.</a:t>
            </a:r>
            <a:endParaRPr lang="en-US" sz="2036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252" y="2754312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Przemknijcie ostrożnie między odłamkami: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wspinanie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grzebanie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0558" y="2754313"/>
            <a:ext cx="1727589" cy="2132990"/>
          </a:xfrm>
          <a:prstGeom prst="rect">
            <a:avLst/>
          </a:prstGeom>
        </p:spPr>
        <p:txBody>
          <a:bodyPr vert="horz" lIns="132983" tIns="66491" rIns="132983" bIns="66491" rtlCol="0" anchor="t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Użyjcie magicznej osłony:</a:t>
            </a:r>
          </a:p>
          <a:p>
            <a:r>
              <a:rPr lang="pl-PL" sz="1745" b="1" dirty="0">
                <a:latin typeface="Monotype Corsiva"/>
              </a:rPr>
              <a:t>5 magiczny kamień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/>
              </a:rPr>
              <a:t>3 majsterkowanie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/>
              </a:rPr>
              <a:t>2 spokój</a:t>
            </a:r>
            <a:endParaRPr lang="en-US" sz="1745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77D902E-5AA8-49F3-AFB2-693821E678C0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7108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566" y="903431"/>
            <a:ext cx="2973000" cy="1458767"/>
          </a:xfrm>
        </p:spPr>
        <p:txBody>
          <a:bodyPr anchor="ctr">
            <a:noAutofit/>
          </a:bodyPr>
          <a:lstStyle/>
          <a:p>
            <a:r>
              <a:rPr lang="pl-PL" sz="2254" dirty="0">
                <a:latin typeface="Monotype Corsiva" panose="03010101010201010101" pitchFamily="66" charset="0"/>
              </a:rPr>
              <a:t>Korytarz przed Wami ewidentnie został zalany, po czym… zamarzł.</a:t>
            </a:r>
            <a:endParaRPr lang="en-US" sz="2254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671" y="2773457"/>
            <a:ext cx="1658737" cy="2040516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Wykujcie sobie przejście: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wybuchowy gaz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majsterkowanie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3478" y="2770730"/>
            <a:ext cx="172758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Roztopcie lód gorącą magią: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magiczny kamień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dociekliwość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2 spokój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9E15578-876A-4A35-8564-AB8F1034446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9009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169" y="893670"/>
            <a:ext cx="3056322" cy="1516149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/>
              </a:rPr>
              <a:t>Zbierająca się w podziemiu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wilgoć spowodowała, że w wysokich komorach zaczęły zbierać się prawdziwe chmury. A w korytarzu, do którego właśnie trafiliście, rozpętała się istna burza z piorunami.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2023" y="2754312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Przeczekajcie burzę: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grzebanie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9315" y="2639742"/>
            <a:ext cx="1681688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Rozpędźcie chmury: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magiczny kamień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3 wybuchowy gaz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2 majsterkowanie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1 dociekliwość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093742A-A2EF-477A-9684-2A7AC9D5134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3055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244" y="798558"/>
            <a:ext cx="3049163" cy="1711245"/>
          </a:xfrm>
        </p:spPr>
        <p:txBody>
          <a:bodyPr anchor="ctr">
            <a:noAutofit/>
          </a:bodyPr>
          <a:lstStyle/>
          <a:p>
            <a:r>
              <a:rPr lang="pl-PL" sz="2036" dirty="0">
                <a:latin typeface="Monotype Corsiva"/>
              </a:rPr>
              <a:t>Czujecie potężne wstrząsy,</a:t>
            </a:r>
            <a:br>
              <a:rPr lang="pl-PL" sz="2036" dirty="0">
                <a:latin typeface="Monotype Corsiva" panose="03010101010201010101" pitchFamily="66" charset="0"/>
              </a:rPr>
            </a:br>
            <a:r>
              <a:rPr lang="pl-PL" sz="2036" dirty="0">
                <a:latin typeface="Monotype Corsiva"/>
              </a:rPr>
              <a:t>a chwilę później orientujecie się, że podłoga korytarza, którym idziecie zaczyna pękać i rozstępować się.</a:t>
            </a:r>
            <a:endParaRPr lang="en-US" sz="2036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583" y="2719940"/>
            <a:ext cx="1658737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Wspinacie się na ściany: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wspinanie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majsterkowanie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1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1 wybuchowy gaz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9610" y="2754313"/>
            <a:ext cx="172758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Budujecie prowizoryczny most z gliny: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błotko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majsterkowanie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9538BB2-84F7-4956-A1C1-72CB191D5FF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0508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3465" y="972154"/>
            <a:ext cx="2863970" cy="1298098"/>
          </a:xfrm>
        </p:spPr>
        <p:txBody>
          <a:bodyPr anchor="ctr">
            <a:noAutofit/>
          </a:bodyPr>
          <a:lstStyle/>
          <a:p>
            <a:r>
              <a:rPr lang="pl-PL" sz="2036" dirty="0">
                <a:latin typeface="Monotype Corsiva" panose="03010101010201010101" pitchFamily="66" charset="0"/>
              </a:rPr>
              <a:t>Wychodzicie zza rogu i omal nie wpadacie do głębokiej przepaści.</a:t>
            </a:r>
            <a:endParaRPr lang="en-US" sz="2036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128" y="2704696"/>
            <a:ext cx="1727589" cy="2318485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Ostrożnie przechodzicie po wąskich skalnych półkach przy samej ścianie tunelu: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wspinanie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1 grzebanie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0875" y="2704696"/>
            <a:ext cx="172758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Przerzucacie przez przepaść mostek: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majsterkowanie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1 dociekliwość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7D42456-2640-479E-BB9F-B1072EB764D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299" y="906379"/>
            <a:ext cx="2964080" cy="1389908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Drogę blokuje Wam wielka gąsienica zwinięta w kłębek.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584" y="2710111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Poszukajcie miejsca, w którym ma łaskotki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i </a:t>
            </a:r>
            <a:r>
              <a:rPr lang="pl-PL" sz="1745" dirty="0" err="1">
                <a:latin typeface="Monotype Corsiva" panose="03010101010201010101" pitchFamily="66" charset="0"/>
              </a:rPr>
              <a:t>pogilgotajcie</a:t>
            </a:r>
            <a:r>
              <a:rPr lang="pl-PL" sz="1745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dociekliwość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grzebanie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3579" y="2708484"/>
            <a:ext cx="1637184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Wystraszcie ją: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wybuchowy gaz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majsterkowanie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magiczny kamień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56E23E3-9EBA-4F60-A3BA-5629393F27C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181" y="792010"/>
            <a:ext cx="3228012" cy="1642388"/>
          </a:xfrm>
        </p:spPr>
        <p:txBody>
          <a:bodyPr anchor="ctr">
            <a:noAutofit/>
          </a:bodyPr>
          <a:lstStyle/>
          <a:p>
            <a:r>
              <a:rPr lang="pl-PL" sz="2036" dirty="0">
                <a:latin typeface="Monotype Corsiva" panose="03010101010201010101" pitchFamily="66" charset="0"/>
              </a:rPr>
              <a:t>Trafiacie do komnaty pełnej zielonkawych, lekko fluorescencyjnych grzybów-gumiaków. To najlepsze trampoliny w całym podziemiu!</a:t>
            </a:r>
            <a:endParaRPr lang="en-US" sz="2036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4003" y="2754312"/>
            <a:ext cx="1939332" cy="2132988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Skaczecie wesoło przez komnatę: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majsterkowanie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wybuchowy gaz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przepowiednia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5243" y="2674111"/>
            <a:ext cx="1717694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Opieracie się pokusie skakania - </a:t>
            </a:r>
            <a:r>
              <a:rPr lang="pl-PL" sz="1745" dirty="0" err="1">
                <a:latin typeface="Monotype Corsiva" panose="03010101010201010101" pitchFamily="66" charset="0"/>
              </a:rPr>
              <a:t>Bodenland</a:t>
            </a:r>
            <a:r>
              <a:rPr lang="pl-PL" sz="1745" dirty="0">
                <a:latin typeface="Monotype Corsiva" panose="03010101010201010101" pitchFamily="66" charset="0"/>
              </a:rPr>
              <a:t> nie będzie czekał: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dociekliwość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7283CCE-32F4-4FF4-9438-9C908371B4E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902" y="710336"/>
            <a:ext cx="3146416" cy="1846084"/>
          </a:xfrm>
        </p:spPr>
        <p:txBody>
          <a:bodyPr anchor="ctr">
            <a:noAutofit/>
          </a:bodyPr>
          <a:lstStyle/>
          <a:p>
            <a:r>
              <a:rPr lang="pl-PL" sz="1600" dirty="0">
                <a:latin typeface="Monotype Corsiva"/>
              </a:rPr>
              <a:t>Na podłodze zauważacie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cień smukłej postaci. Gdy wychodzicie zza rogu, widzicie dziwnego osobnika. Po chwili orientujecie się, że to pewien </a:t>
            </a:r>
            <a:r>
              <a:rPr lang="pl-PL" sz="1600" dirty="0" err="1">
                <a:latin typeface="Monotype Corsiva"/>
              </a:rPr>
              <a:t>Kłębuch</a:t>
            </a:r>
            <a:r>
              <a:rPr lang="pl-PL" sz="1600" dirty="0">
                <a:latin typeface="Monotype Corsiva"/>
              </a:rPr>
              <a:t>, który stracił większość swojego futra. Jest przez to bardzo smutny</a:t>
            </a:r>
            <a:br>
              <a:rPr lang="pl-PL" sz="1600" dirty="0">
                <a:latin typeface="Monotype Corsiva"/>
              </a:rPr>
            </a:br>
            <a:r>
              <a:rPr lang="pl-PL" sz="1600" dirty="0">
                <a:latin typeface="Monotype Corsiva"/>
              </a:rPr>
              <a:t>i zawstydzony.</a:t>
            </a:r>
            <a:endParaRPr lang="en-US" sz="16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2023" y="2754312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Przygotujcie dla niego wywar na porost włosów: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majsterkowanie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dociekliwość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magiczny kamień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93099" y="2754312"/>
            <a:ext cx="152521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Uszyjcie mu sztuczne futro z włókien linowego mchu: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dociekliwość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1 błotko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51508CE-DA73-4BF9-8679-C334BE6DE87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748" y="558952"/>
            <a:ext cx="3333316" cy="1917818"/>
          </a:xfrm>
        </p:spPr>
        <p:txBody>
          <a:bodyPr anchor="ctr">
            <a:noAutofit/>
          </a:bodyPr>
          <a:lstStyle/>
          <a:p>
            <a:r>
              <a:rPr lang="pl-PL" sz="2254" dirty="0">
                <a:latin typeface="Monotype Corsiva" panose="03010101010201010101" pitchFamily="66" charset="0"/>
              </a:rPr>
              <a:t>Spotykacie płaczącą, małą larwę </a:t>
            </a:r>
            <a:r>
              <a:rPr lang="pl-PL" sz="2254" dirty="0" err="1">
                <a:latin typeface="Monotype Corsiva" panose="03010101010201010101" pitchFamily="66" charset="0"/>
              </a:rPr>
              <a:t>chrząszczaka</a:t>
            </a:r>
            <a:r>
              <a:rPr lang="pl-PL" sz="2254" dirty="0">
                <a:latin typeface="Monotype Corsiva" panose="03010101010201010101" pitchFamily="66" charset="0"/>
              </a:rPr>
              <a:t>.</a:t>
            </a:r>
            <a:endParaRPr lang="en-US" sz="2254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189" y="2754313"/>
            <a:ext cx="1642147" cy="2223544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Pocieszacie larwę: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magiczny kamień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majsterkowanie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65877" y="2753234"/>
            <a:ext cx="1939332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Odprowadzacie larwę do domu: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wspinanie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dociekliwość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1 błotko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F8E7387-4D2D-455C-B8CF-72DA6E1A364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181" y="817121"/>
            <a:ext cx="3090308" cy="1573530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Trafiliście na jamę ogromnego niedźwiedzia. Na szczęście mocno śpi.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216" y="2788683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Przekradnijcie się obok misia: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magiczny kamień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3579" y="2788684"/>
            <a:ext cx="1637184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Zablokujcie wejście do jamy: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 5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majsterkowanie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4653FA9-AC1E-468F-B366-91E49AEE7152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79371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549" y="812915"/>
            <a:ext cx="3228454" cy="1596482"/>
          </a:xfrm>
        </p:spPr>
        <p:txBody>
          <a:bodyPr anchor="ctr">
            <a:noAutofit/>
          </a:bodyPr>
          <a:lstStyle/>
          <a:p>
            <a:r>
              <a:rPr lang="pl-PL" sz="1600" dirty="0" err="1">
                <a:latin typeface="Monotype Corsiva"/>
              </a:rPr>
              <a:t>Pająkulce</a:t>
            </a:r>
            <a:r>
              <a:rPr lang="pl-PL" sz="1600" dirty="0">
                <a:latin typeface="Monotype Corsiva"/>
              </a:rPr>
              <a:t> zrobiły ciasto na pączki, ale ktoś przypadkiem dodał do niego </a:t>
            </a:r>
            <a:r>
              <a:rPr lang="pl-PL" sz="1600" dirty="0" err="1">
                <a:latin typeface="Monotype Corsiva"/>
              </a:rPr>
              <a:t>glizdogluta</a:t>
            </a:r>
            <a:r>
              <a:rPr lang="pl-PL" sz="1600" dirty="0">
                <a:latin typeface="Monotype Corsiva"/>
              </a:rPr>
              <a:t> i ciasto zaczęło rosnąć jak szalone! </a:t>
            </a:r>
            <a:r>
              <a:rPr lang="pl-PL" sz="1600" dirty="0" err="1">
                <a:latin typeface="Monotype Corsiva"/>
              </a:rPr>
              <a:t>Pająkulce</a:t>
            </a:r>
            <a:r>
              <a:rPr lang="pl-PL" sz="1600" dirty="0">
                <a:latin typeface="Monotype Corsiva"/>
              </a:rPr>
              <a:t> mają masę odnóży,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a i tak nie nadążały z formowaniem pączków. Za chwilę ciasto zacznie zalewać sąsiednie korytarze!</a:t>
            </a:r>
            <a:endParaRPr lang="en-US" sz="16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670" y="2754312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Pomóżcie formować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i wypiekać pączki: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dociekliwość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majsterkowanie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77859" y="2754313"/>
            <a:ext cx="172758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Zaproście </a:t>
            </a:r>
            <a:r>
              <a:rPr lang="pl-PL" sz="1745" dirty="0" err="1">
                <a:latin typeface="Monotype Corsiva" panose="03010101010201010101" pitchFamily="66" charset="0"/>
              </a:rPr>
              <a:t>Larki</a:t>
            </a:r>
            <a:r>
              <a:rPr lang="pl-PL" sz="1745" dirty="0">
                <a:latin typeface="Monotype Corsiva" panose="03010101010201010101" pitchFamily="66" charset="0"/>
              </a:rPr>
              <a:t>, które zjedzą nadmiar ciasta: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magiczny kamień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przepowiednia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8EA1AE9-DE75-4583-AB26-BD1F8B66C4C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425" y="745000"/>
            <a:ext cx="3321962" cy="1799513"/>
          </a:xfrm>
        </p:spPr>
        <p:txBody>
          <a:bodyPr anchor="ctr">
            <a:noAutofit/>
          </a:bodyPr>
          <a:lstStyle/>
          <a:p>
            <a:r>
              <a:rPr lang="pl-PL" sz="2327" dirty="0">
                <a:latin typeface="Monotype Corsiva" panose="03010101010201010101" pitchFamily="66" charset="0"/>
              </a:rPr>
              <a:t>Spotykacie </a:t>
            </a:r>
            <a:r>
              <a:rPr lang="pl-PL" sz="2327" dirty="0" err="1">
                <a:latin typeface="Monotype Corsiva" panose="03010101010201010101" pitchFamily="66" charset="0"/>
              </a:rPr>
              <a:t>Kłębucha</a:t>
            </a:r>
            <a:r>
              <a:rPr lang="pl-PL" sz="2327" dirty="0">
                <a:latin typeface="Monotype Corsiva" panose="03010101010201010101" pitchFamily="66" charset="0"/>
              </a:rPr>
              <a:t>, któremu podczas wędrówki przez zalane korytarze błotko zlepiło sierść.</a:t>
            </a:r>
            <a:endParaRPr lang="en-US" sz="232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758" y="2754312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Rozczesujecie sierść: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majsterkowanie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wspinanie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7743" y="2754313"/>
            <a:ext cx="1721302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Rzucacie zaklęcie rozplątujące: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magiczny kamień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błotko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556DD13-A22D-41E2-B428-2A91EF7B4706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102" y="921753"/>
            <a:ext cx="3083018" cy="1412862"/>
          </a:xfrm>
        </p:spPr>
        <p:txBody>
          <a:bodyPr anchor="ctr">
            <a:noAutofit/>
          </a:bodyPr>
          <a:lstStyle/>
          <a:p>
            <a:r>
              <a:rPr lang="pl-PL" sz="1891" dirty="0">
                <a:latin typeface="Monotype Corsiva"/>
              </a:rPr>
              <a:t>Natrafiacie na rodzeństwo </a:t>
            </a:r>
            <a:r>
              <a:rPr lang="pl-PL" sz="1891" dirty="0" err="1">
                <a:latin typeface="Monotype Corsiva"/>
              </a:rPr>
              <a:t>mrówaczy</a:t>
            </a:r>
            <a:r>
              <a:rPr lang="pl-PL" sz="1891" dirty="0">
                <a:latin typeface="Monotype Corsiva"/>
              </a:rPr>
              <a:t>, które kłóci się o to kto z nich jest sprytniejszym </a:t>
            </a:r>
            <a:r>
              <a:rPr lang="pl-PL" sz="1891" dirty="0" err="1">
                <a:latin typeface="Monotype Corsiva"/>
              </a:rPr>
              <a:t>mrówaczem</a:t>
            </a:r>
            <a:r>
              <a:rPr lang="pl-PL" sz="1891" dirty="0">
                <a:latin typeface="Monotype Corsiva"/>
              </a:rPr>
              <a:t>. Niewinna kłótnia przekształca się w niezłą  bijatykę.</a:t>
            </a:r>
            <a:endParaRPr lang="en-US" sz="1891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678" y="2742837"/>
            <a:ext cx="1555460" cy="2063468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Uciekajcie w inną stronę: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magiczny kamień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gaz wybuchowy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wspinanie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5369" y="2708465"/>
            <a:ext cx="1647263" cy="2144466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Pogódźcie ze sobą niesforne </a:t>
            </a:r>
            <a:r>
              <a:rPr lang="pl-PL" sz="1745" dirty="0" err="1">
                <a:latin typeface="Monotype Corsiva" panose="03010101010201010101" pitchFamily="66" charset="0"/>
              </a:rPr>
              <a:t>mrówacze</a:t>
            </a:r>
            <a:r>
              <a:rPr lang="pl-PL" sz="1745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majsterkowanie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grzebanie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FA44896-DA48-492D-BFFD-0486E9A6BD35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813" y="825870"/>
            <a:ext cx="3053597" cy="1573530"/>
          </a:xfrm>
        </p:spPr>
        <p:txBody>
          <a:bodyPr anchor="ctr">
            <a:noAutofit/>
          </a:bodyPr>
          <a:lstStyle/>
          <a:p>
            <a:r>
              <a:rPr lang="pl-PL" sz="2181" dirty="0">
                <a:latin typeface="Monotype Corsiva"/>
              </a:rPr>
              <a:t>Idziecie sobie korytarzem</a:t>
            </a:r>
            <a:br>
              <a:rPr lang="pl-PL" sz="2181" dirty="0">
                <a:latin typeface="Monotype Corsiva" panose="03010101010201010101" pitchFamily="66" charset="0"/>
              </a:rPr>
            </a:br>
            <a:r>
              <a:rPr lang="pl-PL" sz="2181" dirty="0">
                <a:latin typeface="Monotype Corsiva"/>
              </a:rPr>
              <a:t>i nagle spadacie o dwa piętra w dół. To </a:t>
            </a:r>
            <a:r>
              <a:rPr lang="pl-PL" sz="2181" dirty="0" err="1">
                <a:latin typeface="Monotype Corsiva"/>
              </a:rPr>
              <a:t>krecioręki</a:t>
            </a:r>
            <a:r>
              <a:rPr lang="pl-PL" sz="2181" dirty="0">
                <a:latin typeface="Monotype Corsiva"/>
              </a:rPr>
              <a:t> wykopał sobie kolejne przejście.</a:t>
            </a:r>
            <a:endParaRPr lang="en-US" sz="2181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760" y="2759865"/>
            <a:ext cx="1727589" cy="2132990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Zaklejcie dziurę: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majsterkowanie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dociekliwość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2331" y="2759864"/>
            <a:ext cx="1726443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Wykonajcie mapę, na której zaznaczysz nowe przeszkody: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dociekliwość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magiczny kamień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5E7739D-0384-46C9-83AE-1FA16B70137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6465" y="747739"/>
            <a:ext cx="3188575" cy="1707346"/>
          </a:xfrm>
        </p:spPr>
        <p:txBody>
          <a:bodyPr anchor="ctr">
            <a:noAutofit/>
          </a:bodyPr>
          <a:lstStyle/>
          <a:p>
            <a:r>
              <a:rPr lang="pl-PL" sz="2036" dirty="0">
                <a:latin typeface="Monotype Corsiva"/>
              </a:rPr>
              <a:t>Pewien </a:t>
            </a:r>
            <a:r>
              <a:rPr lang="pl-PL" sz="2036" dirty="0" err="1">
                <a:latin typeface="Monotype Corsiva"/>
              </a:rPr>
              <a:t>Pancerniacz</a:t>
            </a:r>
            <a:r>
              <a:rPr lang="pl-PL" sz="2036" dirty="0">
                <a:latin typeface="Monotype Corsiva"/>
              </a:rPr>
              <a:t> ryjąc</a:t>
            </a:r>
            <a:br>
              <a:rPr lang="pl-PL" sz="2036" dirty="0">
                <a:latin typeface="Monotype Corsiva" panose="03010101010201010101" pitchFamily="66" charset="0"/>
              </a:rPr>
            </a:br>
            <a:r>
              <a:rPr lang="pl-PL" sz="2036" dirty="0">
                <a:latin typeface="Monotype Corsiva"/>
              </a:rPr>
              <a:t>w ziemi natrafił na bardzo kleistą ziemię. Jego ryjek się </a:t>
            </a:r>
            <a:r>
              <a:rPr lang="pl-PL" sz="2036" dirty="0" err="1">
                <a:latin typeface="Monotype Corsiva"/>
              </a:rPr>
              <a:t>zaklinowałi</a:t>
            </a:r>
            <a:r>
              <a:rPr lang="pl-PL" sz="2036" dirty="0">
                <a:latin typeface="Monotype Corsiva"/>
              </a:rPr>
              <a:t> nie może się ruszyć ani na milimetr! Pomóżcie mu!</a:t>
            </a:r>
            <a:endParaRPr lang="en-US" sz="2036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9613" y="2684821"/>
            <a:ext cx="1658737" cy="215594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Wyciągnijcie zaklinowanego </a:t>
            </a:r>
            <a:r>
              <a:rPr lang="pl-PL" sz="1745" dirty="0" err="1">
                <a:latin typeface="Monotype Corsiva" panose="03010101010201010101" pitchFamily="66" charset="0"/>
              </a:rPr>
              <a:t>pancerniacza</a:t>
            </a:r>
            <a:r>
              <a:rPr lang="pl-PL" sz="1745" dirty="0">
                <a:latin typeface="Monotype Corsiva" panose="03010101010201010101" pitchFamily="66" charset="0"/>
              </a:rPr>
              <a:t> siłą: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wybuchowy gaz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wspinanie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endParaRPr lang="pl-PL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0876" y="2559543"/>
            <a:ext cx="1704638" cy="2394255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Osuszcie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i rozkruszcie otaczającą go glinę: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majsterkowanie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magiczny kamień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spokój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2 wybuchowy gaz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5ABBF86-0E71-490A-8AAA-2D57AE0B652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600" y="864843"/>
            <a:ext cx="3154149" cy="1562053"/>
          </a:xfrm>
        </p:spPr>
        <p:txBody>
          <a:bodyPr anchor="ctr">
            <a:noAutofit/>
          </a:bodyPr>
          <a:lstStyle/>
          <a:p>
            <a:r>
              <a:rPr lang="pl-PL" sz="1891" dirty="0">
                <a:latin typeface="Monotype Corsiva"/>
              </a:rPr>
              <a:t>Spotykasz rodzinę </a:t>
            </a:r>
            <a:r>
              <a:rPr lang="pl-PL" sz="1891" dirty="0" err="1">
                <a:latin typeface="Monotype Corsiva"/>
              </a:rPr>
              <a:t>glizdowników</a:t>
            </a:r>
            <a:r>
              <a:rPr lang="pl-PL" sz="1891" dirty="0">
                <a:latin typeface="Monotype Corsiva"/>
              </a:rPr>
              <a:t>, która zupełnie się ze sobą splątała. Nikt nie wie gdzie jest jego koniec. Musisz pomóc </a:t>
            </a:r>
            <a:r>
              <a:rPr lang="pl-PL" sz="1891" dirty="0" err="1">
                <a:latin typeface="Monotype Corsiva"/>
              </a:rPr>
              <a:t>glizdownikom</a:t>
            </a:r>
            <a:r>
              <a:rPr lang="pl-PL" sz="1891" dirty="0">
                <a:latin typeface="Monotype Corsiva"/>
              </a:rPr>
              <a:t> się rozplątać.</a:t>
            </a:r>
            <a:endParaRPr lang="en-US" sz="1891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671" y="2685570"/>
            <a:ext cx="1727589" cy="2318485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Rozplątujecie wielki węzeł za pomocą zaklęcia: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magiczny kamień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wspinanie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1błotko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77027" y="2651199"/>
            <a:ext cx="1761438" cy="2385677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Rozwiązujecie je ręcznie jeden po drugim: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majsterkowanie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przepowiednia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dociekliwość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734E8DC-01B5-46D5-8E82-E37C41DF8EC0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7783" y="808489"/>
            <a:ext cx="3263195" cy="1638846"/>
          </a:xfrm>
        </p:spPr>
        <p:txBody>
          <a:bodyPr anchor="ctr">
            <a:noAutofit/>
          </a:bodyPr>
          <a:lstStyle/>
          <a:p>
            <a:r>
              <a:rPr lang="pl-PL" sz="1891" dirty="0">
                <a:latin typeface="Monotype Corsiva"/>
              </a:rPr>
              <a:t>W </a:t>
            </a:r>
            <a:r>
              <a:rPr lang="pl-PL" sz="1891" dirty="0" err="1">
                <a:latin typeface="Monotype Corsiva"/>
              </a:rPr>
              <a:t>Bodensztadt</a:t>
            </a:r>
            <a:r>
              <a:rPr lang="pl-PL" sz="1891" dirty="0">
                <a:latin typeface="Monotype Corsiva"/>
              </a:rPr>
              <a:t> trwają obchody wielkiego święta podziemia. Na przyjęcie do ratusza przyszli wszyscy mieszkańcy. Burmistrz martwi się, że zabraknie jedzenia.</a:t>
            </a:r>
            <a:endParaRPr lang="en-US" sz="1891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784" y="2754312"/>
            <a:ext cx="1727589" cy="2051992"/>
          </a:xfrm>
        </p:spPr>
        <p:txBody>
          <a:bodyPr>
            <a:normAutofit lnSpcReduction="10000"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Biegniecie do wielkiej spiżarni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i przynosicie różne smakołyki: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wspinanie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przepowiednia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majsterkowanie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99420" y="2570980"/>
            <a:ext cx="1677499" cy="2431469"/>
          </a:xfrm>
          <a:prstGeom prst="rect">
            <a:avLst/>
          </a:prstGeom>
        </p:spPr>
        <p:txBody>
          <a:bodyPr vert="horz" lIns="132983" tIns="66491" rIns="132983" bIns="66491" rtlCol="0">
            <a:normAutofit fontScale="925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Włączacie muzykę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i rozkręcacie imprezę -  dzięki dobrej zabawie wszyscy zapominają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o głodzie: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wybuchowy gaz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majsterkowanie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dociekliwość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D8D0AB2-D8B5-4C4B-A714-26C4C291EF3A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7510" y="722884"/>
            <a:ext cx="3177550" cy="1871914"/>
          </a:xfrm>
        </p:spPr>
        <p:txBody>
          <a:bodyPr anchor="ctr">
            <a:noAutofit/>
          </a:bodyPr>
          <a:lstStyle/>
          <a:p>
            <a:r>
              <a:rPr lang="pl-PL" sz="2254" dirty="0">
                <a:latin typeface="Monotype Corsiva" panose="03010101010201010101" pitchFamily="66" charset="0"/>
              </a:rPr>
              <a:t>Idąc korytarzem słyszysz okropnie głośny krzyk. Okazuje się że to Leonka, której ktoś nadepnął na ogon!</a:t>
            </a:r>
            <a:endParaRPr lang="en-US" sz="2254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216" y="2761980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Zakładacie jej opatrunek na ogon: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majsterkowanie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magiczny kamień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760065" y="2716153"/>
            <a:ext cx="1939332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Pocieszacie ją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i głaskacie po ogonku: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spokój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dociekliwość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wspinanie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6A9579C-CB89-49FA-A625-22E6B827B43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5738" y="808739"/>
            <a:ext cx="3159034" cy="1527625"/>
          </a:xfrm>
        </p:spPr>
        <p:txBody>
          <a:bodyPr anchor="ctr">
            <a:noAutofit/>
          </a:bodyPr>
          <a:lstStyle/>
          <a:p>
            <a:r>
              <a:rPr lang="pl-PL" sz="1891" dirty="0">
                <a:latin typeface="Monotype Corsiva"/>
              </a:rPr>
              <a:t>Wizjerka wybiera się na spotkanie podziemnych przepowiadaczy. Tym razem wymagany jest galowy strój. Pyta się Was, czy dobrze wygląda.</a:t>
            </a:r>
            <a:endParaRPr lang="en-US" sz="1891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584" y="2754312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Zapewniacie ją, że wygląda bez zarzutu: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magiczny kamień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przepowiednia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99419" y="2754313"/>
            <a:ext cx="172758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Przyglądacie się jej uważnie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i proponujecie wymianę kilku dodatków: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dociekliwość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grzebanie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271AEA9-0086-40EB-86C6-DB8C2DC409D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387" y="659644"/>
            <a:ext cx="3125746" cy="1917818"/>
          </a:xfrm>
        </p:spPr>
        <p:txBody>
          <a:bodyPr anchor="ctr">
            <a:noAutofit/>
          </a:bodyPr>
          <a:lstStyle/>
          <a:p>
            <a:r>
              <a:rPr lang="pl-PL" sz="2036" dirty="0">
                <a:latin typeface="Monotype Corsiva"/>
              </a:rPr>
              <a:t>Spotykasz Świetlankę, która jest bardzo zmartwiona, bo przestała świecić. Jej </a:t>
            </a:r>
            <a:r>
              <a:rPr lang="pl-PL" sz="2036" dirty="0" err="1">
                <a:latin typeface="Monotype Corsiva"/>
              </a:rPr>
              <a:t>światłodajne</a:t>
            </a:r>
            <a:r>
              <a:rPr lang="pl-PL" sz="2036" dirty="0">
                <a:latin typeface="Monotype Corsiva"/>
              </a:rPr>
              <a:t> kulki wysypały się z jej ogonka.</a:t>
            </a:r>
            <a:endParaRPr lang="en-US" sz="2036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118" y="2742836"/>
            <a:ext cx="1624495" cy="2207874"/>
          </a:xfrm>
        </p:spPr>
        <p:txBody>
          <a:bodyPr>
            <a:no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Pomóżcie Świetlance szukać kulek: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dociekliwość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przepowiednia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3585" y="2697027"/>
            <a:ext cx="1738105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Zbierzcie kulki przy pomocy zaklęcia ściągającego: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magiczny kamień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1 majsterkowanie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0CA13F3-D5C6-49AA-98AC-4D483A54910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4192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180" y="650607"/>
            <a:ext cx="3296864" cy="1917818"/>
          </a:xfrm>
        </p:spPr>
        <p:txBody>
          <a:bodyPr anchor="ctr"/>
          <a:lstStyle/>
          <a:p>
            <a:r>
              <a:rPr lang="pl-PL" dirty="0">
                <a:latin typeface="Monotype Corsiva" panose="03010101010201010101" pitchFamily="66" charset="0"/>
              </a:rPr>
              <a:t>Przed Wami zawalony korytarz.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216" y="2814473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Odkopcie przejście: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grzebanie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wybuchowy gaz</a:t>
            </a:r>
            <a:endParaRPr lang="pl-PL" sz="1745" b="1" dirty="0">
              <a:latin typeface="Monotype Corsiva" panose="03010101010201010101" pitchFamily="66" charset="0"/>
            </a:endParaRPr>
          </a:p>
          <a:p>
            <a:r>
              <a:rPr lang="pl-PL" sz="1745" dirty="0">
                <a:latin typeface="Monotype Corsiva" panose="03010101010201010101" pitchFamily="66" charset="0"/>
              </a:rPr>
              <a:t>2 dociekliwość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7323" y="2814473"/>
            <a:ext cx="1615201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Rozłupcie zator: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gaz wybuchowy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błotko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F641753-3784-4F38-BB0B-E3DF4DE38180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32618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513" y="663437"/>
            <a:ext cx="3102224" cy="1917818"/>
          </a:xfrm>
        </p:spPr>
        <p:txBody>
          <a:bodyPr anchor="ctr">
            <a:noAutofit/>
          </a:bodyPr>
          <a:lstStyle/>
          <a:p>
            <a:r>
              <a:rPr lang="pl-PL" sz="1745" dirty="0">
                <a:latin typeface="Monotype Corsiva"/>
              </a:rPr>
              <a:t>W Podziemiu wybuchła epidemia szalonej wysypki. Polega ona na tym, że kto złapie wysypkę zaczyna się szaleńczo śmiać i drapać o różne przedmioty. Musisz uratować podziemie!</a:t>
            </a:r>
            <a:endParaRPr lang="en-US" sz="1745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0532" y="2719922"/>
            <a:ext cx="1537697" cy="2063468"/>
          </a:xfrm>
        </p:spPr>
        <p:txBody>
          <a:bodyPr>
            <a:normAutofit fontScale="92500" lnSpcReduction="10000"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Stwórzcie miksturę uzdrawiającą szaloną wysypkę: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magiczny kamień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dociekliwość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wspinanie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7964" y="2719941"/>
            <a:ext cx="170602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Udajcie się do miasta po zapasy </a:t>
            </a:r>
            <a:r>
              <a:rPr lang="pl-PL" sz="1745" dirty="0" err="1">
                <a:latin typeface="Monotype Corsiva" panose="03010101010201010101" pitchFamily="66" charset="0"/>
              </a:rPr>
              <a:t>glizdogluta</a:t>
            </a:r>
            <a:r>
              <a:rPr lang="pl-PL" sz="1745" dirty="0">
                <a:latin typeface="Monotype Corsiva" panose="03010101010201010101" pitchFamily="66" charset="0"/>
              </a:rPr>
              <a:t>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wspinanie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magiczny kamień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błotko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567D17D-7868-4C02-8695-24404EDF8C8C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887" y="634483"/>
            <a:ext cx="3327848" cy="1917818"/>
          </a:xfrm>
        </p:spPr>
        <p:txBody>
          <a:bodyPr anchor="ctr">
            <a:noAutofit/>
          </a:bodyPr>
          <a:lstStyle/>
          <a:p>
            <a:r>
              <a:rPr lang="pl-PL" sz="2036" dirty="0">
                <a:latin typeface="Monotype Corsiva"/>
              </a:rPr>
              <a:t>Znaleźliście się w korytarzu trujących pnączy. Widać pomiędzy nimi szkielety nierozważnych śmiałków.</a:t>
            </a:r>
            <a:endParaRPr lang="en-US" sz="2036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9497" y="2754312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Zawracacie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i szukacie innej drogi: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dociekliwość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wspinanie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9612" y="2754313"/>
            <a:ext cx="1521035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 fontScale="92500" lnSpcReduction="10000"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Niszczycie pnącza, już nikt nie zginie na tym odcinku tunelu: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wybuchowy gaz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magiczny kamień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błotko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594DF80-A29F-4E2B-970B-9801B70A2224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130" y="613873"/>
            <a:ext cx="3162898" cy="2005733"/>
          </a:xfrm>
        </p:spPr>
        <p:txBody>
          <a:bodyPr anchor="ctr">
            <a:noAutofit/>
          </a:bodyPr>
          <a:lstStyle/>
          <a:p>
            <a:r>
              <a:rPr lang="pl-PL" sz="2036" dirty="0">
                <a:latin typeface="Monotype Corsiva"/>
              </a:rPr>
              <a:t>W oddali korytarza słychać szum wody. Wszystko wskazuje na to, że płynie stamtąd fala, zagrażająca Waszemu życiu.</a:t>
            </a:r>
            <a:endParaRPr lang="en-US" sz="2036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817" y="2754294"/>
            <a:ext cx="1693164" cy="2063468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Budujecie tamę: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majsterkowanie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wspinanie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grzebanie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9613" y="2742836"/>
            <a:ext cx="1581449" cy="2144466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Wykopujecie komorę przeciw-powodziową: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wybuchowy gaz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dociekliwość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błotko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9C54B2F-FAB9-44A1-97AF-ABF68B161EC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V-32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828" y="922396"/>
            <a:ext cx="3113259" cy="1401386"/>
          </a:xfrm>
        </p:spPr>
        <p:txBody>
          <a:bodyPr anchor="ctr">
            <a:normAutofit fontScale="90000"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Korytarz, którym idziecie coraz mocniej przecieka. Zabezpieczcie go przed zalaniem.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671" y="2754294"/>
            <a:ext cx="1635787" cy="2063468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Wykopcie sieć odpływów: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wybuchowy gaz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magiczny kamień</a:t>
            </a: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3788" y="2754313"/>
            <a:ext cx="1654681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Zalepcie przecieki: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błotko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majsterkowanie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6601607-4D0E-475D-9218-9C4F537DF9B9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1675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462" y="1000955"/>
            <a:ext cx="3078832" cy="1263669"/>
          </a:xfrm>
        </p:spPr>
        <p:txBody>
          <a:bodyPr anchor="ctr">
            <a:normAutofit fontScale="90000"/>
          </a:bodyPr>
          <a:lstStyle/>
          <a:p>
            <a:r>
              <a:rPr lang="pl-PL" dirty="0">
                <a:latin typeface="Monotype Corsiva" panose="03010101010201010101" pitchFamily="66" charset="0"/>
              </a:rPr>
              <a:t>Ściana obsydianu blokuje Wam drogę - bardzo ciężko go zniszczyć.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776" y="2754312"/>
            <a:ext cx="1612836" cy="2063468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Wysadźcie go: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3 wybuchowy gaz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2 dociekliwość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2 spokój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2 błotko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1500" y="2754313"/>
            <a:ext cx="1684052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Rozkruszcie go: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grzebanie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majsterkowanie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B0777C7-2EC7-4BA6-BE0D-05053E1325F0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6251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265" y="804598"/>
            <a:ext cx="3182112" cy="1711245"/>
          </a:xfrm>
        </p:spPr>
        <p:txBody>
          <a:bodyPr anchor="ctr">
            <a:normAutofit/>
          </a:bodyPr>
          <a:lstStyle/>
          <a:p>
            <a:r>
              <a:rPr lang="pl-PL" sz="2327" dirty="0">
                <a:latin typeface="Monotype Corsiva" panose="03010101010201010101" pitchFamily="66" charset="0"/>
              </a:rPr>
              <a:t>Spotykacie grupkę zatroskanych kopaczy. Przyczyną ich zmartwień jest zepsuty wagonik do wywożenia kamieni.</a:t>
            </a:r>
            <a:endParaRPr lang="en-US" sz="232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9304" y="2761980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Naprawcie wagonik: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majsterkowanie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spokój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3363" y="2761962"/>
            <a:ext cx="1606547" cy="2144466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Pozbądźcie się kamieni: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dociekliwość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grzebanie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wybuchowy gaz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7ECC32F-71BA-4800-9B66-52A3E63C246A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80034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693" y="854015"/>
            <a:ext cx="3128617" cy="1500995"/>
          </a:xfrm>
        </p:spPr>
        <p:txBody>
          <a:bodyPr anchor="ctr">
            <a:noAutofit/>
          </a:bodyPr>
          <a:lstStyle/>
          <a:p>
            <a:r>
              <a:rPr lang="pl-PL" sz="2254" dirty="0">
                <a:latin typeface="Monotype Corsiva"/>
              </a:rPr>
              <a:t>W Waszą stronę zbliża się </a:t>
            </a:r>
            <a:r>
              <a:rPr lang="pl-PL" sz="2254" dirty="0" err="1">
                <a:latin typeface="Monotype Corsiva"/>
              </a:rPr>
              <a:t>Lawolud</a:t>
            </a:r>
            <a:r>
              <a:rPr lang="pl-PL" sz="2254" dirty="0">
                <a:latin typeface="Monotype Corsiva"/>
              </a:rPr>
              <a:t> - przedstawiciel rasy o wyjątkowo wybuchowym charakterze.</a:t>
            </a:r>
            <a:endParaRPr lang="en-US" sz="2254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216" y="2754312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Ostudźcie jego nerwy, by stężał: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spokój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błotko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magiczny kamień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3789" y="2754293"/>
            <a:ext cx="1612836" cy="2144466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Rozpalcie jego emocje, żeby spłynął: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3 wybuchowy gaz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dociekliwość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wspinanie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2 grzebanie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5481013-B0BA-41CB-9109-F7553224CC1D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7433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043" y="874188"/>
            <a:ext cx="2801141" cy="1424338"/>
          </a:xfrm>
        </p:spPr>
        <p:txBody>
          <a:bodyPr anchor="ctr">
            <a:noAutofit/>
          </a:bodyPr>
          <a:lstStyle/>
          <a:p>
            <a:r>
              <a:rPr lang="pl-PL" sz="2254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2254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216" y="2845969"/>
            <a:ext cx="1727589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Zbudujcie kładkę: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błotko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4 majsterkowanie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53595" y="2842527"/>
            <a:ext cx="172758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Przejdźcie po suficie: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wspinanie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2 dociekliwość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CF35799-54F1-4BC9-9ECB-7FBC1ADD8ACD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9555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346" y="789170"/>
            <a:ext cx="3129041" cy="1527625"/>
          </a:xfrm>
        </p:spPr>
        <p:txBody>
          <a:bodyPr anchor="ctr">
            <a:noAutofit/>
          </a:bodyPr>
          <a:lstStyle/>
          <a:p>
            <a:r>
              <a:rPr lang="pl-PL" sz="2254" dirty="0">
                <a:latin typeface="Monotype Corsiva" panose="03010101010201010101" pitchFamily="66" charset="0"/>
              </a:rPr>
              <a:t>BUM!</a:t>
            </a:r>
            <a:br>
              <a:rPr lang="pl-PL" sz="2254" dirty="0">
                <a:latin typeface="Monotype Corsiva" panose="03010101010201010101" pitchFamily="66" charset="0"/>
              </a:rPr>
            </a:br>
            <a:r>
              <a:rPr lang="pl-PL" sz="2254" dirty="0">
                <a:latin typeface="Monotype Corsiva" panose="03010101010201010101" pitchFamily="66" charset="0"/>
              </a:rPr>
              <a:t>Korytarzami niesie się głośny huk. To eksplozja</a:t>
            </a:r>
            <a:br>
              <a:rPr lang="pl-PL" sz="2254" dirty="0">
                <a:latin typeface="Monotype Corsiva" panose="03010101010201010101" pitchFamily="66" charset="0"/>
              </a:rPr>
            </a:br>
            <a:r>
              <a:rPr lang="pl-PL" sz="2254" dirty="0">
                <a:latin typeface="Monotype Corsiva" panose="03010101010201010101" pitchFamily="66" charset="0"/>
              </a:rPr>
              <a:t>w tunelu za Wami.</a:t>
            </a:r>
            <a:endParaRPr lang="en-US" sz="2254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614" y="2761980"/>
            <a:ext cx="1647263" cy="2051992"/>
          </a:xfrm>
        </p:spPr>
        <p:txBody>
          <a:bodyPr>
            <a:normAutofit/>
          </a:bodyPr>
          <a:lstStyle/>
          <a:p>
            <a:r>
              <a:rPr lang="pl-PL" sz="1745" dirty="0">
                <a:latin typeface="Monotype Corsiva" panose="03010101010201010101" pitchFamily="66" charset="0"/>
              </a:rPr>
              <a:t>Uciekać: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5 wspinanie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magiczny kamień</a:t>
            </a:r>
          </a:p>
          <a:p>
            <a:r>
              <a:rPr lang="pl-PL" sz="1745" dirty="0">
                <a:latin typeface="Monotype Corsiva" panose="03010101010201010101" pitchFamily="66" charset="0"/>
              </a:rPr>
              <a:t>2 majsterkowanie</a:t>
            </a:r>
            <a:endParaRPr lang="en-US" sz="1745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55989" y="2716153"/>
            <a:ext cx="1727589" cy="2132990"/>
          </a:xfrm>
          <a:prstGeom prst="rect">
            <a:avLst/>
          </a:prstGeom>
        </p:spPr>
        <p:txBody>
          <a:bodyPr vert="horz" lIns="132983" tIns="66491" rIns="132983" bIns="66491" rtlCol="0">
            <a:normAutofit/>
          </a:bodyPr>
          <a:lstStyle>
            <a:lvl1pPr marL="0" indent="0" algn="ctr" defTabSz="266730" rtl="0" eaLnBrk="1" latinLnBrk="0" hangingPunct="1">
              <a:lnSpc>
                <a:spcPct val="90000"/>
              </a:lnSpc>
              <a:spcBef>
                <a:spcPts val="292"/>
              </a:spcBef>
              <a:buFont typeface="Arial" panose="020B0604020202020204" pitchFamily="34" charset="0"/>
              <a:buNone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3365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30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5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009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6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66826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0191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33557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66922" indent="0" algn="ctr" defTabSz="266730" rtl="0" eaLnBrk="1" latinLnBrk="0" hangingPunct="1">
              <a:lnSpc>
                <a:spcPct val="90000"/>
              </a:lnSpc>
              <a:spcBef>
                <a:spcPts val="146"/>
              </a:spcBef>
              <a:buFont typeface="Arial" panose="020B0604020202020204" pitchFamily="34" charset="0"/>
              <a:buNone/>
              <a:defRPr sz="4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745" dirty="0">
                <a:latin typeface="Monotype Corsiva" panose="03010101010201010101" pitchFamily="66" charset="0"/>
              </a:rPr>
              <a:t>Padnij:</a:t>
            </a:r>
          </a:p>
          <a:p>
            <a:r>
              <a:rPr lang="pl-PL" sz="1745" b="1" dirty="0">
                <a:latin typeface="Monotype Corsiva" panose="03010101010201010101" pitchFamily="66" charset="0"/>
              </a:rPr>
              <a:t>4 grzebanie</a:t>
            </a:r>
            <a:br>
              <a:rPr lang="pl-PL" sz="1745" b="1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spokój</a:t>
            </a:r>
            <a:br>
              <a:rPr lang="pl-PL" sz="1745" dirty="0">
                <a:latin typeface="Monotype Corsiva" panose="03010101010201010101" pitchFamily="66" charset="0"/>
              </a:rPr>
            </a:br>
            <a:r>
              <a:rPr lang="pl-PL" sz="1745" dirty="0">
                <a:latin typeface="Monotype Corsiva" panose="03010101010201010101" pitchFamily="66" charset="0"/>
              </a:rPr>
              <a:t>3 magiczny kamień</a:t>
            </a:r>
            <a:endParaRPr lang="en-US" sz="1745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B31A129-0FAC-4BE3-9130-A650D67E1B1D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V-9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016844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683</TotalTime>
  <Words>926</Words>
  <Application>Microsoft Office PowerPoint</Application>
  <PresentationFormat>Niestandardowy</PresentationFormat>
  <Paragraphs>204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Wpadliście do starego grobowca.</vt:lpstr>
      <vt:lpstr>Trafiliście na jamę ogromnego niedźwiedzia. Na szczęście mocno śpi.</vt:lpstr>
      <vt:lpstr>Przed Wami zawalony korytarz.</vt:lpstr>
      <vt:lpstr>Korytarz, którym idziecie coraz mocniej przecieka. Zabezpieczcie go przed zalaniem.</vt:lpstr>
      <vt:lpstr>Ściana obsydianu blokuje Wam drogę - bardzo ciężko go zniszczyć.</vt:lpstr>
      <vt:lpstr>Spotykacie grupkę zatroskanych kopaczy. Przyczyną ich zmartwień jest zepsuty wagonik do wywożenia kamieni.</vt:lpstr>
      <vt:lpstr>W Waszą stronę zbliża się Lawolud - przedstawiciel rasy o wyjątkowo wybuchowym charakterze.</vt:lpstr>
      <vt:lpstr>Fragment korytarza przed Wami został całkowicie zalany.</vt:lpstr>
      <vt:lpstr>BUM! Korytarzami niesie się głośny huk. To eksplozja w tunelu za Wami.</vt:lpstr>
      <vt:lpstr>Trafiliście na wyjątkowo gliniasty fragment korytarza. Powszechna wilgoć spowodowała, że stał się on bardzo lepki i grzęzną Wam nogi.</vt:lpstr>
      <vt:lpstr>W korytarzach ponad Wami doszło do silnego wstrząsu, co powoduje istny deszcz kamiennych odłamków w korytarzu, którym idziecie.</vt:lpstr>
      <vt:lpstr>Korytarz przed Wami ewidentnie został zalany, po czym… zamarzł.</vt:lpstr>
      <vt:lpstr>Zbierająca się w podziemiu wilgoć spowodowała, że w wysokich komorach zaczęły zbierać się prawdziwe chmury. A w korytarzu, do którego właśnie trafiliście, rozpętała się istna burza z piorunami.</vt:lpstr>
      <vt:lpstr>Czujecie potężne wstrząsy, a chwilę później orientujecie się, że podłoga korytarza, którym idziecie zaczyna pękać i rozstępować się.</vt:lpstr>
      <vt:lpstr>Wychodzicie zza rogu i omal nie wpadacie do głębokiej przepaści.</vt:lpstr>
      <vt:lpstr>Drogę blokuje Wam wielka gąsienica zwinięta w kłębek.</vt:lpstr>
      <vt:lpstr>Trafiacie do komnaty pełnej zielonkawych, lekko fluorescencyjnych grzybów-gumiaków. To najlepsze trampoliny w całym podziemiu!</vt:lpstr>
      <vt:lpstr>Na podłodze zauważacie cień smukłej postaci. Gdy wychodzicie zza rogu, widzicie dziwnego osobnika. Po chwili orientujecie się, że to pewien Kłębuch, który stracił większość swojego futra. Jest przez to bardzo smutny i zawstydzony.</vt:lpstr>
      <vt:lpstr>Spotykacie płaczącą, małą larwę chrząszczaka.</vt:lpstr>
      <vt:lpstr>Pająkulce zrobiły ciasto na pączki, ale ktoś przypadkiem dodał do niego glizdogluta i ciasto zaczęło rosnąć jak szalone! Pająkulce mają masę odnóży, a i tak nie nadążały z formowaniem pączków. Za chwilę ciasto zacznie zalewać sąsiednie korytarze!</vt:lpstr>
      <vt:lpstr>Spotykacie Kłębucha, któremu podczas wędrówki przez zalane korytarze błotko zlepiło sierść.</vt:lpstr>
      <vt:lpstr>Natrafiacie na rodzeństwo mrówaczy, które kłóci się o to kto z nich jest sprytniejszym mrówaczem. Niewinna kłótnia przekształca się w niezłą  bijatykę.</vt:lpstr>
      <vt:lpstr>Idziecie sobie korytarzem i nagle spadacie o dwa piętra w dół. To krecioręki wykopał sobie kolejne przejście.</vt:lpstr>
      <vt:lpstr>Pewien Pancerniacz ryjąc w ziemi natrafił na bardzo kleistą ziemię. Jego ryjek się zaklinowałi nie może się ruszyć ani na milimetr! Pomóżcie mu!</vt:lpstr>
      <vt:lpstr>Spotykasz rodzinę glizdowników, która zupełnie się ze sobą splątała. Nikt nie wie gdzie jest jego koniec. Musisz pomóc glizdownikom się rozplątać.</vt:lpstr>
      <vt:lpstr>W Bodensztadt trwają obchody wielkiego święta podziemia. Na przyjęcie do ratusza przyszli wszyscy mieszkańcy. Burmistrz martwi się, że zabraknie jedzenia.</vt:lpstr>
      <vt:lpstr>Idąc korytarzem słyszysz okropnie głośny krzyk. Okazuje się że to Leonka, której ktoś nadepnął na ogon!</vt:lpstr>
      <vt:lpstr>Wizjerka wybiera się na spotkanie podziemnych przepowiadaczy. Tym razem wymagany jest galowy strój. Pyta się Was, czy dobrze wygląda.</vt:lpstr>
      <vt:lpstr>Spotykasz Świetlankę, która jest bardzo zmartwiona, bo przestała świecić. Jej światłodajne kulki wysypały się z jej ogonka.</vt:lpstr>
      <vt:lpstr>W Podziemiu wybuchła epidemia szalonej wysypki. Polega ona na tym, że kto złapie wysypkę zaczyna się szaleńczo śmiać i drapać o różne przedmioty. Musisz uratować podziemie!</vt:lpstr>
      <vt:lpstr>Znaleźliście się w korytarzu trujących pnączy. Widać pomiędzy nimi szkielety nierozważnych śmiałków.</vt:lpstr>
      <vt:lpstr>W oddali korytarza słychać szum wody. Wszystko wskazuje na to, że płynie stamtąd fala, zagrażająca Waszemu życiu.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244</cp:revision>
  <dcterms:created xsi:type="dcterms:W3CDTF">2018-06-30T18:32:31Z</dcterms:created>
  <dcterms:modified xsi:type="dcterms:W3CDTF">2019-02-21T17:41:47Z</dcterms:modified>
</cp:coreProperties>
</file>