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45E12E-0DC3-40A0-8F6C-68E031763281}" v="110" dt="2019-02-21T12:43:10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CE4F5E3A-094C-4CD4-AA15-762ED9957539}"/>
    <pc:docChg chg="modSld">
      <pc:chgData name="Adrianna Wójcik" userId="79ffcff6ed223502" providerId="Windows Live" clId="Web-{CE4F5E3A-094C-4CD4-AA15-762ED9957539}" dt="2019-01-21T10:30:06.429" v="613" actId="20577"/>
      <pc:docMkLst>
        <pc:docMk/>
      </pc:docMkLst>
      <pc:sldChg chg="modSp">
        <pc:chgData name="Adrianna Wójcik" userId="79ffcff6ed223502" providerId="Windows Live" clId="Web-{CE4F5E3A-094C-4CD4-AA15-762ED9957539}" dt="2019-01-21T08:57:07.133" v="2" actId="1076"/>
        <pc:sldMkLst>
          <pc:docMk/>
          <pc:sldMk cId="919236819" sldId="256"/>
        </pc:sldMkLst>
        <pc:spChg chg="mod">
          <ac:chgData name="Adrianna Wójcik" userId="79ffcff6ed223502" providerId="Windows Live" clId="Web-{CE4F5E3A-094C-4CD4-AA15-762ED9957539}" dt="2019-01-21T08:57:00.852" v="0" actId="14100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8:57:04.774" v="1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8:57:07.133" v="2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8:57:59.899" v="14" actId="20577"/>
        <pc:sldMkLst>
          <pc:docMk/>
          <pc:sldMk cId="352568138" sldId="258"/>
        </pc:sldMkLst>
        <pc:spChg chg="mod">
          <ac:chgData name="Adrianna Wójcik" userId="79ffcff6ed223502" providerId="Windows Live" clId="Web-{CE4F5E3A-094C-4CD4-AA15-762ED9957539}" dt="2019-01-21T08:57:59.899" v="14" actId="20577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8:57:48.602" v="12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8:57:52.180" v="13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8:58:31.649" v="22" actId="1076"/>
        <pc:sldMkLst>
          <pc:docMk/>
          <pc:sldMk cId="1811337455" sldId="259"/>
        </pc:sldMkLst>
        <pc:spChg chg="mod">
          <ac:chgData name="Adrianna Wójcik" userId="79ffcff6ed223502" providerId="Windows Live" clId="Web-{CE4F5E3A-094C-4CD4-AA15-762ED9957539}" dt="2019-01-21T08:58:23.993" v="20" actId="14100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8:58:27.243" v="21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8:58:31.649" v="22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8:59:43.868" v="42" actId="1076"/>
        <pc:sldMkLst>
          <pc:docMk/>
          <pc:sldMk cId="2610562718" sldId="260"/>
        </pc:sldMkLst>
        <pc:spChg chg="mod">
          <ac:chgData name="Adrianna Wójcik" userId="79ffcff6ed223502" providerId="Windows Live" clId="Web-{CE4F5E3A-094C-4CD4-AA15-762ED9957539}" dt="2019-01-21T08:59:34.962" v="39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8:59:38.040" v="40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8:59:43.868" v="42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00:12.509" v="50" actId="1076"/>
        <pc:sldMkLst>
          <pc:docMk/>
          <pc:sldMk cId="250307705" sldId="261"/>
        </pc:sldMkLst>
        <pc:spChg chg="mod">
          <ac:chgData name="Adrianna Wójcik" userId="79ffcff6ed223502" providerId="Windows Live" clId="Web-{CE4F5E3A-094C-4CD4-AA15-762ED9957539}" dt="2019-01-21T09:00:01.477" v="46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00:04.321" v="47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00:12.509" v="50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01:18.025" v="73" actId="20577"/>
        <pc:sldMkLst>
          <pc:docMk/>
          <pc:sldMk cId="684914489" sldId="262"/>
        </pc:sldMkLst>
        <pc:spChg chg="mod">
          <ac:chgData name="Adrianna Wójcik" userId="79ffcff6ed223502" providerId="Windows Live" clId="Web-{CE4F5E3A-094C-4CD4-AA15-762ED9957539}" dt="2019-01-21T09:00:46.728" v="61" actId="20577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00:49.150" v="63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01:18.025" v="73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01:40.009" v="82" actId="1076"/>
        <pc:sldMkLst>
          <pc:docMk/>
          <pc:sldMk cId="2009182012" sldId="263"/>
        </pc:sldMkLst>
        <pc:spChg chg="mod">
          <ac:chgData name="Adrianna Wójcik" userId="79ffcff6ed223502" providerId="Windows Live" clId="Web-{CE4F5E3A-094C-4CD4-AA15-762ED9957539}" dt="2019-01-21T09:01:29.790" v="79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01:32.103" v="80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01:40.009" v="82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1:24.176" v="94" actId="14100"/>
        <pc:sldMkLst>
          <pc:docMk/>
          <pc:sldMk cId="1066251469" sldId="264"/>
        </pc:sldMkLst>
        <pc:spChg chg="mod">
          <ac:chgData name="Adrianna Wójcik" userId="79ffcff6ed223502" providerId="Windows Live" clId="Web-{CE4F5E3A-094C-4CD4-AA15-762ED9957539}" dt="2019-01-21T09:41:12.270" v="92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1:24.176" v="94" actId="14100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4:01.490" v="137" actId="1076"/>
        <pc:sldMkLst>
          <pc:docMk/>
          <pc:sldMk cId="3966047843" sldId="265"/>
        </pc:sldMkLst>
        <pc:spChg chg="mod">
          <ac:chgData name="Adrianna Wójcik" userId="79ffcff6ed223502" providerId="Windows Live" clId="Web-{CE4F5E3A-094C-4CD4-AA15-762ED9957539}" dt="2019-01-21T09:43:38.943" v="135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3:57.349" v="136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4:01.490" v="137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4:40.865" v="153" actId="1076"/>
        <pc:sldMkLst>
          <pc:docMk/>
          <pc:sldMk cId="2916470873" sldId="266"/>
        </pc:sldMkLst>
        <pc:spChg chg="mod">
          <ac:chgData name="Adrianna Wójcik" userId="79ffcff6ed223502" providerId="Windows Live" clId="Web-{CE4F5E3A-094C-4CD4-AA15-762ED9957539}" dt="2019-01-21T09:44:32.880" v="151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4:36.599" v="152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4:40.865" v="153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6:59.147" v="164" actId="1076"/>
        <pc:sldMkLst>
          <pc:docMk/>
          <pc:sldMk cId="912130363" sldId="267"/>
        </pc:sldMkLst>
        <pc:spChg chg="mod">
          <ac:chgData name="Adrianna Wójcik" userId="79ffcff6ed223502" providerId="Windows Live" clId="Web-{CE4F5E3A-094C-4CD4-AA15-762ED9957539}" dt="2019-01-21T09:46:53.256" v="162" actId="20577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6:55.834" v="163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6:59.147" v="164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7:41.585" v="176" actId="1076"/>
        <pc:sldMkLst>
          <pc:docMk/>
          <pc:sldMk cId="2048691521" sldId="268"/>
        </pc:sldMkLst>
        <pc:spChg chg="mod">
          <ac:chgData name="Adrianna Wójcik" userId="79ffcff6ed223502" providerId="Windows Live" clId="Web-{CE4F5E3A-094C-4CD4-AA15-762ED9957539}" dt="2019-01-21T09:47:19.803" v="170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7:29.288" v="173" actId="14100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7:41.585" v="176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8:03.710" v="181" actId="1076"/>
        <pc:sldMkLst>
          <pc:docMk/>
          <pc:sldMk cId="1701544960" sldId="269"/>
        </pc:sldMkLst>
        <pc:spChg chg="mod">
          <ac:chgData name="Adrianna Wójcik" userId="79ffcff6ed223502" providerId="Windows Live" clId="Web-{CE4F5E3A-094C-4CD4-AA15-762ED9957539}" dt="2019-01-21T09:47:48.225" v="177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7:54.179" v="179" actId="14100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8:03.710" v="181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8:35.241" v="189" actId="1076"/>
        <pc:sldMkLst>
          <pc:docMk/>
          <pc:sldMk cId="412673396" sldId="270"/>
        </pc:sldMkLst>
        <pc:spChg chg="mod">
          <ac:chgData name="Adrianna Wójcik" userId="79ffcff6ed223502" providerId="Windows Live" clId="Web-{CE4F5E3A-094C-4CD4-AA15-762ED9957539}" dt="2019-01-21T09:48:14.866" v="184" actId="1076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8:19.007" v="185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8:35.241" v="189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9:21.351" v="202" actId="1076"/>
        <pc:sldMkLst>
          <pc:docMk/>
          <pc:sldMk cId="3044692101" sldId="271"/>
        </pc:sldMkLst>
        <pc:spChg chg="mod">
          <ac:chgData name="Adrianna Wójcik" userId="79ffcff6ed223502" providerId="Windows Live" clId="Web-{CE4F5E3A-094C-4CD4-AA15-762ED9957539}" dt="2019-01-21T09:49:01.617" v="196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9:04.351" v="197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9:21.351" v="202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49:45.789" v="207" actId="1076"/>
        <pc:sldMkLst>
          <pc:docMk/>
          <pc:sldMk cId="2874104952" sldId="272"/>
        </pc:sldMkLst>
        <pc:spChg chg="mod">
          <ac:chgData name="Adrianna Wójcik" userId="79ffcff6ed223502" providerId="Windows Live" clId="Web-{CE4F5E3A-094C-4CD4-AA15-762ED9957539}" dt="2019-01-21T09:49:28.134" v="203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49:31.914" v="204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49:45.789" v="207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52:41.368" v="235" actId="1076"/>
        <pc:sldMkLst>
          <pc:docMk/>
          <pc:sldMk cId="2186872378" sldId="273"/>
        </pc:sldMkLst>
        <pc:spChg chg="mod">
          <ac:chgData name="Adrianna Wójcik" userId="79ffcff6ed223502" providerId="Windows Live" clId="Web-{CE4F5E3A-094C-4CD4-AA15-762ED9957539}" dt="2019-01-21T09:52:15.493" v="231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52:22.180" v="232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52:41.368" v="235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54:07.134" v="242" actId="1076"/>
        <pc:sldMkLst>
          <pc:docMk/>
          <pc:sldMk cId="1638805795" sldId="274"/>
        </pc:sldMkLst>
        <pc:spChg chg="mod">
          <ac:chgData name="Adrianna Wójcik" userId="79ffcff6ed223502" providerId="Windows Live" clId="Web-{CE4F5E3A-094C-4CD4-AA15-762ED9957539}" dt="2019-01-21T09:53:08.587" v="239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53:56.009" v="240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54:07.134" v="242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09:54:47.134" v="251" actId="1076"/>
        <pc:sldMkLst>
          <pc:docMk/>
          <pc:sldMk cId="818298893" sldId="275"/>
        </pc:sldMkLst>
        <pc:spChg chg="mod">
          <ac:chgData name="Adrianna Wójcik" userId="79ffcff6ed223502" providerId="Windows Live" clId="Web-{CE4F5E3A-094C-4CD4-AA15-762ED9957539}" dt="2019-01-21T09:54:33.978" v="247" actId="1076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09:54:38.259" v="248" actId="1076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09:54:47.134" v="251" actId="1076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10:29.484" v="452" actId="1076"/>
        <pc:sldMkLst>
          <pc:docMk/>
          <pc:sldMk cId="1992069397" sldId="276"/>
        </pc:sldMkLst>
        <pc:spChg chg="mod">
          <ac:chgData name="Adrianna Wójcik" userId="79ffcff6ed223502" providerId="Windows Live" clId="Web-{CE4F5E3A-094C-4CD4-AA15-762ED9957539}" dt="2019-01-21T10:10:16.406" v="449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10:20.469" v="450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10:29.484" v="452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13:39.689" v="476" actId="20577"/>
        <pc:sldMkLst>
          <pc:docMk/>
          <pc:sldMk cId="1367049764" sldId="277"/>
        </pc:sldMkLst>
        <pc:spChg chg="mod">
          <ac:chgData name="Adrianna Wójcik" userId="79ffcff6ed223502" providerId="Windows Live" clId="Web-{CE4F5E3A-094C-4CD4-AA15-762ED9957539}" dt="2019-01-21T10:13:39.689" v="476" actId="20577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11:25.110" v="462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11:33.422" v="465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16:40.971" v="507" actId="1076"/>
        <pc:sldMkLst>
          <pc:docMk/>
          <pc:sldMk cId="789960919" sldId="278"/>
        </pc:sldMkLst>
        <pc:spChg chg="mod">
          <ac:chgData name="Adrianna Wójcik" userId="79ffcff6ed223502" providerId="Windows Live" clId="Web-{CE4F5E3A-094C-4CD4-AA15-762ED9957539}" dt="2019-01-21T10:16:08.174" v="503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16:29.096" v="504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16:40.971" v="507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17:25.253" v="516" actId="1076"/>
        <pc:sldMkLst>
          <pc:docMk/>
          <pc:sldMk cId="2227950191" sldId="279"/>
        </pc:sldMkLst>
        <pc:spChg chg="mod">
          <ac:chgData name="Adrianna Wójcik" userId="79ffcff6ed223502" providerId="Windows Live" clId="Web-{CE4F5E3A-094C-4CD4-AA15-762ED9957539}" dt="2019-01-21T10:17:09.502" v="512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17:13.331" v="513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17:25.253" v="516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2:01.161" v="547" actId="1076"/>
        <pc:sldMkLst>
          <pc:docMk/>
          <pc:sldMk cId="1718729475" sldId="280"/>
        </pc:sldMkLst>
        <pc:spChg chg="mod">
          <ac:chgData name="Adrianna Wójcik" userId="79ffcff6ed223502" providerId="Windows Live" clId="Web-{CE4F5E3A-094C-4CD4-AA15-762ED9957539}" dt="2019-01-21T10:22:01.161" v="547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18:54.019" v="524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18:50.941" v="523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2:51.505" v="558" actId="1076"/>
        <pc:sldMkLst>
          <pc:docMk/>
          <pc:sldMk cId="2123444869" sldId="281"/>
        </pc:sldMkLst>
        <pc:spChg chg="mod">
          <ac:chgData name="Adrianna Wójcik" userId="79ffcff6ed223502" providerId="Windows Live" clId="Web-{CE4F5E3A-094C-4CD4-AA15-762ED9957539}" dt="2019-01-21T10:22:28.973" v="553" actId="1076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2:34.036" v="554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2:51.505" v="558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3:36.833" v="567" actId="1076"/>
        <pc:sldMkLst>
          <pc:docMk/>
          <pc:sldMk cId="3939180489" sldId="282"/>
        </pc:sldMkLst>
        <pc:spChg chg="mod">
          <ac:chgData name="Adrianna Wójcik" userId="79ffcff6ed223502" providerId="Windows Live" clId="Web-{CE4F5E3A-094C-4CD4-AA15-762ED9957539}" dt="2019-01-21T10:23:15.520" v="563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3:25.989" v="564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3:36.833" v="567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4:30.740" v="580" actId="1076"/>
        <pc:sldMkLst>
          <pc:docMk/>
          <pc:sldMk cId="2884192995" sldId="283"/>
        </pc:sldMkLst>
        <pc:spChg chg="mod">
          <ac:chgData name="Adrianna Wójcik" userId="79ffcff6ed223502" providerId="Windows Live" clId="Web-{CE4F5E3A-094C-4CD4-AA15-762ED9957539}" dt="2019-01-21T10:24:03.786" v="572" actId="20577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4:15.038" v="575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4:30.740" v="580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5:15.912" v="591" actId="1076"/>
        <pc:sldMkLst>
          <pc:docMk/>
          <pc:sldMk cId="3957631942" sldId="284"/>
        </pc:sldMkLst>
        <pc:spChg chg="mod">
          <ac:chgData name="Adrianna Wójcik" userId="79ffcff6ed223502" providerId="Windows Live" clId="Web-{CE4F5E3A-094C-4CD4-AA15-762ED9957539}" dt="2019-01-21T10:24:55.834" v="586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5:15.912" v="591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5:08.052" v="590" actId="14100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5:49.209" v="596" actId="1076"/>
        <pc:sldMkLst>
          <pc:docMk/>
          <pc:sldMk cId="2475006208" sldId="285"/>
        </pc:sldMkLst>
        <pc:spChg chg="mod">
          <ac:chgData name="Adrianna Wójcik" userId="79ffcff6ed223502" providerId="Windows Live" clId="Web-{CE4F5E3A-094C-4CD4-AA15-762ED9957539}" dt="2019-01-21T10:25:30.756" v="594" actId="14100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5:49.209" v="596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6:23.459" v="600" actId="1076"/>
        <pc:sldMkLst>
          <pc:docMk/>
          <pc:sldMk cId="612605633" sldId="286"/>
        </pc:sldMkLst>
        <pc:spChg chg="mod">
          <ac:chgData name="Adrianna Wójcik" userId="79ffcff6ed223502" providerId="Windows Live" clId="Web-{CE4F5E3A-094C-4CD4-AA15-762ED9957539}" dt="2019-01-21T10:26:14.178" v="597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6:17.053" v="598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6:23.459" v="600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26:48.678" v="605" actId="1076"/>
        <pc:sldMkLst>
          <pc:docMk/>
          <pc:sldMk cId="3785074081" sldId="287"/>
        </pc:sldMkLst>
        <pc:spChg chg="mod">
          <ac:chgData name="Adrianna Wójcik" userId="79ffcff6ed223502" providerId="Windows Live" clId="Web-{CE4F5E3A-094C-4CD4-AA15-762ED9957539}" dt="2019-01-21T10:26:40.350" v="603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6:46.162" v="604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6:48.678" v="605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E4F5E3A-094C-4CD4-AA15-762ED9957539}" dt="2019-01-21T10:30:06.429" v="613" actId="20577"/>
        <pc:sldMkLst>
          <pc:docMk/>
          <pc:sldMk cId="3198574478" sldId="288"/>
        </pc:sldMkLst>
        <pc:spChg chg="mod">
          <ac:chgData name="Adrianna Wójcik" userId="79ffcff6ed223502" providerId="Windows Live" clId="Web-{CE4F5E3A-094C-4CD4-AA15-762ED9957539}" dt="2019-01-21T10:30:06.429" v="613" actId="20577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CE4F5E3A-094C-4CD4-AA15-762ED9957539}" dt="2019-01-21T10:27:05.241" v="609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CE4F5E3A-094C-4CD4-AA15-762ED9957539}" dt="2019-01-21T10:27:12.756" v="612" actId="1076"/>
          <ac:spMkLst>
            <pc:docMk/>
            <pc:sldMk cId="3198574478" sldId="288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3045E12E-0DC3-40A0-8F6C-68E031763281}"/>
    <pc:docChg chg="undo modSld modMainMaster">
      <pc:chgData name="Kuba Wisniewski" userId="3f44b0fa8d659153" providerId="LiveId" clId="{3045E12E-0DC3-40A0-8F6C-68E031763281}" dt="2019-02-21T13:22:45.193" v="174" actId="20577"/>
      <pc:docMkLst>
        <pc:docMk/>
      </pc:docMkLst>
      <pc:sldChg chg="addSp modSp setBg">
        <pc:chgData name="Kuba Wisniewski" userId="3f44b0fa8d659153" providerId="LiveId" clId="{3045E12E-0DC3-40A0-8F6C-68E031763281}" dt="2019-02-21T13:14:14.943" v="171" actId="1076"/>
        <pc:sldMkLst>
          <pc:docMk/>
          <pc:sldMk cId="919236819" sldId="256"/>
        </pc:sldMkLst>
        <pc:spChg chg="add mod">
          <ac:chgData name="Kuba Wisniewski" userId="3f44b0fa8d659153" providerId="LiveId" clId="{3045E12E-0DC3-40A0-8F6C-68E031763281}" dt="2019-02-21T13:14:14.943" v="171" actId="1076"/>
          <ac:spMkLst>
            <pc:docMk/>
            <pc:sldMk cId="919236819" sldId="256"/>
            <ac:spMk id="5" creationId="{B128CD79-C6CC-4BF0-B006-959C2C30DDA8}"/>
          </ac:spMkLst>
        </pc:spChg>
      </pc:sldChg>
      <pc:sldChg chg="addSp modSp">
        <pc:chgData name="Kuba Wisniewski" userId="3f44b0fa8d659153" providerId="LiveId" clId="{3045E12E-0DC3-40A0-8F6C-68E031763281}" dt="2019-02-21T12:24:51.642" v="80" actId="20577"/>
        <pc:sldMkLst>
          <pc:docMk/>
          <pc:sldMk cId="352568138" sldId="258"/>
        </pc:sldMkLst>
        <pc:spChg chg="add mod">
          <ac:chgData name="Kuba Wisniewski" userId="3f44b0fa8d659153" providerId="LiveId" clId="{3045E12E-0DC3-40A0-8F6C-68E031763281}" dt="2019-02-21T12:24:51.642" v="80" actId="20577"/>
          <ac:spMkLst>
            <pc:docMk/>
            <pc:sldMk cId="352568138" sldId="258"/>
            <ac:spMk id="5" creationId="{92C40AA9-397B-4F43-A8EF-1E3870D310DB}"/>
          </ac:spMkLst>
        </pc:spChg>
        <pc:spChg chg="mod">
          <ac:chgData name="Kuba Wisniewski" userId="3f44b0fa8d659153" providerId="LiveId" clId="{3045E12E-0DC3-40A0-8F6C-68E031763281}" dt="2019-01-15T09:36:56.764" v="7" actId="20577"/>
          <ac:spMkLst>
            <pc:docMk/>
            <pc:sldMk cId="352568138" sldId="258"/>
            <ac:spMk id="6" creationId="{AF4B846A-47B4-4043-9783-413B6B743F08}"/>
          </ac:spMkLst>
        </pc:spChg>
      </pc:sldChg>
      <pc:sldChg chg="addSp delSp modSp">
        <pc:chgData name="Kuba Wisniewski" userId="3f44b0fa8d659153" providerId="LiveId" clId="{3045E12E-0DC3-40A0-8F6C-68E031763281}" dt="2019-02-21T12:26:19.227" v="86" actId="20577"/>
        <pc:sldMkLst>
          <pc:docMk/>
          <pc:sldMk cId="1811337455" sldId="259"/>
        </pc:sldMkLst>
        <pc:spChg chg="add del">
          <ac:chgData name="Kuba Wisniewski" userId="3f44b0fa8d659153" providerId="LiveId" clId="{3045E12E-0DC3-40A0-8F6C-68E031763281}" dt="2019-02-21T12:25:00.359" v="82"/>
          <ac:spMkLst>
            <pc:docMk/>
            <pc:sldMk cId="1811337455" sldId="259"/>
            <ac:spMk id="5" creationId="{EE957E39-E005-4C22-A348-6EFA8A884D0E}"/>
          </ac:spMkLst>
        </pc:spChg>
        <pc:spChg chg="add mod">
          <ac:chgData name="Kuba Wisniewski" userId="3f44b0fa8d659153" providerId="LiveId" clId="{3045E12E-0DC3-40A0-8F6C-68E031763281}" dt="2019-02-21T12:26:19.227" v="86" actId="20577"/>
          <ac:spMkLst>
            <pc:docMk/>
            <pc:sldMk cId="1811337455" sldId="259"/>
            <ac:spMk id="7" creationId="{FCC3FE4D-C911-41AD-9C4B-17FEC249C0D7}"/>
          </ac:spMkLst>
        </pc:spChg>
      </pc:sldChg>
      <pc:sldChg chg="addSp modSp">
        <pc:chgData name="Kuba Wisniewski" userId="3f44b0fa8d659153" providerId="LiveId" clId="{3045E12E-0DC3-40A0-8F6C-68E031763281}" dt="2019-02-21T12:27:25.305" v="88" actId="20577"/>
        <pc:sldMkLst>
          <pc:docMk/>
          <pc:sldMk cId="2610562718" sldId="260"/>
        </pc:sldMkLst>
        <pc:spChg chg="add mod">
          <ac:chgData name="Kuba Wisniewski" userId="3f44b0fa8d659153" providerId="LiveId" clId="{3045E12E-0DC3-40A0-8F6C-68E031763281}" dt="2019-02-21T12:27:25.305" v="88" actId="20577"/>
          <ac:spMkLst>
            <pc:docMk/>
            <pc:sldMk cId="2610562718" sldId="260"/>
            <ac:spMk id="5" creationId="{3A352729-98A0-457C-A682-5E944E853431}"/>
          </ac:spMkLst>
        </pc:spChg>
        <pc:spChg chg="mod">
          <ac:chgData name="Kuba Wisniewski" userId="3f44b0fa8d659153" providerId="LiveId" clId="{3045E12E-0DC3-40A0-8F6C-68E031763281}" dt="2019-01-15T09:37:15.513" v="10" actId="113"/>
          <ac:spMkLst>
            <pc:docMk/>
            <pc:sldMk cId="2610562718" sldId="260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29:42.476" v="90" actId="20577"/>
        <pc:sldMkLst>
          <pc:docMk/>
          <pc:sldMk cId="250307705" sldId="261"/>
        </pc:sldMkLst>
        <pc:spChg chg="add mod">
          <ac:chgData name="Kuba Wisniewski" userId="3f44b0fa8d659153" providerId="LiveId" clId="{3045E12E-0DC3-40A0-8F6C-68E031763281}" dt="2019-02-21T12:29:42.476" v="90" actId="20577"/>
          <ac:spMkLst>
            <pc:docMk/>
            <pc:sldMk cId="250307705" sldId="261"/>
            <ac:spMk id="5" creationId="{F0C60E02-F5A4-43DA-8B28-F85A6CF92D80}"/>
          </ac:spMkLst>
        </pc:spChg>
      </pc:sldChg>
      <pc:sldChg chg="addSp modSp">
        <pc:chgData name="Kuba Wisniewski" userId="3f44b0fa8d659153" providerId="LiveId" clId="{3045E12E-0DC3-40A0-8F6C-68E031763281}" dt="2019-02-21T12:29:58.526" v="92" actId="20577"/>
        <pc:sldMkLst>
          <pc:docMk/>
          <pc:sldMk cId="684914489" sldId="262"/>
        </pc:sldMkLst>
        <pc:spChg chg="add mod">
          <ac:chgData name="Kuba Wisniewski" userId="3f44b0fa8d659153" providerId="LiveId" clId="{3045E12E-0DC3-40A0-8F6C-68E031763281}" dt="2019-02-21T12:29:58.526" v="92" actId="20577"/>
          <ac:spMkLst>
            <pc:docMk/>
            <pc:sldMk cId="684914489" sldId="262"/>
            <ac:spMk id="5" creationId="{0928DF63-5BD6-40FC-B556-CA274F693683}"/>
          </ac:spMkLst>
        </pc:spChg>
      </pc:sldChg>
      <pc:sldChg chg="addSp modSp">
        <pc:chgData name="Kuba Wisniewski" userId="3f44b0fa8d659153" providerId="LiveId" clId="{3045E12E-0DC3-40A0-8F6C-68E031763281}" dt="2019-02-21T13:16:19.511" v="173" actId="1076"/>
        <pc:sldMkLst>
          <pc:docMk/>
          <pc:sldMk cId="2009182012" sldId="263"/>
        </pc:sldMkLst>
        <pc:spChg chg="add mod">
          <ac:chgData name="Kuba Wisniewski" userId="3f44b0fa8d659153" providerId="LiveId" clId="{3045E12E-0DC3-40A0-8F6C-68E031763281}" dt="2019-02-21T13:16:19.511" v="173" actId="1076"/>
          <ac:spMkLst>
            <pc:docMk/>
            <pc:sldMk cId="2009182012" sldId="263"/>
            <ac:spMk id="5" creationId="{E1C46470-0011-4C05-A235-2F1D92090F7E}"/>
          </ac:spMkLst>
        </pc:spChg>
      </pc:sldChg>
      <pc:sldChg chg="addSp modSp">
        <pc:chgData name="Kuba Wisniewski" userId="3f44b0fa8d659153" providerId="LiveId" clId="{3045E12E-0DC3-40A0-8F6C-68E031763281}" dt="2019-02-21T12:30:34.175" v="98" actId="20577"/>
        <pc:sldMkLst>
          <pc:docMk/>
          <pc:sldMk cId="1066251469" sldId="264"/>
        </pc:sldMkLst>
        <pc:spChg chg="add mod">
          <ac:chgData name="Kuba Wisniewski" userId="3f44b0fa8d659153" providerId="LiveId" clId="{3045E12E-0DC3-40A0-8F6C-68E031763281}" dt="2019-02-21T12:30:34.175" v="98" actId="20577"/>
          <ac:spMkLst>
            <pc:docMk/>
            <pc:sldMk cId="1066251469" sldId="264"/>
            <ac:spMk id="5" creationId="{79CA5633-B176-4AA5-9CBE-25F8D2C1F7D3}"/>
          </ac:spMkLst>
        </pc:spChg>
      </pc:sldChg>
      <pc:sldChg chg="addSp modSp">
        <pc:chgData name="Kuba Wisniewski" userId="3f44b0fa8d659153" providerId="LiveId" clId="{3045E12E-0DC3-40A0-8F6C-68E031763281}" dt="2019-02-21T12:31:22.195" v="100" actId="20577"/>
        <pc:sldMkLst>
          <pc:docMk/>
          <pc:sldMk cId="3966047843" sldId="265"/>
        </pc:sldMkLst>
        <pc:spChg chg="add mod">
          <ac:chgData name="Kuba Wisniewski" userId="3f44b0fa8d659153" providerId="LiveId" clId="{3045E12E-0DC3-40A0-8F6C-68E031763281}" dt="2019-02-21T12:31:22.195" v="100" actId="20577"/>
          <ac:spMkLst>
            <pc:docMk/>
            <pc:sldMk cId="3966047843" sldId="265"/>
            <ac:spMk id="5" creationId="{C37C8E30-D9FA-4AD8-98D9-0AE420DC6ACB}"/>
          </ac:spMkLst>
        </pc:spChg>
      </pc:sldChg>
      <pc:sldChg chg="addSp modSp">
        <pc:chgData name="Kuba Wisniewski" userId="3f44b0fa8d659153" providerId="LiveId" clId="{3045E12E-0DC3-40A0-8F6C-68E031763281}" dt="2019-02-21T12:31:38.921" v="102" actId="20577"/>
        <pc:sldMkLst>
          <pc:docMk/>
          <pc:sldMk cId="2916470873" sldId="266"/>
        </pc:sldMkLst>
        <pc:spChg chg="add mod">
          <ac:chgData name="Kuba Wisniewski" userId="3f44b0fa8d659153" providerId="LiveId" clId="{3045E12E-0DC3-40A0-8F6C-68E031763281}" dt="2019-02-21T12:31:38.921" v="102" actId="20577"/>
          <ac:spMkLst>
            <pc:docMk/>
            <pc:sldMk cId="2916470873" sldId="266"/>
            <ac:spMk id="5" creationId="{32BE4C5A-53D9-48A3-B034-707503A722F0}"/>
          </ac:spMkLst>
        </pc:spChg>
      </pc:sldChg>
      <pc:sldChg chg="addSp modSp">
        <pc:chgData name="Kuba Wisniewski" userId="3f44b0fa8d659153" providerId="LiveId" clId="{3045E12E-0DC3-40A0-8F6C-68E031763281}" dt="2019-02-21T12:31:55.655" v="104" actId="20577"/>
        <pc:sldMkLst>
          <pc:docMk/>
          <pc:sldMk cId="912130363" sldId="267"/>
        </pc:sldMkLst>
        <pc:spChg chg="add mod">
          <ac:chgData name="Kuba Wisniewski" userId="3f44b0fa8d659153" providerId="LiveId" clId="{3045E12E-0DC3-40A0-8F6C-68E031763281}" dt="2019-02-21T12:31:55.655" v="104" actId="20577"/>
          <ac:spMkLst>
            <pc:docMk/>
            <pc:sldMk cId="912130363" sldId="267"/>
            <ac:spMk id="5" creationId="{0DF2FB18-BD3A-422C-9C86-3077592F6BEE}"/>
          </ac:spMkLst>
        </pc:spChg>
      </pc:sldChg>
      <pc:sldChg chg="addSp modSp">
        <pc:chgData name="Kuba Wisniewski" userId="3f44b0fa8d659153" providerId="LiveId" clId="{3045E12E-0DC3-40A0-8F6C-68E031763281}" dt="2019-02-21T13:05:45.122" v="149" actId="20577"/>
        <pc:sldMkLst>
          <pc:docMk/>
          <pc:sldMk cId="2048691521" sldId="268"/>
        </pc:sldMkLst>
        <pc:spChg chg="mod">
          <ac:chgData name="Kuba Wisniewski" userId="3f44b0fa8d659153" providerId="LiveId" clId="{3045E12E-0DC3-40A0-8F6C-68E031763281}" dt="2019-02-21T13:05:20.153" v="147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Kuba Wisniewski" userId="3f44b0fa8d659153" providerId="LiveId" clId="{3045E12E-0DC3-40A0-8F6C-68E031763281}" dt="2019-02-21T13:05:45.122" v="149" actId="20577"/>
          <ac:spMkLst>
            <pc:docMk/>
            <pc:sldMk cId="2048691521" sldId="268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2:10.965" v="106" actId="20577"/>
          <ac:spMkLst>
            <pc:docMk/>
            <pc:sldMk cId="2048691521" sldId="268"/>
            <ac:spMk id="5" creationId="{6690FDBF-D6D2-445F-8856-04219EAF885F}"/>
          </ac:spMkLst>
        </pc:spChg>
      </pc:sldChg>
      <pc:sldChg chg="addSp modSp">
        <pc:chgData name="Kuba Wisniewski" userId="3f44b0fa8d659153" providerId="LiveId" clId="{3045E12E-0DC3-40A0-8F6C-68E031763281}" dt="2019-02-21T13:05:57.011" v="153" actId="20577"/>
        <pc:sldMkLst>
          <pc:docMk/>
          <pc:sldMk cId="1701544960" sldId="269"/>
        </pc:sldMkLst>
        <pc:spChg chg="mod">
          <ac:chgData name="Kuba Wisniewski" userId="3f44b0fa8d659153" providerId="LiveId" clId="{3045E12E-0DC3-40A0-8F6C-68E031763281}" dt="2019-02-21T13:05:57.011" v="153" actId="20577"/>
          <ac:spMkLst>
            <pc:docMk/>
            <pc:sldMk cId="1701544960" sldId="269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2:44.989" v="108" actId="20577"/>
          <ac:spMkLst>
            <pc:docMk/>
            <pc:sldMk cId="1701544960" sldId="269"/>
            <ac:spMk id="5" creationId="{D62A6913-E4FE-4D21-90D7-78005C0A33D3}"/>
          </ac:spMkLst>
        </pc:spChg>
      </pc:sldChg>
      <pc:sldChg chg="addSp modSp">
        <pc:chgData name="Kuba Wisniewski" userId="3f44b0fa8d659153" providerId="LiveId" clId="{3045E12E-0DC3-40A0-8F6C-68E031763281}" dt="2019-02-21T12:33:12.371" v="110" actId="20577"/>
        <pc:sldMkLst>
          <pc:docMk/>
          <pc:sldMk cId="412673396" sldId="270"/>
        </pc:sldMkLst>
        <pc:spChg chg="add mod">
          <ac:chgData name="Kuba Wisniewski" userId="3f44b0fa8d659153" providerId="LiveId" clId="{3045E12E-0DC3-40A0-8F6C-68E031763281}" dt="2019-02-21T12:33:12.371" v="110" actId="20577"/>
          <ac:spMkLst>
            <pc:docMk/>
            <pc:sldMk cId="412673396" sldId="270"/>
            <ac:spMk id="5" creationId="{2CEF995D-70E3-474E-AAFF-AE0812F6DBB1}"/>
          </ac:spMkLst>
        </pc:spChg>
      </pc:sldChg>
      <pc:sldChg chg="addSp modSp">
        <pc:chgData name="Kuba Wisniewski" userId="3f44b0fa8d659153" providerId="LiveId" clId="{3045E12E-0DC3-40A0-8F6C-68E031763281}" dt="2019-02-21T13:06:10.423" v="155" actId="20577"/>
        <pc:sldMkLst>
          <pc:docMk/>
          <pc:sldMk cId="3044692101" sldId="271"/>
        </pc:sldMkLst>
        <pc:spChg chg="add mod">
          <ac:chgData name="Kuba Wisniewski" userId="3f44b0fa8d659153" providerId="LiveId" clId="{3045E12E-0DC3-40A0-8F6C-68E031763281}" dt="2019-02-21T12:33:27.666" v="112" actId="20577"/>
          <ac:spMkLst>
            <pc:docMk/>
            <pc:sldMk cId="3044692101" sldId="271"/>
            <ac:spMk id="5" creationId="{69FEAFDE-EB9F-457E-BA8B-7057AB51200D}"/>
          </ac:spMkLst>
        </pc:spChg>
        <pc:spChg chg="mod">
          <ac:chgData name="Kuba Wisniewski" userId="3f44b0fa8d659153" providerId="LiveId" clId="{3045E12E-0DC3-40A0-8F6C-68E031763281}" dt="2019-02-21T13:06:10.423" v="155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33:43.722" v="114" actId="20577"/>
        <pc:sldMkLst>
          <pc:docMk/>
          <pc:sldMk cId="2874104952" sldId="272"/>
        </pc:sldMkLst>
        <pc:spChg chg="add mod">
          <ac:chgData name="Kuba Wisniewski" userId="3f44b0fa8d659153" providerId="LiveId" clId="{3045E12E-0DC3-40A0-8F6C-68E031763281}" dt="2019-02-21T12:33:43.722" v="114" actId="20577"/>
          <ac:spMkLst>
            <pc:docMk/>
            <pc:sldMk cId="2874104952" sldId="272"/>
            <ac:spMk id="5" creationId="{B94F1FDD-EAE5-488B-82F0-EAFA805E8FF4}"/>
          </ac:spMkLst>
        </pc:spChg>
      </pc:sldChg>
      <pc:sldChg chg="addSp modSp">
        <pc:chgData name="Kuba Wisniewski" userId="3f44b0fa8d659153" providerId="LiveId" clId="{3045E12E-0DC3-40A0-8F6C-68E031763281}" dt="2019-02-21T13:06:23.988" v="157" actId="20577"/>
        <pc:sldMkLst>
          <pc:docMk/>
          <pc:sldMk cId="2186872378" sldId="273"/>
        </pc:sldMkLst>
        <pc:spChg chg="mod">
          <ac:chgData name="Kuba Wisniewski" userId="3f44b0fa8d659153" providerId="LiveId" clId="{3045E12E-0DC3-40A0-8F6C-68E031763281}" dt="2019-02-21T13:06:23.988" v="157" actId="20577"/>
          <ac:spMkLst>
            <pc:docMk/>
            <pc:sldMk cId="2186872378" sldId="273"/>
            <ac:spMk id="2" creationId="{0C7260E8-6F4C-4B52-8C05-5E81C8C0AC8E}"/>
          </ac:spMkLst>
        </pc:spChg>
        <pc:spChg chg="add mod">
          <ac:chgData name="Kuba Wisniewski" userId="3f44b0fa8d659153" providerId="LiveId" clId="{3045E12E-0DC3-40A0-8F6C-68E031763281}" dt="2019-02-21T12:34:08.052" v="116" actId="20577"/>
          <ac:spMkLst>
            <pc:docMk/>
            <pc:sldMk cId="2186872378" sldId="273"/>
            <ac:spMk id="5" creationId="{FF25FB8B-7B89-41D3-8B15-AF235117FD28}"/>
          </ac:spMkLst>
        </pc:spChg>
      </pc:sldChg>
      <pc:sldChg chg="addSp modSp">
        <pc:chgData name="Kuba Wisniewski" userId="3f44b0fa8d659153" providerId="LiveId" clId="{3045E12E-0DC3-40A0-8F6C-68E031763281}" dt="2019-02-21T12:34:25.585" v="118" actId="20577"/>
        <pc:sldMkLst>
          <pc:docMk/>
          <pc:sldMk cId="1638805795" sldId="274"/>
        </pc:sldMkLst>
        <pc:spChg chg="add mod">
          <ac:chgData name="Kuba Wisniewski" userId="3f44b0fa8d659153" providerId="LiveId" clId="{3045E12E-0DC3-40A0-8F6C-68E031763281}" dt="2019-02-21T12:34:25.585" v="118" actId="20577"/>
          <ac:spMkLst>
            <pc:docMk/>
            <pc:sldMk cId="1638805795" sldId="274"/>
            <ac:spMk id="5" creationId="{947FABBF-AEC1-4717-8E55-09FC7D647F17}"/>
          </ac:spMkLst>
        </pc:spChg>
      </pc:sldChg>
      <pc:sldChg chg="addSp modSp">
        <pc:chgData name="Kuba Wisniewski" userId="3f44b0fa8d659153" providerId="LiveId" clId="{3045E12E-0DC3-40A0-8F6C-68E031763281}" dt="2019-02-21T12:34:38.250" v="120" actId="20577"/>
        <pc:sldMkLst>
          <pc:docMk/>
          <pc:sldMk cId="818298893" sldId="275"/>
        </pc:sldMkLst>
        <pc:spChg chg="mod">
          <ac:chgData name="Kuba Wisniewski" userId="3f44b0fa8d659153" providerId="LiveId" clId="{3045E12E-0DC3-40A0-8F6C-68E031763281}" dt="2019-01-15T09:38:09.470" v="12" actId="20577"/>
          <ac:spMkLst>
            <pc:docMk/>
            <pc:sldMk cId="818298893" sldId="275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4:38.250" v="120" actId="20577"/>
          <ac:spMkLst>
            <pc:docMk/>
            <pc:sldMk cId="818298893" sldId="275"/>
            <ac:spMk id="5" creationId="{3D2545D0-C4DF-49D1-9CD4-73DBA259A4AE}"/>
          </ac:spMkLst>
        </pc:spChg>
      </pc:sldChg>
      <pc:sldChg chg="addSp modSp">
        <pc:chgData name="Kuba Wisniewski" userId="3f44b0fa8d659153" providerId="LiveId" clId="{3045E12E-0DC3-40A0-8F6C-68E031763281}" dt="2019-02-21T13:06:46.218" v="161" actId="20577"/>
        <pc:sldMkLst>
          <pc:docMk/>
          <pc:sldMk cId="1992069397" sldId="276"/>
        </pc:sldMkLst>
        <pc:spChg chg="mod">
          <ac:chgData name="Kuba Wisniewski" userId="3f44b0fa8d659153" providerId="LiveId" clId="{3045E12E-0DC3-40A0-8F6C-68E031763281}" dt="2019-02-21T13:06:46.218" v="161" actId="20577"/>
          <ac:spMkLst>
            <pc:docMk/>
            <pc:sldMk cId="1992069397" sldId="276"/>
            <ac:spMk id="2" creationId="{0C7260E8-6F4C-4B52-8C05-5E81C8C0AC8E}"/>
          </ac:spMkLst>
        </pc:spChg>
        <pc:spChg chg="add mod">
          <ac:chgData name="Kuba Wisniewski" userId="3f44b0fa8d659153" providerId="LiveId" clId="{3045E12E-0DC3-40A0-8F6C-68E031763281}" dt="2019-02-21T12:34:54.833" v="122" actId="20577"/>
          <ac:spMkLst>
            <pc:docMk/>
            <pc:sldMk cId="1992069397" sldId="276"/>
            <ac:spMk id="5" creationId="{06B1DCCE-2757-4237-8A28-9D150B68B22F}"/>
          </ac:spMkLst>
        </pc:spChg>
      </pc:sldChg>
      <pc:sldChg chg="addSp modSp">
        <pc:chgData name="Kuba Wisniewski" userId="3f44b0fa8d659153" providerId="LiveId" clId="{3045E12E-0DC3-40A0-8F6C-68E031763281}" dt="2019-02-21T13:22:45.193" v="174" actId="20577"/>
        <pc:sldMkLst>
          <pc:docMk/>
          <pc:sldMk cId="1367049764" sldId="277"/>
        </pc:sldMkLst>
        <pc:spChg chg="mod">
          <ac:chgData name="Kuba Wisniewski" userId="3f44b0fa8d659153" providerId="LiveId" clId="{3045E12E-0DC3-40A0-8F6C-68E031763281}" dt="2019-01-15T09:38:23.684" v="18" actId="20577"/>
          <ac:spMkLst>
            <pc:docMk/>
            <pc:sldMk cId="1367049764" sldId="277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3:22:45.193" v="174" actId="20577"/>
          <ac:spMkLst>
            <pc:docMk/>
            <pc:sldMk cId="1367049764" sldId="277"/>
            <ac:spMk id="5" creationId="{DE6A736F-FBC3-44EF-A625-96577C6ADCC7}"/>
          </ac:spMkLst>
        </pc:spChg>
      </pc:sldChg>
      <pc:sldChg chg="addSp modSp">
        <pc:chgData name="Kuba Wisniewski" userId="3f44b0fa8d659153" providerId="LiveId" clId="{3045E12E-0DC3-40A0-8F6C-68E031763281}" dt="2019-02-21T12:35:47.265" v="125" actId="20577"/>
        <pc:sldMkLst>
          <pc:docMk/>
          <pc:sldMk cId="789960919" sldId="278"/>
        </pc:sldMkLst>
        <pc:spChg chg="add mod">
          <ac:chgData name="Kuba Wisniewski" userId="3f44b0fa8d659153" providerId="LiveId" clId="{3045E12E-0DC3-40A0-8F6C-68E031763281}" dt="2019-02-21T12:35:47.265" v="125" actId="20577"/>
          <ac:spMkLst>
            <pc:docMk/>
            <pc:sldMk cId="789960919" sldId="278"/>
            <ac:spMk id="5" creationId="{F96E9CA6-3CF7-4684-998E-0A567A5960EA}"/>
          </ac:spMkLst>
        </pc:spChg>
      </pc:sldChg>
      <pc:sldChg chg="addSp modSp">
        <pc:chgData name="Kuba Wisniewski" userId="3f44b0fa8d659153" providerId="LiveId" clId="{3045E12E-0DC3-40A0-8F6C-68E031763281}" dt="2019-02-21T12:36:45.623" v="127" actId="20577"/>
        <pc:sldMkLst>
          <pc:docMk/>
          <pc:sldMk cId="2227950191" sldId="279"/>
        </pc:sldMkLst>
        <pc:spChg chg="add mod">
          <ac:chgData name="Kuba Wisniewski" userId="3f44b0fa8d659153" providerId="LiveId" clId="{3045E12E-0DC3-40A0-8F6C-68E031763281}" dt="2019-02-21T12:36:45.623" v="127" actId="20577"/>
          <ac:spMkLst>
            <pc:docMk/>
            <pc:sldMk cId="2227950191" sldId="279"/>
            <ac:spMk id="5" creationId="{C831A646-6544-449A-A5FA-2B0AD5005608}"/>
          </ac:spMkLst>
        </pc:spChg>
      </pc:sldChg>
      <pc:sldChg chg="addSp modSp">
        <pc:chgData name="Kuba Wisniewski" userId="3f44b0fa8d659153" providerId="LiveId" clId="{3045E12E-0DC3-40A0-8F6C-68E031763281}" dt="2019-02-21T12:37:03.756" v="129" actId="20577"/>
        <pc:sldMkLst>
          <pc:docMk/>
          <pc:sldMk cId="1718729475" sldId="280"/>
        </pc:sldMkLst>
        <pc:spChg chg="add mod">
          <ac:chgData name="Kuba Wisniewski" userId="3f44b0fa8d659153" providerId="LiveId" clId="{3045E12E-0DC3-40A0-8F6C-68E031763281}" dt="2019-02-21T12:37:03.756" v="129" actId="20577"/>
          <ac:spMkLst>
            <pc:docMk/>
            <pc:sldMk cId="1718729475" sldId="280"/>
            <ac:spMk id="5" creationId="{623CA83D-78DB-42AD-A215-1F44F3B2DD9A}"/>
          </ac:spMkLst>
        </pc:spChg>
      </pc:sldChg>
      <pc:sldChg chg="addSp modSp">
        <pc:chgData name="Kuba Wisniewski" userId="3f44b0fa8d659153" providerId="LiveId" clId="{3045E12E-0DC3-40A0-8F6C-68E031763281}" dt="2019-02-21T13:07:55.722" v="165" actId="20577"/>
        <pc:sldMkLst>
          <pc:docMk/>
          <pc:sldMk cId="2123444869" sldId="281"/>
        </pc:sldMkLst>
        <pc:spChg chg="mod">
          <ac:chgData name="Kuba Wisniewski" userId="3f44b0fa8d659153" providerId="LiveId" clId="{3045E12E-0DC3-40A0-8F6C-68E031763281}" dt="2019-02-21T13:07:48.809" v="163" actId="20577"/>
          <ac:spMkLst>
            <pc:docMk/>
            <pc:sldMk cId="2123444869" sldId="281"/>
            <ac:spMk id="2" creationId="{0C7260E8-6F4C-4B52-8C05-5E81C8C0AC8E}"/>
          </ac:spMkLst>
        </pc:spChg>
        <pc:spChg chg="add mod">
          <ac:chgData name="Kuba Wisniewski" userId="3f44b0fa8d659153" providerId="LiveId" clId="{3045E12E-0DC3-40A0-8F6C-68E031763281}" dt="2019-02-21T12:37:17.444" v="131" actId="20577"/>
          <ac:spMkLst>
            <pc:docMk/>
            <pc:sldMk cId="2123444869" sldId="281"/>
            <ac:spMk id="5" creationId="{54D04660-4921-4695-9519-8D63B8F7A25E}"/>
          </ac:spMkLst>
        </pc:spChg>
        <pc:spChg chg="mod">
          <ac:chgData name="Kuba Wisniewski" userId="3f44b0fa8d659153" providerId="LiveId" clId="{3045E12E-0DC3-40A0-8F6C-68E031763281}" dt="2019-02-21T13:07:55.722" v="165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38:21.357" v="133" actId="20577"/>
        <pc:sldMkLst>
          <pc:docMk/>
          <pc:sldMk cId="3939180489" sldId="282"/>
        </pc:sldMkLst>
        <pc:spChg chg="add mod">
          <ac:chgData name="Kuba Wisniewski" userId="3f44b0fa8d659153" providerId="LiveId" clId="{3045E12E-0DC3-40A0-8F6C-68E031763281}" dt="2019-02-21T12:38:21.357" v="133" actId="20577"/>
          <ac:spMkLst>
            <pc:docMk/>
            <pc:sldMk cId="3939180489" sldId="282"/>
            <ac:spMk id="5" creationId="{50C4FA5E-AF56-4F2B-8BF7-E3AAFF6C7E75}"/>
          </ac:spMkLst>
        </pc:spChg>
      </pc:sldChg>
      <pc:sldChg chg="addSp modSp">
        <pc:chgData name="Kuba Wisniewski" userId="3f44b0fa8d659153" providerId="LiveId" clId="{3045E12E-0DC3-40A0-8F6C-68E031763281}" dt="2019-02-21T13:08:08.633" v="167" actId="20577"/>
        <pc:sldMkLst>
          <pc:docMk/>
          <pc:sldMk cId="2884192995" sldId="283"/>
        </pc:sldMkLst>
        <pc:spChg chg="mod">
          <ac:chgData name="Kuba Wisniewski" userId="3f44b0fa8d659153" providerId="LiveId" clId="{3045E12E-0DC3-40A0-8F6C-68E031763281}" dt="2019-02-21T13:08:08.633" v="167" actId="20577"/>
          <ac:spMkLst>
            <pc:docMk/>
            <pc:sldMk cId="2884192995" sldId="283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8:46.129" v="135" actId="20577"/>
          <ac:spMkLst>
            <pc:docMk/>
            <pc:sldMk cId="2884192995" sldId="283"/>
            <ac:spMk id="5" creationId="{DD33D2BB-DA7E-46FC-84B8-3D98FAB02D2D}"/>
          </ac:spMkLst>
        </pc:spChg>
        <pc:spChg chg="mod">
          <ac:chgData name="Kuba Wisniewski" userId="3f44b0fa8d659153" providerId="LiveId" clId="{3045E12E-0DC3-40A0-8F6C-68E031763281}" dt="2019-01-15T09:38:51.723" v="22" actId="20577"/>
          <ac:spMkLst>
            <pc:docMk/>
            <pc:sldMk cId="2884192995" sldId="283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3:08:18.056" v="169" actId="20577"/>
        <pc:sldMkLst>
          <pc:docMk/>
          <pc:sldMk cId="3957631942" sldId="284"/>
        </pc:sldMkLst>
        <pc:spChg chg="mod">
          <ac:chgData name="Kuba Wisniewski" userId="3f44b0fa8d659153" providerId="LiveId" clId="{3045E12E-0DC3-40A0-8F6C-68E031763281}" dt="2019-01-15T09:39:00.295" v="24" actId="20577"/>
          <ac:spMkLst>
            <pc:docMk/>
            <pc:sldMk cId="3957631942" sldId="284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9:06.287" v="137" actId="20577"/>
          <ac:spMkLst>
            <pc:docMk/>
            <pc:sldMk cId="3957631942" sldId="284"/>
            <ac:spMk id="5" creationId="{815DD446-1B98-425B-8985-511CF6A33EE4}"/>
          </ac:spMkLst>
        </pc:spChg>
        <pc:spChg chg="mod">
          <ac:chgData name="Kuba Wisniewski" userId="3f44b0fa8d659153" providerId="LiveId" clId="{3045E12E-0DC3-40A0-8F6C-68E031763281}" dt="2019-02-21T13:08:18.056" v="169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39:28.374" v="139" actId="20577"/>
        <pc:sldMkLst>
          <pc:docMk/>
          <pc:sldMk cId="2475006208" sldId="285"/>
        </pc:sldMkLst>
        <pc:spChg chg="mod">
          <ac:chgData name="Kuba Wisniewski" userId="3f44b0fa8d659153" providerId="LiveId" clId="{3045E12E-0DC3-40A0-8F6C-68E031763281}" dt="2019-01-15T09:39:25.544" v="42" actId="20577"/>
          <ac:spMkLst>
            <pc:docMk/>
            <pc:sldMk cId="2475006208" sldId="285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39:28.374" v="139" actId="20577"/>
          <ac:spMkLst>
            <pc:docMk/>
            <pc:sldMk cId="2475006208" sldId="285"/>
            <ac:spMk id="5" creationId="{C0C1D1E8-EF62-4215-8427-5FD8FC3778BC}"/>
          </ac:spMkLst>
        </pc:spChg>
        <pc:spChg chg="mod">
          <ac:chgData name="Kuba Wisniewski" userId="3f44b0fa8d659153" providerId="LiveId" clId="{3045E12E-0DC3-40A0-8F6C-68E031763281}" dt="2019-01-15T09:39:32.402" v="59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42:44.613" v="141" actId="20577"/>
        <pc:sldMkLst>
          <pc:docMk/>
          <pc:sldMk cId="612605633" sldId="286"/>
        </pc:sldMkLst>
        <pc:spChg chg="mod">
          <ac:chgData name="Kuba Wisniewski" userId="3f44b0fa8d659153" providerId="LiveId" clId="{3045E12E-0DC3-40A0-8F6C-68E031763281}" dt="2019-01-15T09:39:49.086" v="62" actId="113"/>
          <ac:spMkLst>
            <pc:docMk/>
            <pc:sldMk cId="612605633" sldId="286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42:44.613" v="141" actId="20577"/>
          <ac:spMkLst>
            <pc:docMk/>
            <pc:sldMk cId="612605633" sldId="286"/>
            <ac:spMk id="5" creationId="{F8A1AE3E-59EA-4A62-A697-E47F61573723}"/>
          </ac:spMkLst>
        </pc:spChg>
        <pc:spChg chg="mod">
          <ac:chgData name="Kuba Wisniewski" userId="3f44b0fa8d659153" providerId="LiveId" clId="{3045E12E-0DC3-40A0-8F6C-68E031763281}" dt="2019-01-15T09:39:54.695" v="64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42:59.954" v="143" actId="20577"/>
        <pc:sldMkLst>
          <pc:docMk/>
          <pc:sldMk cId="3785074081" sldId="287"/>
        </pc:sldMkLst>
        <pc:spChg chg="mod">
          <ac:chgData name="Kuba Wisniewski" userId="3f44b0fa8d659153" providerId="LiveId" clId="{3045E12E-0DC3-40A0-8F6C-68E031763281}" dt="2019-01-15T09:40:11.772" v="66" actId="20577"/>
          <ac:spMkLst>
            <pc:docMk/>
            <pc:sldMk cId="3785074081" sldId="287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42:59.954" v="143" actId="20577"/>
          <ac:spMkLst>
            <pc:docMk/>
            <pc:sldMk cId="3785074081" sldId="287"/>
            <ac:spMk id="5" creationId="{39390798-47B1-4842-969E-383214FE8580}"/>
          </ac:spMkLst>
        </pc:spChg>
        <pc:spChg chg="mod">
          <ac:chgData name="Kuba Wisniewski" userId="3f44b0fa8d659153" providerId="LiveId" clId="{3045E12E-0DC3-40A0-8F6C-68E031763281}" dt="2019-01-15T09:40:19.741" v="68" actId="20577"/>
          <ac:spMkLst>
            <pc:docMk/>
            <pc:sldMk cId="3785074081" sldId="287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3045E12E-0DC3-40A0-8F6C-68E031763281}" dt="2019-02-21T12:43:14.492" v="145" actId="20577"/>
        <pc:sldMkLst>
          <pc:docMk/>
          <pc:sldMk cId="3198574478" sldId="288"/>
        </pc:sldMkLst>
        <pc:spChg chg="mod">
          <ac:chgData name="Kuba Wisniewski" userId="3f44b0fa8d659153" providerId="LiveId" clId="{3045E12E-0DC3-40A0-8F6C-68E031763281}" dt="2019-01-15T09:40:27.342" v="70" actId="20577"/>
          <ac:spMkLst>
            <pc:docMk/>
            <pc:sldMk cId="3198574478" sldId="288"/>
            <ac:spMk id="3" creationId="{3BBF367E-C7AF-465E-A4BE-02E0200021FF}"/>
          </ac:spMkLst>
        </pc:spChg>
        <pc:spChg chg="add mod">
          <ac:chgData name="Kuba Wisniewski" userId="3f44b0fa8d659153" providerId="LiveId" clId="{3045E12E-0DC3-40A0-8F6C-68E031763281}" dt="2019-02-21T12:43:14.492" v="145" actId="20577"/>
          <ac:spMkLst>
            <pc:docMk/>
            <pc:sldMk cId="3198574478" sldId="288"/>
            <ac:spMk id="5" creationId="{11816ADD-272A-42AB-89AC-4BDA6A132EBC}"/>
          </ac:spMkLst>
        </pc:spChg>
        <pc:spChg chg="mod">
          <ac:chgData name="Kuba Wisniewski" userId="3f44b0fa8d659153" providerId="LiveId" clId="{3045E12E-0DC3-40A0-8F6C-68E031763281}" dt="2019-01-15T09:40:38.327" v="72" actId="20577"/>
          <ac:spMkLst>
            <pc:docMk/>
            <pc:sldMk cId="3198574478" sldId="288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3045E12E-0DC3-40A0-8F6C-68E031763281}" dt="2019-01-18T16:16:38.622" v="75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3045E12E-0DC3-40A0-8F6C-68E031763281}" dt="2019-01-18T16:16:38.622" v="75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clId="Web-{CE4F5E3A-094C-4CD4-AA15-762ED9957539}"/>
    <pc:docChg chg="modSld">
      <pc:chgData name="" userId="" providerId="" clId="Web-{CE4F5E3A-094C-4CD4-AA15-762ED9957539}" dt="2019-01-21T08:56:57.664" v="0" actId="1076"/>
      <pc:docMkLst>
        <pc:docMk/>
      </pc:docMkLst>
      <pc:sldChg chg="modSp">
        <pc:chgData name="" userId="" providerId="" clId="Web-{CE4F5E3A-094C-4CD4-AA15-762ED9957539}" dt="2019-01-21T08:56:57.664" v="0" actId="1076"/>
        <pc:sldMkLst>
          <pc:docMk/>
          <pc:sldMk cId="919236819" sldId="256"/>
        </pc:sldMkLst>
        <pc:spChg chg="mod">
          <ac:chgData name="" userId="" providerId="" clId="Web-{CE4F5E3A-094C-4CD4-AA15-762ED9957539}" dt="2019-01-21T08:56:57.664" v="0" actId="1076"/>
          <ac:spMkLst>
            <pc:docMk/>
            <pc:sldMk cId="919236819" sldId="256"/>
            <ac:spMk id="2" creationId="{0C7260E8-6F4C-4B52-8C05-5E81C8C0AC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873" y="397928"/>
            <a:ext cx="2187575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638" y="196366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błotko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4006" y="1933412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Niszczycie gniazdo: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128CD79-C6CC-4BF0-B006-959C2C30DDA8}"/>
              </a:ext>
            </a:extLst>
          </p:cNvPr>
          <p:cNvSpPr/>
          <p:nvPr/>
        </p:nvSpPr>
        <p:spPr>
          <a:xfrm>
            <a:off x="2231278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863" y="367803"/>
            <a:ext cx="2301478" cy="1318707"/>
          </a:xfrm>
        </p:spPr>
        <p:txBody>
          <a:bodyPr anchor="ctr">
            <a:normAutofit/>
          </a:bodyPr>
          <a:lstStyle/>
          <a:p>
            <a:r>
              <a:rPr lang="pl-PL" sz="1300" dirty="0">
                <a:latin typeface="Monotype Corsiva"/>
              </a:rPr>
              <a:t>Na podłodze korytarza zauważacie świecące w ciemności plamy. Idąc ich śladem docieracie do rannej Świetlanki, która słaniając się na nogach stara się dotrzeć do szpitala.</a:t>
            </a:r>
            <a:endParaRPr lang="en-US" sz="13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2025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Opatrzcie jej rany: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2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9427" y="1990193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Sprowadźcie lekarzy: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2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2BE4C5A-53D9-48A3-B034-707503A722F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0" y="375681"/>
            <a:ext cx="2367161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Śmiało podążacie prostym,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jasnym tunelem, gdy nagle na coś wpadacie. Nic nie widzicie, więc próbujecie znowu… i znowu odbijacie się od niewidzialnej ściany. Ewidentnie trafiliście na jedną z magicznych zapór.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200449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Rozbrajacie zaporę: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0936" y="197443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Tworzycie alternatywny korytarz: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DF2FB18-BD3A-422C-9C86-3077592F6BE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83558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/>
              </a:rPr>
              <a:t>Złośliwy duszek, zwany </a:t>
            </a:r>
            <a:r>
              <a:rPr lang="pl-PL" sz="1400" dirty="0" err="1">
                <a:latin typeface="Monotype Corsiva"/>
              </a:rPr>
              <a:t>Poltergajstem</a:t>
            </a:r>
            <a:r>
              <a:rPr lang="pl-PL" sz="1400" dirty="0">
                <a:latin typeface="Monotype Corsiva"/>
              </a:rPr>
              <a:t>, przyczepił się do Was i przeszkadza: ciska kulkami błota, podstawia nogi</a:t>
            </a:r>
            <a:br>
              <a:rPr lang="pl-PL" sz="1400" dirty="0">
                <a:latin typeface="Monotype Corsiva"/>
              </a:rPr>
            </a:br>
            <a:r>
              <a:rPr lang="pl-PL" sz="1400" dirty="0">
                <a:latin typeface="Monotype Corsiva"/>
              </a:rPr>
              <a:t>i wyśpiewuje obraźliwe piosenki.</a:t>
            </a:r>
            <a:endParaRPr lang="en-US" sz="14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827" y="1917837"/>
            <a:ext cx="1183581" cy="1466660"/>
          </a:xfrm>
        </p:spPr>
        <p:txBody>
          <a:bodyPr>
            <a:normAutofit fontScale="92500" lnSpcReduction="2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Zachowujecie zimną krew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udajecie, że zaczepki duszka budzą w Was zachwyt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(to zniechęca </a:t>
            </a:r>
            <a:r>
              <a:rPr lang="pl-PL" sz="1200" dirty="0" err="1">
                <a:latin typeface="Monotype Corsiva" panose="03010101010201010101" pitchFamily="66" charset="0"/>
              </a:rPr>
              <a:t>Poltergajsty</a:t>
            </a:r>
            <a:r>
              <a:rPr lang="pl-PL" sz="1200" dirty="0">
                <a:latin typeface="Monotype Corsiva" panose="03010101010201010101" pitchFamily="66" charset="0"/>
              </a:rPr>
              <a:t>):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9291"/>
            <a:ext cx="119936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Montujecie magiczny amulet na </a:t>
            </a:r>
            <a:r>
              <a:rPr lang="pl-PL" sz="1200" dirty="0" err="1">
                <a:latin typeface="Monotype Corsiva" panose="03010101010201010101" pitchFamily="66" charset="0"/>
              </a:rPr>
              <a:t>Poltergajsty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690FDBF-D6D2-445F-8856-04219EAF885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07193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Nadchodzi święto ziemi - nauczcie się Waszego tradycyjnego tańca z tej okazji.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72983"/>
            <a:ext cx="1140561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Ćwiczycie dzień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noc, nie śpiąc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nie jedząc: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5009" y="1942925"/>
            <a:ext cx="1136237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Nie mam czasu na głupoty, improwizacja wychodzi nam całkiem nieźle: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62A6913-E4FE-4D21-90D7-78005C0A33D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457" y="336291"/>
            <a:ext cx="220146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obrósł grzybami, czy one są jadalne?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8873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Jeden z Was sprawdza za wszystkich: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685" y="1958681"/>
            <a:ext cx="113623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Mamy jeszcze prowiant, nie potrzebujemy tych grzybów: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gaz wybuchowy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CEF995D-70E3-474E-AAFF-AE0812F6DBB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439" y="375681"/>
            <a:ext cx="2114664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W jednym z korytarzy purchawka emituje </a:t>
            </a:r>
            <a:r>
              <a:rPr lang="pl-PL" sz="1400" err="1">
                <a:latin typeface="Monotype Corsiva"/>
              </a:rPr>
              <a:t>śmiechogaz</a:t>
            </a:r>
            <a:r>
              <a:rPr lang="pl-PL" sz="1400" dirty="0">
                <a:latin typeface="Monotype Corsiva"/>
              </a:rPr>
              <a:t> - każdy kto tam wchodzi zaczyna się głośno </a:t>
            </a:r>
            <a:r>
              <a:rPr lang="pl-PL" sz="1400">
                <a:latin typeface="Monotype Corsiva"/>
              </a:rPr>
              <a:t>śmiać i przeszkadza innym: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894202"/>
            <a:ext cx="1187904" cy="1528927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Bardzo dobrze! Za dużo smutku jest na świecie,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śmiech to zdrowie!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3125" y="1872023"/>
            <a:ext cx="1112566" cy="1466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Zbudujmy magiczną zasłonę dźwiękową, dzięki czemu głośne śmiechy pozostaną tylko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tym korytarzu: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9FEAFDE-EB9F-457E-BA8B-7057AB51200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4779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Znalazłeś radio - napraw je!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3600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Udało się, odbiera stacje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</a:t>
            </a:r>
            <a:r>
              <a:rPr lang="pl-PL" sz="1200" dirty="0" err="1">
                <a:latin typeface="Monotype Corsiva" panose="03010101010201010101" pitchFamily="66" charset="0"/>
              </a:rPr>
              <a:t>Bodenstadtu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5009" y="1982315"/>
            <a:ext cx="11046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Niby działa, ale słychać tylko jakieś potworne wycie: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94F1FDD-EAE5-488B-82F0-EAFA805E8FF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581" y="336291"/>
            <a:ext cx="2438175" cy="1403075"/>
          </a:xfrm>
        </p:spPr>
        <p:txBody>
          <a:bodyPr anchor="ctr">
            <a:noAutofit/>
          </a:bodyPr>
          <a:lstStyle/>
          <a:p>
            <a:r>
              <a:rPr lang="pl-PL" sz="1050" dirty="0">
                <a:latin typeface="Monotype Corsiva"/>
              </a:rPr>
              <a:t>Waszym oczom ukazuje się błyszcząca sadzawka. Nie musicie zbyt długo się jej przyglądać, by odkryć, że błyski są spowodowane wielką ilością złota i drogich kamieni zgromadzonych na dnie. Nagle z wody wynurza się </a:t>
            </a:r>
            <a:r>
              <a:rPr lang="pl-PL" sz="1050" dirty="0" err="1">
                <a:latin typeface="Monotype Corsiva"/>
              </a:rPr>
              <a:t>Trytonka</a:t>
            </a:r>
            <a:r>
              <a:rPr lang="pl-PL" sz="1050" dirty="0">
                <a:latin typeface="Monotype Corsiva"/>
              </a:rPr>
              <a:t> obwieszona biżuterią</a:t>
            </a:r>
            <a:br>
              <a:rPr lang="pl-PL" sz="1050" dirty="0">
                <a:latin typeface="Monotype Corsiva"/>
              </a:rPr>
            </a:br>
            <a:r>
              <a:rPr lang="pl-PL" sz="1050" dirty="0">
                <a:latin typeface="Monotype Corsiva"/>
              </a:rPr>
              <a:t>i mówi: - Piękne złotko, piękne kamyczki! Nie puszczę Was bez pięknej zaliczki!</a:t>
            </a:r>
            <a:endParaRPr lang="en-US" sz="105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0995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Oddajecie </a:t>
            </a:r>
            <a:r>
              <a:rPr lang="pl-PL" sz="1200" dirty="0" err="1">
                <a:latin typeface="Monotype Corsiva" panose="03010101010201010101" pitchFamily="66" charset="0"/>
              </a:rPr>
              <a:t>Trytonce</a:t>
            </a:r>
            <a:r>
              <a:rPr lang="pl-PL" sz="1200" dirty="0">
                <a:latin typeface="Monotype Corsiva" panose="03010101010201010101" pitchFamily="66" charset="0"/>
              </a:rPr>
              <a:t> garść błyskotek: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magiczne kamienie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87805"/>
            <a:ext cx="1191471" cy="1450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Przekonajcie </a:t>
            </a:r>
            <a:r>
              <a:rPr lang="pl-PL" sz="1200" dirty="0" err="1">
                <a:latin typeface="Monotype Corsiva" panose="03010101010201010101" pitchFamily="66" charset="0"/>
              </a:rPr>
              <a:t>Trytonkę</a:t>
            </a:r>
            <a:r>
              <a:rPr lang="pl-PL" sz="1200" dirty="0">
                <a:latin typeface="Monotype Corsiva" panose="03010101010201010101" pitchFamily="66" charset="0"/>
              </a:rPr>
              <a:t>, że pieniądze szczęścia nie dają: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F25FB8B-7B89-41D3-8B15-AF235117FD2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21" y="415071"/>
            <a:ext cx="2311927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Rozwiązujecie zagadkę zadaną przez twarz: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58681"/>
            <a:ext cx="1159909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Przełamujecie zaklęcie: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47FABBF-AEC1-4717-8E55-09FC7D647F1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01" y="320535"/>
            <a:ext cx="2343489" cy="1466661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414" y="192571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Szybko zagrzebcie się w ziemi: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94114" y="1895657"/>
            <a:ext cx="125459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pułapkę: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D2545D0-C4DF-49D1-9CD4-73DBA259A4A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69" y="390000"/>
            <a:ext cx="2309813" cy="1271063"/>
          </a:xfrm>
        </p:spPr>
        <p:txBody>
          <a:bodyPr anchor="ctr">
            <a:noAutofit/>
          </a:bodyPr>
          <a:lstStyle/>
          <a:p>
            <a:r>
              <a:rPr lang="pl-PL" sz="1100" dirty="0">
                <a:latin typeface="Monotype Corsiva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1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335" y="192403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Wskakujecie na ściany: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8536" y="1893774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 3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2C40AA9-397B-4F43-A8EF-1E3870D310D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359" y="367801"/>
            <a:ext cx="2335599" cy="1318707"/>
          </a:xfrm>
        </p:spPr>
        <p:txBody>
          <a:bodyPr anchor="ctr">
            <a:noAutofit/>
          </a:bodyPr>
          <a:lstStyle/>
          <a:p>
            <a:r>
              <a:rPr lang="pl-PL" sz="1100" dirty="0">
                <a:latin typeface="Monotype Corsiva"/>
              </a:rPr>
              <a:t>Widzicie jamkę, której próg zamiata jegomość przypominający borsuka. Gdy Was widzi, uśmiecha się i zaprasza na obiad. Po wielu dokładkach</a:t>
            </a:r>
            <a:br>
              <a:rPr lang="pl-PL" sz="1100" dirty="0">
                <a:latin typeface="Monotype Corsiva"/>
              </a:rPr>
            </a:br>
            <a:r>
              <a:rPr lang="pl-PL" sz="1100" dirty="0">
                <a:latin typeface="Monotype Corsiva"/>
              </a:rPr>
              <a:t>i niekończących się opowieściach, dociera do Was, że musicie znaleźć sposób, żeby wyjść albo zostaniecie tu gośćmi na zawsze.</a:t>
            </a:r>
            <a:endParaRPr lang="en-US" sz="11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Przekonujecie pana borsuka, że musicie ruszać, opowiadając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o swojej misji: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27169"/>
            <a:ext cx="1167799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Sabotujecie obiad małą błotną bombą, po czym uciekacie: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6B1DCCE-2757-4237-8A28-9D150B68B22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122" y="446664"/>
            <a:ext cx="2319817" cy="1213439"/>
          </a:xfrm>
        </p:spPr>
        <p:txBody>
          <a:bodyPr anchor="ctr">
            <a:noAutofit/>
          </a:bodyPr>
          <a:lstStyle/>
          <a:p>
            <a:r>
              <a:rPr lang="pl-PL" sz="1100">
                <a:latin typeface="Monotype Corsiva"/>
              </a:rPr>
              <a:t>Nie wiadomo skąd pojawia się obok</a:t>
            </a:r>
            <a:br>
              <a:rPr lang="pl-PL" sz="1100" dirty="0">
                <a:latin typeface="Monotype Corsiva" panose="03010101010201010101" pitchFamily="66" charset="0"/>
              </a:rPr>
            </a:br>
            <a:r>
              <a:rPr lang="pl-PL" sz="1100">
                <a:latin typeface="Monotype Corsiva"/>
              </a:rPr>
              <a:t>Was gnom i wciąga Was w rozmowę. </a:t>
            </a:r>
            <a:r>
              <a:rPr lang="pl-PL" sz="1100" dirty="0">
                <a:latin typeface="Monotype Corsiva"/>
              </a:rPr>
              <a:t>Nawet nie zauważacie, kiedy wciska Wam w ręce przedziwne przedmioty: </a:t>
            </a:r>
            <a:r>
              <a:rPr lang="pl-PL" sz="1100">
                <a:latin typeface="Monotype Corsiva"/>
              </a:rPr>
              <a:t>samogotujące rondle, magiczne kołdry czy noże z tysiącem funkcji i uparcie namawia Was do kupna. Nie sposób się od </a:t>
            </a:r>
            <a:r>
              <a:rPr lang="pl-PL" sz="1100" dirty="0">
                <a:latin typeface="Monotype Corsiva"/>
              </a:rPr>
              <a:t>niego opędzić!</a:t>
            </a:r>
            <a:endParaRPr lang="en-US" sz="11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57226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Zgadzacie się kupić od niego rondel, byle dał Wam spokój: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1991" y="1779079"/>
            <a:ext cx="1230924" cy="1646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Najzwyczajniej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świecie dziękujecie mu za rozmowę, towar odkładacie na ziemię i dochodzicie, nie zwracając uwagi na jego protesty: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E6A736F-FBC3-44EF-A625-96577C6ADCC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II-21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09" y="375681"/>
            <a:ext cx="2311927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Ściany korytarza, którym idziecie pokryte są grubą warstwą </a:t>
            </a:r>
            <a:r>
              <a:rPr lang="pl-PL" sz="1200" err="1">
                <a:latin typeface="Monotype Corsiva"/>
              </a:rPr>
              <a:t>zwierciolitu</a:t>
            </a:r>
            <a:r>
              <a:rPr lang="pl-PL" sz="1200" dirty="0">
                <a:latin typeface="Monotype Corsiva"/>
              </a:rPr>
              <a:t> </a:t>
            </a:r>
            <a:r>
              <a:rPr lang="pl-PL" sz="1200">
                <a:latin typeface="Monotype Corsiva"/>
              </a:rPr>
              <a:t>- lustrzanego minerału wydzielającego hipnotyczny blask. </a:t>
            </a:r>
            <a:r>
              <a:rPr lang="pl-PL" sz="1200" dirty="0">
                <a:latin typeface="Monotype Corsiva"/>
              </a:rPr>
              <a:t>Każda ściana odbija w nieskończoność Wasze sylwetki i fragmenty korytarza. Bardzo łatwo tu zabłądzić!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6510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 skupieniu poruszacie się wzdłuż ścian aż do wyjścia: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35047"/>
            <a:ext cx="1191471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Składacie prosty kompas, który pomaga Wam utrzymać kierunek: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96E9CA6-3CF7-4684-998E-0A567A5960E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546" y="391437"/>
            <a:ext cx="2351379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Drogę przecina Wam szlaban.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W budce obok niego siedzi rudy jegomość z wielką kitą i oznajmia, że droga jest zamknięta. Pytany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o powody wyraźnie kręci, ale sugeruje też, że podniesie szlaban… za odpowiednią opłatą.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201237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Wręczacie łapówkę rudzielcowi: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9868" y="1848001"/>
            <a:ext cx="1254595" cy="16404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Część z Was odwraca uwagę strażnika, gdy pozostali podkopują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wywracają szlaban: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831A646-6544-449A-A5FA-2B0AD500560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104" y="320535"/>
            <a:ext cx="2327709" cy="1410966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Drogę przecina Wam rozpadlina. W środku kręcą się kreci profesorowie kopiąc, chrząkając, omiatając wszystko pędzelkami i oglądając pod lupami. Nie </a:t>
            </a:r>
            <a:r>
              <a:rPr lang="pl-PL" sz="1200">
                <a:latin typeface="Monotype Corsiva"/>
              </a:rPr>
              <a:t>pozwalają Wam przejść, tłumacząc, że to  stanowisko archeologiczne i możecie </a:t>
            </a:r>
            <a:r>
              <a:rPr lang="pl-PL" sz="1200" dirty="0">
                <a:latin typeface="Monotype Corsiva"/>
              </a:rPr>
              <a:t>podeptać zabytki.</a:t>
            </a:r>
            <a:endParaRPr lang="en-US" sz="12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414" y="200449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Przechodzicie nad stanowiskiem po suficie: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0929" y="1800771"/>
            <a:ext cx="1178393" cy="16164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Przekonujecie jednego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profesorów, by przeprowadził Was przez stanowisko (za odpowiednią opłatą oczywiście):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23CA83D-78DB-42AD-A215-1F44F3B2DD9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01" y="383559"/>
            <a:ext cx="2280365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W korytarzu widzicie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kamienną rzeźbę smoka. Wygląda jednak podejrzanie realistycznie. Wasze najgorsze obawy potwierdzają się, gdy zauważacie, że “rzeźba” powoli otwiera oko - to nie posąg,</a:t>
            </a:r>
            <a:br>
              <a:rPr lang="pl-PL" sz="1200" dirty="0">
                <a:latin typeface="Monotype Corsiva"/>
              </a:rPr>
            </a:br>
            <a:r>
              <a:rPr lang="pl-PL" sz="1200" dirty="0">
                <a:latin typeface="Monotype Corsiva"/>
              </a:rPr>
              <a:t>a prawdziwy skamieniały smok.</a:t>
            </a:r>
            <a:endParaRPr lang="en-US" sz="12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Bardzo ostrożnie przekradacie się obok niego, tak by nie zbudzić go do końca: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5623" y="1903535"/>
            <a:ext cx="1167799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Jak najszybciej starcie się zakopać smoka pod warstwą kamieni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uciekacie: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4D04660-4921-4695-9519-8D63B8F7A25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346" y="422949"/>
            <a:ext cx="2288256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Trafiacie do komory pełnej przedziwnych posągów. Gdy </a:t>
            </a:r>
            <a:r>
              <a:rPr lang="pl-PL" sz="1200">
                <a:latin typeface="Monotype Corsiva"/>
              </a:rPr>
              <a:t>dotykasz jednego </a:t>
            </a:r>
            <a:r>
              <a:rPr lang="pl-PL" sz="1200" dirty="0">
                <a:latin typeface="Monotype Corsiva"/>
              </a:rPr>
              <a:t>z nich, wszystkie zrywają się do lotu trzepocząc kamiennymi skrzydłami jak nietoperze. To świątynia gargulców.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2812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Padacie na posadzkę i czołgacie się do wyjścia: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2886" y="1998071"/>
            <a:ext cx="1136237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Wyrzucacie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powietrze małą bombę, aby rozpędzić gargulce: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0C4FA5E-AF56-4F2B-8BF7-E3AAFF6C7E7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429" y="391437"/>
            <a:ext cx="232770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W komorze, w której się znaleźliście, coś naprawdę źle pachnie. Szybko orientujecie się, że całe pomieszczenie wypełnione jest wybuchowym gazem.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35" y="1889418"/>
            <a:ext cx="1223032" cy="1526043"/>
          </a:xfrm>
        </p:spPr>
        <p:txBody>
          <a:bodyPr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Konstruujecie wiatrak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skutecznie wietrzycie komorę: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96729" y="1950803"/>
            <a:ext cx="1049442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Starannie pokrywacie się wilgotnym błotkiem, aby nie wykrzesać przypadkiem iskry: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D33D2BB-DA7E-46FC-84B8-3D98FAB02D2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51" y="391437"/>
            <a:ext cx="2327709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Idąc korytarzem, macie wrażenie, że robi się coraz ciemniej. Po chwili macie już spore trudności,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z zobaczeniem, gdzie idziecie. Orientujecie się, że musieliście trafić na stado cieni.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92" y="200449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Konstruujecie flarę, by odstraszyć cienie ostrym światłem: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9413" y="1974437"/>
            <a:ext cx="114412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Składacie amulet pozwalający widzieć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ciemnościach: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15DD446-1B98-425B-8985-511CF6A33EE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153" y="304779"/>
            <a:ext cx="2240913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Waszą drogę blokuje sieć korzeni drzew, przez którą ciężko się przebić.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96" y="219356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Przebijcie się: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5623" y="2163508"/>
            <a:ext cx="120725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Przemieście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magiczne kamienie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0C1D1E8-EF62-4215-8427-5FD8FC3778B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10725"/>
            <a:ext cx="2179638" cy="1318707"/>
          </a:xfrm>
        </p:spPr>
        <p:txBody>
          <a:bodyPr anchor="ctr"/>
          <a:lstStyle/>
          <a:p>
            <a:r>
              <a:rPr lang="pl-PL" dirty="0">
                <a:latin typeface="Monotype Corsiva"/>
              </a:rPr>
              <a:t>Drogę blokuje Wam wielka gąsienica zwinięta w kłębek,</a:t>
            </a:r>
            <a:endParaRPr lang="en-US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714" y="192403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Poszukajcie miejsca, w którym ma łaskotki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</a:t>
            </a:r>
            <a:r>
              <a:rPr lang="pl-PL" sz="1200" dirty="0" err="1">
                <a:latin typeface="Monotype Corsiva" panose="03010101010201010101" pitchFamily="66" charset="0"/>
              </a:rPr>
              <a:t>pogilgotajcie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4006" y="1893774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Wystraszcie ją: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2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FCC3FE4D-C911-41AD-9C4B-17FEC249C0D7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20535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Wpadliście do starego grobowca.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1237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Spokojnie wydostajecie się na górę: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82315"/>
            <a:ext cx="1167799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Zasypcie grobowiec: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2</a:t>
            </a:r>
            <a:r>
              <a:rPr lang="pl-PL" sz="1200" dirty="0">
                <a:latin typeface="Monotype Corsiva" panose="03010101010201010101" pitchFamily="66" charset="0"/>
              </a:rPr>
              <a:t>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8A1AE3E-59EA-4A62-A697-E47F6157372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937" y="415071"/>
            <a:ext cx="2225131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Trafiliście na jamę ogromnego niedźwiedzia. Na szczęście mocno śpi.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206751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Przekradnijcie się obok misia: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54727" y="2068973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9390798-47B1-4842-969E-383214FE858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538" y="383559"/>
            <a:ext cx="231981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Znaleźliście porzuconą, zamarzniętą różdżkę maga. </a:t>
            </a:r>
            <a:br>
              <a:rPr lang="pl-PL" sz="1400" dirty="0">
                <a:latin typeface="Monotype Corsiva"/>
              </a:rPr>
            </a:br>
            <a:r>
              <a:rPr lang="pl-PL" sz="1400">
                <a:latin typeface="Monotype Corsiva"/>
              </a:rPr>
              <a:t>To </a:t>
            </a:r>
            <a:r>
              <a:rPr lang="pl-PL" sz="1400" dirty="0">
                <a:latin typeface="Monotype Corsiva"/>
              </a:rPr>
              <a:t>bardzo potężny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i niebezpieczny przedmiot.</a:t>
            </a:r>
            <a:endParaRPr lang="en-US" sz="14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4388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Zakopcie ją tak, by nikt jej nie znalazł: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2045339"/>
            <a:ext cx="119936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Zapieczętujcie ją magicznie: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</a:t>
            </a:r>
            <a:r>
              <a:rPr lang="pl-PL" sz="1200" b="1" dirty="0">
                <a:latin typeface="Monotype Corsiva" panose="03010101010201010101" pitchFamily="66" charset="0"/>
              </a:rPr>
              <a:t>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</a:t>
            </a:r>
            <a:r>
              <a:rPr lang="pl-PL" sz="1200">
                <a:latin typeface="Monotype Corsiva" panose="03010101010201010101" pitchFamily="66" charset="0"/>
              </a:rPr>
              <a:t>magiczny kamień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</a:t>
            </a:r>
            <a:r>
              <a:rPr lang="pl-PL" sz="1200" dirty="0">
                <a:latin typeface="Monotype Corsiva" panose="03010101010201010101" pitchFamily="66" charset="0"/>
              </a:rPr>
              <a:t>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1816ADD-272A-42AB-89AC-4BDA6A132EB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98" y="334507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/>
              </a:rPr>
              <a:t>Korytarzami niesie się chrapanie. Gdy docieracie do jego źródła, Waszym oczom ukazuje się pogrążona w głębokim śnie mysz. Wielkości całej komnaty.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65" y="197952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Przekradnijcie się cichutko obok niej: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6461" y="194926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Obudźcie 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wywabcie zapachem jedzenia: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A352729-98A0-457C-A682-5E944E853431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14" y="350362"/>
            <a:ext cx="2381250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Trafiliście do starej, opuszczonej kopalni. Szybko orientujecie się, że jest ona nawiedzona (sporą podpowiedzią były półprzeźroczyste postacie odziane w prześcieradła i łańcuchy, które przenikają sobie przez ściany tu i tam).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714" y="194781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Wykonajcie magiczny rytuał oczyszczenia: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1424" y="1893774"/>
            <a:ext cx="1182688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Przekonajcie duchy, by przestały straszyć i ostatecznie odeszły do Krainy Spokoju: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0C60E02-F5A4-43DA-8B28-F85A6CF92D8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469275"/>
            <a:ext cx="2266950" cy="1144009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/>
              </a:rPr>
              <a:t>Mijając tawernę trafiacie na grupkę podchmielonych kopaczy. Są głośni i rozbawieni, a widząc Was próbują namówić na przyłączenie się do zabawy.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638" y="197159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Urządzacie im szybki pokaz petard: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6460" y="194133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Rozpętujecie bitwę na </a:t>
            </a:r>
            <a:r>
              <a:rPr lang="pl-PL" sz="1200" dirty="0" err="1">
                <a:latin typeface="Monotype Corsiva"/>
              </a:rPr>
              <a:t>błotki</a:t>
            </a:r>
            <a:r>
              <a:rPr lang="pl-PL" sz="1200" dirty="0">
                <a:latin typeface="Monotype Corsiva"/>
              </a:rPr>
              <a:t> (takie śnieżki, tylko z błotka):</a:t>
            </a:r>
          </a:p>
          <a:p>
            <a:r>
              <a:rPr lang="pl-PL" sz="1200" b="1" dirty="0">
                <a:latin typeface="Monotype Corsiva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1 grzebanie</a:t>
            </a:r>
            <a:endParaRPr lang="en-US" sz="12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928DF63-5BD6-40FC-B556-CA274F69368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7928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/>
              </a:rPr>
              <a:t>Coś za Waszymi plecami niepokojąco huczy i brzmi, jakby się zbliżało. Szybko orientujecie się, że stoicie na drodze Wielkiej Toczącej się Kuli.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17" y="192403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Wykopujecie zagłębienie, by zatrzymać kulę: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4233" y="1893774"/>
            <a:ext cx="1114423" cy="1466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Zostawiacie minę, aby skruszyć kulę: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2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1C46470-0011-4C05-A235-2F1D92090F7E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57" y="438111"/>
            <a:ext cx="2286001" cy="1199595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Zaczepia Was grupka ślepych kapłanów. Ich początkowa uprzejmość szybko zmienia we wrogość, gdy tylko dowiadują się, że interesuje Was </a:t>
            </a:r>
            <a:r>
              <a:rPr lang="pl-PL" sz="1200">
                <a:latin typeface="Monotype Corsiva"/>
              </a:rPr>
              <a:t>powierzchnia. </a:t>
            </a:r>
            <a:r>
              <a:rPr lang="pl-PL" sz="1200" dirty="0">
                <a:latin typeface="Monotype Corsiva"/>
              </a:rPr>
              <a:t>- Powierzchnia to herezja - wykrzykuje jeden z kapłanów - NA STOS!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96" y="219356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Uciekacie: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5788" y="1819810"/>
            <a:ext cx="1286230" cy="1637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Przedstawiacie naukowe dowody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na istnienie powierzchni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(nie przekonuje ich to, ale gasicie ich zapał do stosów):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9CA5633-B176-4AA5-9CBE-25F8D2C1F7D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130" y="407192"/>
            <a:ext cx="239319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414" y="198873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9427" y="195868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7C8E30-D9FA-4AD8-98D9-0AE420DC6AC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1085</Words>
  <Application>Microsoft Office PowerPoint</Application>
  <PresentationFormat>Niestandardowy</PresentationFormat>
  <Paragraphs>190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Fragment korytarza przed Wami został całkowicie zalany.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Drogę blokuje Wam wielka gąsienica zwinięta w kłębek,</vt:lpstr>
      <vt:lpstr>Korytarzami niesie się chrapanie. Gdy docieracie do jego źródła, Waszym oczom ukazuje się pogrążona w głębokim śnie mysz. Wielkości całej komnaty.</vt:lpstr>
      <vt:lpstr>Trafiliście do starej, opuszczonej kopalni. Szybko orientujecie się, że jest ona nawiedzona (sporą podpowiedzią były półprzeźroczyste postacie odziane w prześcieradła i łańcuchy, które przenikają sobie przez ściany tu i tam).</vt:lpstr>
      <vt:lpstr>Mijając tawernę trafiacie na grupkę podchmielonych kopaczy. Są głośni i rozbawieni, a widząc Was próbują namówić na przyłączenie się do zabawy.</vt:lpstr>
      <vt:lpstr>Coś za Waszymi plecami niepokojąco huczy i brzmi, jakby się zbliżało. Szybko orientujecie się, że stoicie na drodze Wielkiej Toczącej się Kuli.</vt:lpstr>
      <vt:lpstr>Zaczepia Was grupka ślepych kapłanów. Ich początkowa uprzejmość szybko zmienia we wrogość, gdy tylko dowiadują się, że interesuje Was powierzchnia. - Powierzchnia to herezja - wykrzykuje jeden z kapłanów - NA STOS!</vt:lpstr>
      <vt:lpstr>Trafiliście na wyjątkowo gliniasty fragment korytarza. Powszechna wilgoć spowodowała, że stał się on bardzo lepki i grzęzną Wam nogi.</vt:lpstr>
      <vt:lpstr>Na podłodze korytarza zauważacie świecące w ciemności plamy. Idąc ich śladem docieracie do rannej Świetlanki, która słaniając się na nogach stara się dotrzeć do szpitala.</vt:lpstr>
      <vt:lpstr>Śmiało podążacie prostym, jasnym tunelem, gdy nagle na coś wpadacie. Nic nie widzicie, więc próbujecie znowu… i znowu odbijacie się od niewidzialnej ściany. Ewidentnie trafiliście na jedną z magicznych zapór.</vt:lpstr>
      <vt:lpstr>Złośliwy duszek, zwany Poltergajstem, przyczepił się do Was i przeszkadza: ciska kulkami błota, podstawia nogi i wyśpiewuje obraźliwe piosenki.</vt:lpstr>
      <vt:lpstr>Nadchodzi święto ziemi - nauczcie się Waszego tradycyjnego tańca z tej okazji.</vt:lpstr>
      <vt:lpstr>Korytarz obrósł grzybami, czy one są jadalne?</vt:lpstr>
      <vt:lpstr>W jednym z korytarzy purchawka emituje śmiechogaz - każdy kto tam wchodzi zaczyna się głośno śmiać i przeszkadza innym:</vt:lpstr>
      <vt:lpstr>Znalazłeś radio - napraw je!</vt:lpstr>
      <vt:lpstr>Waszym oczom ukazuje się błyszcząca sadzawka. Nie musicie zbyt długo się jej przyglądać, by odkryć, że błyski są spowodowane wielką ilością złota i drogich kamieni zgromadzonych na dnie. Nagle z wody wynurza się Trytonka obwieszona biżuterią i mówi: - Piękne złotko, piękne kamyczki! Nie puszczę Was bez pięknej zaliczki!</vt:lpstr>
      <vt:lpstr>W ścianie korytarza wykuta jest wielka twarz. Gdy przechodzicie obok, twarz nagle ożywa, a za to Wy kamieniejecie. To stara pułapka, zastawiona na poszukiwaczy skarbów.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Widzicie jamkę, której próg zamiata jegomość przypominający borsuka. Gdy Was widzi, uśmiecha się i zaprasza na obiad. Po wielu dokładkach i niekończących się opowieściach, dociera do Was, że musicie znaleźć sposób, żeby wyjść albo zostaniecie tu gośćmi na zawsze.</vt:lpstr>
      <vt:lpstr>Nie wiadomo skąd pojawia się obok Was gnom i wciąga Was w rozmowę. Nawet nie zauważacie, kiedy wciska Wam w ręce przedziwne przedmioty: samogotujące rondle, magiczne kołdry czy noże z tysiącem funkcji i uparcie namawia Was do kupna. Nie sposób się od niego opędzić!</vt:lpstr>
      <vt:lpstr>Ściany korytarza, którym idziecie pokryte są grubą warstwą zwierciolitu - lustrzanego minerału wydzielającego hipnotyczny blask. Każda ściana odbija w nieskończoność Wasze sylwetki i fragmenty korytarza. Bardzo łatwo tu zabłądzić!</vt:lpstr>
      <vt:lpstr>Drogę przecina Wam szlaban. W budce obok niego siedzi rudy jegomość z wielką kitą i oznajmia, że droga jest zamknięta. Pytany o powody wyraźnie kręci, ale sugeruje też, że podniesie szlaban… za odpowiednią opłatą.</vt:lpstr>
      <vt:lpstr>Drogę przecina Wam rozpadlina. W środku kręcą się kreci profesorowie kopiąc, chrząkając, omiatając wszystko pędzelkami i oglądając pod lupami. Nie pozwalają Wam przejść, tłumacząc, że to  stanowisko archeologiczne i możecie podeptać zabytki.</vt:lpstr>
      <vt:lpstr>W korytarzu widzicie kamienną rzeźbę smoka. Wygląda jednak podejrzanie realistycznie. Wasze najgorsze obawy potwierdzają się, gdy zauważacie, że “rzeźba” powoli otwiera oko - to nie posąg, a prawdziwy skamieniały smok.</vt:lpstr>
      <vt:lpstr>Trafiacie do komory pełnej przedziwnych posągów. Gdy dotykasz jednego z nich, wszystkie zrywają się do lotu trzepocząc kamiennymi skrzydłami jak nietoperze. To świątynia gargulców.</vt:lpstr>
      <vt:lpstr>W komorze, w której się znaleźliście, coś naprawdę źle pachnie. Szybko orientujecie się, że całe pomieszczenie wypełnione jest wybuchowym gazem.</vt:lpstr>
      <vt:lpstr>Idąc korytarzem, macie wrażenie, że robi się coraz ciemniej. Po chwili macie już spore trudności, z zobaczeniem, gdzie idziecie. Orientujecie się, że musieliście trafić na stado cieni.</vt:lpstr>
      <vt:lpstr>Waszą drogę blokuje sieć korzeni drzew, przez którą ciężko się przebić.</vt:lpstr>
      <vt:lpstr>Wpadliście do starego grobowca.</vt:lpstr>
      <vt:lpstr>Trafiliście na jamę ogromnego niedźwiedzia. Na szczęście mocno śpi.</vt:lpstr>
      <vt:lpstr>Znaleźliście porzuconą, zamarzniętą różdżkę maga.  To bardzo potężny i niebezpieczny przedmiot.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431</cp:revision>
  <dcterms:created xsi:type="dcterms:W3CDTF">2018-06-30T18:32:31Z</dcterms:created>
  <dcterms:modified xsi:type="dcterms:W3CDTF">2019-02-21T13:22:50Z</dcterms:modified>
</cp:coreProperties>
</file>