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85" r:id="rId2"/>
    <p:sldId id="259" r:id="rId3"/>
    <p:sldId id="258" r:id="rId4"/>
    <p:sldId id="260" r:id="rId5"/>
    <p:sldId id="262" r:id="rId6"/>
    <p:sldId id="269" r:id="rId7"/>
    <p:sldId id="275" r:id="rId8"/>
    <p:sldId id="278" r:id="rId9"/>
    <p:sldId id="261" r:id="rId10"/>
    <p:sldId id="289" r:id="rId11"/>
    <p:sldId id="290" r:id="rId12"/>
    <p:sldId id="291" r:id="rId13"/>
    <p:sldId id="292" r:id="rId14"/>
    <p:sldId id="293" r:id="rId15"/>
    <p:sldId id="294" r:id="rId16"/>
    <p:sldId id="295" r:id="rId17"/>
    <p:sldId id="268" r:id="rId18"/>
    <p:sldId id="270" r:id="rId19"/>
    <p:sldId id="271" r:id="rId20"/>
    <p:sldId id="272" r:id="rId21"/>
    <p:sldId id="273" r:id="rId22"/>
    <p:sldId id="274" r:id="rId23"/>
    <p:sldId id="276" r:id="rId24"/>
    <p:sldId id="277" r:id="rId25"/>
    <p:sldId id="279" r:id="rId26"/>
    <p:sldId id="280" r:id="rId27"/>
    <p:sldId id="281" r:id="rId28"/>
    <p:sldId id="282" r:id="rId29"/>
    <p:sldId id="283" r:id="rId30"/>
    <p:sldId id="284" r:id="rId31"/>
    <p:sldId id="286" r:id="rId32"/>
    <p:sldId id="287" r:id="rId33"/>
  </p:sldIdLst>
  <p:sldSz cx="2667000" cy="37877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7FDE6B-691F-4D7D-AAFD-44B09B008D8A}" v="36" dt="2019-02-21T14:01:31.5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907" autoAdjust="0"/>
  </p:normalViewPr>
  <p:slideViewPr>
    <p:cSldViewPr snapToGrid="0">
      <p:cViewPr varScale="1">
        <p:scale>
          <a:sx n="106" d="100"/>
          <a:sy n="106" d="100"/>
        </p:scale>
        <p:origin x="5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ba Wisniewski" userId="3f44b0fa8d659153" providerId="LiveId" clId="{467FDE6B-691F-4D7D-AAFD-44B09B008D8A}"/>
    <pc:docChg chg="modSld">
      <pc:chgData name="Kuba Wisniewski" userId="3f44b0fa8d659153" providerId="LiveId" clId="{467FDE6B-691F-4D7D-AAFD-44B09B008D8A}" dt="2019-02-21T14:26:52.004" v="69" actId="20577"/>
      <pc:docMkLst>
        <pc:docMk/>
      </pc:docMkLst>
      <pc:sldChg chg="addSp modSp">
        <pc:chgData name="Kuba Wisniewski" userId="3f44b0fa8d659153" providerId="LiveId" clId="{467FDE6B-691F-4D7D-AAFD-44B09B008D8A}" dt="2019-02-21T13:54:41.081" v="5" actId="20577"/>
        <pc:sldMkLst>
          <pc:docMk/>
          <pc:sldMk cId="352568138" sldId="258"/>
        </pc:sldMkLst>
        <pc:spChg chg="add mod">
          <ac:chgData name="Kuba Wisniewski" userId="3f44b0fa8d659153" providerId="LiveId" clId="{467FDE6B-691F-4D7D-AAFD-44B09B008D8A}" dt="2019-02-21T13:54:41.081" v="5" actId="20577"/>
          <ac:spMkLst>
            <pc:docMk/>
            <pc:sldMk cId="352568138" sldId="258"/>
            <ac:spMk id="5" creationId="{87270360-BB5E-45CF-922F-A6D41870A97B}"/>
          </ac:spMkLst>
        </pc:spChg>
      </pc:sldChg>
      <pc:sldChg chg="addSp modSp">
        <pc:chgData name="Kuba Wisniewski" userId="3f44b0fa8d659153" providerId="LiveId" clId="{467FDE6B-691F-4D7D-AAFD-44B09B008D8A}" dt="2019-02-21T13:54:29.927" v="3" actId="20577"/>
        <pc:sldMkLst>
          <pc:docMk/>
          <pc:sldMk cId="350260766" sldId="259"/>
        </pc:sldMkLst>
        <pc:spChg chg="add mod">
          <ac:chgData name="Kuba Wisniewski" userId="3f44b0fa8d659153" providerId="LiveId" clId="{467FDE6B-691F-4D7D-AAFD-44B09B008D8A}" dt="2019-02-21T13:54:29.927" v="3" actId="20577"/>
          <ac:spMkLst>
            <pc:docMk/>
            <pc:sldMk cId="350260766" sldId="259"/>
            <ac:spMk id="5" creationId="{8B28B88C-C0DD-4EFB-9468-82CE7F509066}"/>
          </ac:spMkLst>
        </pc:spChg>
      </pc:sldChg>
      <pc:sldChg chg="addSp modSp">
        <pc:chgData name="Kuba Wisniewski" userId="3f44b0fa8d659153" providerId="LiveId" clId="{467FDE6B-691F-4D7D-AAFD-44B09B008D8A}" dt="2019-02-21T13:54:51.990" v="7" actId="20577"/>
        <pc:sldMkLst>
          <pc:docMk/>
          <pc:sldMk cId="2610562718" sldId="260"/>
        </pc:sldMkLst>
        <pc:spChg chg="add mod">
          <ac:chgData name="Kuba Wisniewski" userId="3f44b0fa8d659153" providerId="LiveId" clId="{467FDE6B-691F-4D7D-AAFD-44B09B008D8A}" dt="2019-02-21T13:54:51.990" v="7" actId="20577"/>
          <ac:spMkLst>
            <pc:docMk/>
            <pc:sldMk cId="2610562718" sldId="260"/>
            <ac:spMk id="5" creationId="{A6D717F1-9B06-48FA-B083-41D325E2FDBE}"/>
          </ac:spMkLst>
        </pc:spChg>
      </pc:sldChg>
      <pc:sldChg chg="addSp modSp">
        <pc:chgData name="Kuba Wisniewski" userId="3f44b0fa8d659153" providerId="LiveId" clId="{467FDE6B-691F-4D7D-AAFD-44B09B008D8A}" dt="2019-02-21T13:56:03.123" v="17" actId="20577"/>
        <pc:sldMkLst>
          <pc:docMk/>
          <pc:sldMk cId="250307705" sldId="261"/>
        </pc:sldMkLst>
        <pc:spChg chg="add mod">
          <ac:chgData name="Kuba Wisniewski" userId="3f44b0fa8d659153" providerId="LiveId" clId="{467FDE6B-691F-4D7D-AAFD-44B09B008D8A}" dt="2019-02-21T13:56:03.123" v="17" actId="20577"/>
          <ac:spMkLst>
            <pc:docMk/>
            <pc:sldMk cId="250307705" sldId="261"/>
            <ac:spMk id="5" creationId="{58A23875-6FEE-4A98-AD43-20B92B77A75D}"/>
          </ac:spMkLst>
        </pc:spChg>
      </pc:sldChg>
      <pc:sldChg chg="addSp modSp">
        <pc:chgData name="Kuba Wisniewski" userId="3f44b0fa8d659153" providerId="LiveId" clId="{467FDE6B-691F-4D7D-AAFD-44B09B008D8A}" dt="2019-02-21T13:55:06.955" v="9" actId="20577"/>
        <pc:sldMkLst>
          <pc:docMk/>
          <pc:sldMk cId="684914489" sldId="262"/>
        </pc:sldMkLst>
        <pc:spChg chg="add mod">
          <ac:chgData name="Kuba Wisniewski" userId="3f44b0fa8d659153" providerId="LiveId" clId="{467FDE6B-691F-4D7D-AAFD-44B09B008D8A}" dt="2019-02-21T13:55:06.955" v="9" actId="20577"/>
          <ac:spMkLst>
            <pc:docMk/>
            <pc:sldMk cId="684914489" sldId="262"/>
            <ac:spMk id="5" creationId="{2CF18DEC-616A-4DF3-BCFE-3C732728C5B8}"/>
          </ac:spMkLst>
        </pc:spChg>
      </pc:sldChg>
      <pc:sldChg chg="addSp modSp">
        <pc:chgData name="Kuba Wisniewski" userId="3f44b0fa8d659153" providerId="LiveId" clId="{467FDE6B-691F-4D7D-AAFD-44B09B008D8A}" dt="2019-02-21T13:58:05.939" v="35" actId="20577"/>
        <pc:sldMkLst>
          <pc:docMk/>
          <pc:sldMk cId="2048691521" sldId="268"/>
        </pc:sldMkLst>
        <pc:spChg chg="add mod">
          <ac:chgData name="Kuba Wisniewski" userId="3f44b0fa8d659153" providerId="LiveId" clId="{467FDE6B-691F-4D7D-AAFD-44B09B008D8A}" dt="2019-02-21T13:58:05.939" v="35" actId="20577"/>
          <ac:spMkLst>
            <pc:docMk/>
            <pc:sldMk cId="2048691521" sldId="268"/>
            <ac:spMk id="5" creationId="{DC3B702F-6686-4EA3-961C-F777E0DCEB49}"/>
          </ac:spMkLst>
        </pc:spChg>
      </pc:sldChg>
      <pc:sldChg chg="addSp modSp">
        <pc:chgData name="Kuba Wisniewski" userId="3f44b0fa8d659153" providerId="LiveId" clId="{467FDE6B-691F-4D7D-AAFD-44B09B008D8A}" dt="2019-02-21T13:55:18.523" v="11" actId="20577"/>
        <pc:sldMkLst>
          <pc:docMk/>
          <pc:sldMk cId="1701544960" sldId="269"/>
        </pc:sldMkLst>
        <pc:spChg chg="add mod">
          <ac:chgData name="Kuba Wisniewski" userId="3f44b0fa8d659153" providerId="LiveId" clId="{467FDE6B-691F-4D7D-AAFD-44B09B008D8A}" dt="2019-02-21T13:55:18.523" v="11" actId="20577"/>
          <ac:spMkLst>
            <pc:docMk/>
            <pc:sldMk cId="1701544960" sldId="269"/>
            <ac:spMk id="5" creationId="{9DB73CDA-D669-451B-9F70-80210A5A4EE4}"/>
          </ac:spMkLst>
        </pc:spChg>
      </pc:sldChg>
      <pc:sldChg chg="addSp modSp">
        <pc:chgData name="Kuba Wisniewski" userId="3f44b0fa8d659153" providerId="LiveId" clId="{467FDE6B-691F-4D7D-AAFD-44B09B008D8A}" dt="2019-02-21T14:26:52.004" v="69" actId="20577"/>
        <pc:sldMkLst>
          <pc:docMk/>
          <pc:sldMk cId="412673396" sldId="270"/>
        </pc:sldMkLst>
        <pc:spChg chg="add mod">
          <ac:chgData name="Kuba Wisniewski" userId="3f44b0fa8d659153" providerId="LiveId" clId="{467FDE6B-691F-4D7D-AAFD-44B09B008D8A}" dt="2019-02-21T13:58:18.705" v="37" actId="20577"/>
          <ac:spMkLst>
            <pc:docMk/>
            <pc:sldMk cId="412673396" sldId="270"/>
            <ac:spMk id="5" creationId="{FC871922-66D1-45FB-9900-A0FAF90D2111}"/>
          </ac:spMkLst>
        </pc:spChg>
        <pc:spChg chg="mod">
          <ac:chgData name="Kuba Wisniewski" userId="3f44b0fa8d659153" providerId="LiveId" clId="{467FDE6B-691F-4D7D-AAFD-44B09B008D8A}" dt="2019-02-21T14:26:52.004" v="69" actId="20577"/>
          <ac:spMkLst>
            <pc:docMk/>
            <pc:sldMk cId="412673396" sldId="270"/>
            <ac:spMk id="6" creationId="{AF4B846A-47B4-4043-9783-413B6B743F08}"/>
          </ac:spMkLst>
        </pc:spChg>
      </pc:sldChg>
      <pc:sldChg chg="addSp modSp">
        <pc:chgData name="Kuba Wisniewski" userId="3f44b0fa8d659153" providerId="LiveId" clId="{467FDE6B-691F-4D7D-AAFD-44B09B008D8A}" dt="2019-02-21T13:58:31.302" v="39" actId="20577"/>
        <pc:sldMkLst>
          <pc:docMk/>
          <pc:sldMk cId="3044692101" sldId="271"/>
        </pc:sldMkLst>
        <pc:spChg chg="add mod">
          <ac:chgData name="Kuba Wisniewski" userId="3f44b0fa8d659153" providerId="LiveId" clId="{467FDE6B-691F-4D7D-AAFD-44B09B008D8A}" dt="2019-02-21T13:58:31.302" v="39" actId="20577"/>
          <ac:spMkLst>
            <pc:docMk/>
            <pc:sldMk cId="3044692101" sldId="271"/>
            <ac:spMk id="5" creationId="{0D09E608-F9A4-40D3-9218-DD5D3C5FEE65}"/>
          </ac:spMkLst>
        </pc:spChg>
      </pc:sldChg>
      <pc:sldChg chg="addSp delSp modSp">
        <pc:chgData name="Kuba Wisniewski" userId="3f44b0fa8d659153" providerId="LiveId" clId="{467FDE6B-691F-4D7D-AAFD-44B09B008D8A}" dt="2019-02-21T13:58:45.475" v="43" actId="20577"/>
        <pc:sldMkLst>
          <pc:docMk/>
          <pc:sldMk cId="2874104952" sldId="272"/>
        </pc:sldMkLst>
        <pc:spChg chg="add mod">
          <ac:chgData name="Kuba Wisniewski" userId="3f44b0fa8d659153" providerId="LiveId" clId="{467FDE6B-691F-4D7D-AAFD-44B09B008D8A}" dt="2019-02-21T13:58:45.475" v="43" actId="20577"/>
          <ac:spMkLst>
            <pc:docMk/>
            <pc:sldMk cId="2874104952" sldId="272"/>
            <ac:spMk id="5" creationId="{693590A4-98EE-4038-8ECD-037E32D5E0DB}"/>
          </ac:spMkLst>
        </pc:spChg>
        <pc:spChg chg="add del">
          <ac:chgData name="Kuba Wisniewski" userId="3f44b0fa8d659153" providerId="LiveId" clId="{467FDE6B-691F-4D7D-AAFD-44B09B008D8A}" dt="2019-02-21T13:58:43.824" v="42"/>
          <ac:spMkLst>
            <pc:docMk/>
            <pc:sldMk cId="2874104952" sldId="272"/>
            <ac:spMk id="7" creationId="{18914D50-357C-4CD3-B8EA-BFC46253AD4C}"/>
          </ac:spMkLst>
        </pc:spChg>
      </pc:sldChg>
      <pc:sldChg chg="addSp modSp">
        <pc:chgData name="Kuba Wisniewski" userId="3f44b0fa8d659153" providerId="LiveId" clId="{467FDE6B-691F-4D7D-AAFD-44B09B008D8A}" dt="2019-02-21T13:59:09.590" v="45" actId="20577"/>
        <pc:sldMkLst>
          <pc:docMk/>
          <pc:sldMk cId="2186872378" sldId="273"/>
        </pc:sldMkLst>
        <pc:spChg chg="add mod">
          <ac:chgData name="Kuba Wisniewski" userId="3f44b0fa8d659153" providerId="LiveId" clId="{467FDE6B-691F-4D7D-AAFD-44B09B008D8A}" dt="2019-02-21T13:59:09.590" v="45" actId="20577"/>
          <ac:spMkLst>
            <pc:docMk/>
            <pc:sldMk cId="2186872378" sldId="273"/>
            <ac:spMk id="5" creationId="{D5A7C47D-E734-42C2-850B-67274F169552}"/>
          </ac:spMkLst>
        </pc:spChg>
      </pc:sldChg>
      <pc:sldChg chg="addSp modSp">
        <pc:chgData name="Kuba Wisniewski" userId="3f44b0fa8d659153" providerId="LiveId" clId="{467FDE6B-691F-4D7D-AAFD-44B09B008D8A}" dt="2019-02-21T13:59:35.781" v="47" actId="20577"/>
        <pc:sldMkLst>
          <pc:docMk/>
          <pc:sldMk cId="1638805795" sldId="274"/>
        </pc:sldMkLst>
        <pc:spChg chg="add mod">
          <ac:chgData name="Kuba Wisniewski" userId="3f44b0fa8d659153" providerId="LiveId" clId="{467FDE6B-691F-4D7D-AAFD-44B09B008D8A}" dt="2019-02-21T13:59:35.781" v="47" actId="20577"/>
          <ac:spMkLst>
            <pc:docMk/>
            <pc:sldMk cId="1638805795" sldId="274"/>
            <ac:spMk id="5" creationId="{DC2B98C1-56B7-42DB-A79E-056D437866C4}"/>
          </ac:spMkLst>
        </pc:spChg>
      </pc:sldChg>
      <pc:sldChg chg="addSp modSp">
        <pc:chgData name="Kuba Wisniewski" userId="3f44b0fa8d659153" providerId="LiveId" clId="{467FDE6B-691F-4D7D-AAFD-44B09B008D8A}" dt="2019-02-21T13:55:28.951" v="13" actId="20577"/>
        <pc:sldMkLst>
          <pc:docMk/>
          <pc:sldMk cId="818298893" sldId="275"/>
        </pc:sldMkLst>
        <pc:spChg chg="add mod">
          <ac:chgData name="Kuba Wisniewski" userId="3f44b0fa8d659153" providerId="LiveId" clId="{467FDE6B-691F-4D7D-AAFD-44B09B008D8A}" dt="2019-02-21T13:55:28.951" v="13" actId="20577"/>
          <ac:spMkLst>
            <pc:docMk/>
            <pc:sldMk cId="818298893" sldId="275"/>
            <ac:spMk id="5" creationId="{6FA93E72-6E6A-4CE2-BD6A-7CCE5EBB0B7F}"/>
          </ac:spMkLst>
        </pc:spChg>
      </pc:sldChg>
      <pc:sldChg chg="addSp modSp">
        <pc:chgData name="Kuba Wisniewski" userId="3f44b0fa8d659153" providerId="LiveId" clId="{467FDE6B-691F-4D7D-AAFD-44B09B008D8A}" dt="2019-02-21T13:59:48.953" v="49" actId="20577"/>
        <pc:sldMkLst>
          <pc:docMk/>
          <pc:sldMk cId="1992069397" sldId="276"/>
        </pc:sldMkLst>
        <pc:spChg chg="add mod">
          <ac:chgData name="Kuba Wisniewski" userId="3f44b0fa8d659153" providerId="LiveId" clId="{467FDE6B-691F-4D7D-AAFD-44B09B008D8A}" dt="2019-02-21T13:59:48.953" v="49" actId="20577"/>
          <ac:spMkLst>
            <pc:docMk/>
            <pc:sldMk cId="1992069397" sldId="276"/>
            <ac:spMk id="5" creationId="{B27939A6-1912-4239-9CA0-0FFCA68BB701}"/>
          </ac:spMkLst>
        </pc:spChg>
      </pc:sldChg>
      <pc:sldChg chg="addSp modSp">
        <pc:chgData name="Kuba Wisniewski" userId="3f44b0fa8d659153" providerId="LiveId" clId="{467FDE6B-691F-4D7D-AAFD-44B09B008D8A}" dt="2019-02-21T14:00:01.239" v="51" actId="20577"/>
        <pc:sldMkLst>
          <pc:docMk/>
          <pc:sldMk cId="1367049764" sldId="277"/>
        </pc:sldMkLst>
        <pc:spChg chg="add mod">
          <ac:chgData name="Kuba Wisniewski" userId="3f44b0fa8d659153" providerId="LiveId" clId="{467FDE6B-691F-4D7D-AAFD-44B09B008D8A}" dt="2019-02-21T14:00:01.239" v="51" actId="20577"/>
          <ac:spMkLst>
            <pc:docMk/>
            <pc:sldMk cId="1367049764" sldId="277"/>
            <ac:spMk id="5" creationId="{D998FBB1-1BF6-4E31-9E4A-3909338ECAC8}"/>
          </ac:spMkLst>
        </pc:spChg>
      </pc:sldChg>
      <pc:sldChg chg="addSp modSp">
        <pc:chgData name="Kuba Wisniewski" userId="3f44b0fa8d659153" providerId="LiveId" clId="{467FDE6B-691F-4D7D-AAFD-44B09B008D8A}" dt="2019-02-21T13:55:52.435" v="15" actId="20577"/>
        <pc:sldMkLst>
          <pc:docMk/>
          <pc:sldMk cId="789960919" sldId="278"/>
        </pc:sldMkLst>
        <pc:spChg chg="add mod">
          <ac:chgData name="Kuba Wisniewski" userId="3f44b0fa8d659153" providerId="LiveId" clId="{467FDE6B-691F-4D7D-AAFD-44B09B008D8A}" dt="2019-02-21T13:55:52.435" v="15" actId="20577"/>
          <ac:spMkLst>
            <pc:docMk/>
            <pc:sldMk cId="789960919" sldId="278"/>
            <ac:spMk id="5" creationId="{922225B3-CDE7-448B-8B99-5BA42D3F4313}"/>
          </ac:spMkLst>
        </pc:spChg>
      </pc:sldChg>
      <pc:sldChg chg="addSp modSp">
        <pc:chgData name="Kuba Wisniewski" userId="3f44b0fa8d659153" providerId="LiveId" clId="{467FDE6B-691F-4D7D-AAFD-44B09B008D8A}" dt="2019-02-21T14:00:11.853" v="53" actId="20577"/>
        <pc:sldMkLst>
          <pc:docMk/>
          <pc:sldMk cId="2227950191" sldId="279"/>
        </pc:sldMkLst>
        <pc:spChg chg="add mod">
          <ac:chgData name="Kuba Wisniewski" userId="3f44b0fa8d659153" providerId="LiveId" clId="{467FDE6B-691F-4D7D-AAFD-44B09B008D8A}" dt="2019-02-21T14:00:11.853" v="53" actId="20577"/>
          <ac:spMkLst>
            <pc:docMk/>
            <pc:sldMk cId="2227950191" sldId="279"/>
            <ac:spMk id="5" creationId="{A7CE4089-02BE-47EB-BAAF-410B555B738D}"/>
          </ac:spMkLst>
        </pc:spChg>
      </pc:sldChg>
      <pc:sldChg chg="addSp modSp">
        <pc:chgData name="Kuba Wisniewski" userId="3f44b0fa8d659153" providerId="LiveId" clId="{467FDE6B-691F-4D7D-AAFD-44B09B008D8A}" dt="2019-02-21T14:00:28.851" v="55" actId="20577"/>
        <pc:sldMkLst>
          <pc:docMk/>
          <pc:sldMk cId="1718729475" sldId="280"/>
        </pc:sldMkLst>
        <pc:spChg chg="add mod">
          <ac:chgData name="Kuba Wisniewski" userId="3f44b0fa8d659153" providerId="LiveId" clId="{467FDE6B-691F-4D7D-AAFD-44B09B008D8A}" dt="2019-02-21T14:00:28.851" v="55" actId="20577"/>
          <ac:spMkLst>
            <pc:docMk/>
            <pc:sldMk cId="1718729475" sldId="280"/>
            <ac:spMk id="5" creationId="{5A4D7789-90B0-4EBE-99CB-DCA26BF7BC82}"/>
          </ac:spMkLst>
        </pc:spChg>
      </pc:sldChg>
      <pc:sldChg chg="addSp modSp">
        <pc:chgData name="Kuba Wisniewski" userId="3f44b0fa8d659153" providerId="LiveId" clId="{467FDE6B-691F-4D7D-AAFD-44B09B008D8A}" dt="2019-02-21T14:00:39.945" v="57" actId="20577"/>
        <pc:sldMkLst>
          <pc:docMk/>
          <pc:sldMk cId="2123444869" sldId="281"/>
        </pc:sldMkLst>
        <pc:spChg chg="add mod">
          <ac:chgData name="Kuba Wisniewski" userId="3f44b0fa8d659153" providerId="LiveId" clId="{467FDE6B-691F-4D7D-AAFD-44B09B008D8A}" dt="2019-02-21T14:00:39.945" v="57" actId="20577"/>
          <ac:spMkLst>
            <pc:docMk/>
            <pc:sldMk cId="2123444869" sldId="281"/>
            <ac:spMk id="5" creationId="{6EA0B34A-AEB6-48D5-A9C3-F014A81473D6}"/>
          </ac:spMkLst>
        </pc:spChg>
      </pc:sldChg>
      <pc:sldChg chg="addSp modSp">
        <pc:chgData name="Kuba Wisniewski" userId="3f44b0fa8d659153" providerId="LiveId" clId="{467FDE6B-691F-4D7D-AAFD-44B09B008D8A}" dt="2019-02-21T14:00:52.385" v="59" actId="20577"/>
        <pc:sldMkLst>
          <pc:docMk/>
          <pc:sldMk cId="3939180489" sldId="282"/>
        </pc:sldMkLst>
        <pc:spChg chg="add mod">
          <ac:chgData name="Kuba Wisniewski" userId="3f44b0fa8d659153" providerId="LiveId" clId="{467FDE6B-691F-4D7D-AAFD-44B09B008D8A}" dt="2019-02-21T14:00:52.385" v="59" actId="20577"/>
          <ac:spMkLst>
            <pc:docMk/>
            <pc:sldMk cId="3939180489" sldId="282"/>
            <ac:spMk id="5" creationId="{7247A0AA-2A42-4F37-8EF7-810222531A3B}"/>
          </ac:spMkLst>
        </pc:spChg>
      </pc:sldChg>
      <pc:sldChg chg="addSp modSp">
        <pc:chgData name="Kuba Wisniewski" userId="3f44b0fa8d659153" providerId="LiveId" clId="{467FDE6B-691F-4D7D-AAFD-44B09B008D8A}" dt="2019-02-21T14:01:03.801" v="61" actId="20577"/>
        <pc:sldMkLst>
          <pc:docMk/>
          <pc:sldMk cId="2884192995" sldId="283"/>
        </pc:sldMkLst>
        <pc:spChg chg="add mod">
          <ac:chgData name="Kuba Wisniewski" userId="3f44b0fa8d659153" providerId="LiveId" clId="{467FDE6B-691F-4D7D-AAFD-44B09B008D8A}" dt="2019-02-21T14:01:03.801" v="61" actId="20577"/>
          <ac:spMkLst>
            <pc:docMk/>
            <pc:sldMk cId="2884192995" sldId="283"/>
            <ac:spMk id="5" creationId="{D2366C66-E382-42DE-BE4C-5C37D2ACD228}"/>
          </ac:spMkLst>
        </pc:spChg>
      </pc:sldChg>
      <pc:sldChg chg="addSp modSp">
        <pc:chgData name="Kuba Wisniewski" userId="3f44b0fa8d659153" providerId="LiveId" clId="{467FDE6B-691F-4D7D-AAFD-44B09B008D8A}" dt="2019-02-21T14:01:13.600" v="63" actId="20577"/>
        <pc:sldMkLst>
          <pc:docMk/>
          <pc:sldMk cId="3957631942" sldId="284"/>
        </pc:sldMkLst>
        <pc:spChg chg="add mod">
          <ac:chgData name="Kuba Wisniewski" userId="3f44b0fa8d659153" providerId="LiveId" clId="{467FDE6B-691F-4D7D-AAFD-44B09B008D8A}" dt="2019-02-21T14:01:13.600" v="63" actId="20577"/>
          <ac:spMkLst>
            <pc:docMk/>
            <pc:sldMk cId="3957631942" sldId="284"/>
            <ac:spMk id="5" creationId="{6B265DD7-FAFB-4E63-B0B7-D6E251874BC6}"/>
          </ac:spMkLst>
        </pc:spChg>
      </pc:sldChg>
      <pc:sldChg chg="addSp modSp">
        <pc:chgData name="Kuba Wisniewski" userId="3f44b0fa8d659153" providerId="LiveId" clId="{467FDE6B-691F-4D7D-AAFD-44B09B008D8A}" dt="2019-02-21T13:54:15.728" v="1" actId="20577"/>
        <pc:sldMkLst>
          <pc:docMk/>
          <pc:sldMk cId="1649652207" sldId="285"/>
        </pc:sldMkLst>
        <pc:spChg chg="add mod">
          <ac:chgData name="Kuba Wisniewski" userId="3f44b0fa8d659153" providerId="LiveId" clId="{467FDE6B-691F-4D7D-AAFD-44B09B008D8A}" dt="2019-02-21T13:54:15.728" v="1" actId="20577"/>
          <ac:spMkLst>
            <pc:docMk/>
            <pc:sldMk cId="1649652207" sldId="285"/>
            <ac:spMk id="5" creationId="{1125BAC1-B7FC-44C7-B5F7-87AFCD1D2D38}"/>
          </ac:spMkLst>
        </pc:spChg>
      </pc:sldChg>
      <pc:sldChg chg="addSp modSp">
        <pc:chgData name="Kuba Wisniewski" userId="3f44b0fa8d659153" providerId="LiveId" clId="{467FDE6B-691F-4D7D-AAFD-44B09B008D8A}" dt="2019-02-21T14:01:23.532" v="65" actId="20577"/>
        <pc:sldMkLst>
          <pc:docMk/>
          <pc:sldMk cId="612605633" sldId="286"/>
        </pc:sldMkLst>
        <pc:spChg chg="add mod">
          <ac:chgData name="Kuba Wisniewski" userId="3f44b0fa8d659153" providerId="LiveId" clId="{467FDE6B-691F-4D7D-AAFD-44B09B008D8A}" dt="2019-02-21T14:01:23.532" v="65" actId="20577"/>
          <ac:spMkLst>
            <pc:docMk/>
            <pc:sldMk cId="612605633" sldId="286"/>
            <ac:spMk id="5" creationId="{E70AC138-2A9C-46BF-8755-79A0BE74C5BB}"/>
          </ac:spMkLst>
        </pc:spChg>
      </pc:sldChg>
      <pc:sldChg chg="addSp modSp">
        <pc:chgData name="Kuba Wisniewski" userId="3f44b0fa8d659153" providerId="LiveId" clId="{467FDE6B-691F-4D7D-AAFD-44B09B008D8A}" dt="2019-02-21T14:01:34.467" v="67" actId="20577"/>
        <pc:sldMkLst>
          <pc:docMk/>
          <pc:sldMk cId="3785074081" sldId="287"/>
        </pc:sldMkLst>
        <pc:spChg chg="add mod">
          <ac:chgData name="Kuba Wisniewski" userId="3f44b0fa8d659153" providerId="LiveId" clId="{467FDE6B-691F-4D7D-AAFD-44B09B008D8A}" dt="2019-02-21T14:01:34.467" v="67" actId="20577"/>
          <ac:spMkLst>
            <pc:docMk/>
            <pc:sldMk cId="3785074081" sldId="287"/>
            <ac:spMk id="5" creationId="{66C56158-9B1F-422F-9953-1E8BFC18267A}"/>
          </ac:spMkLst>
        </pc:spChg>
      </pc:sldChg>
      <pc:sldChg chg="addSp modSp">
        <pc:chgData name="Kuba Wisniewski" userId="3f44b0fa8d659153" providerId="LiveId" clId="{467FDE6B-691F-4D7D-AAFD-44B09B008D8A}" dt="2019-02-21T13:56:14.499" v="19" actId="20577"/>
        <pc:sldMkLst>
          <pc:docMk/>
          <pc:sldMk cId="1618546014" sldId="289"/>
        </pc:sldMkLst>
        <pc:spChg chg="add mod">
          <ac:chgData name="Kuba Wisniewski" userId="3f44b0fa8d659153" providerId="LiveId" clId="{467FDE6B-691F-4D7D-AAFD-44B09B008D8A}" dt="2019-02-21T13:56:14.499" v="19" actId="20577"/>
          <ac:spMkLst>
            <pc:docMk/>
            <pc:sldMk cId="1618546014" sldId="289"/>
            <ac:spMk id="5" creationId="{9E5F8E8F-DE94-4A2F-965D-5780F65ECC55}"/>
          </ac:spMkLst>
        </pc:spChg>
      </pc:sldChg>
      <pc:sldChg chg="addSp modSp">
        <pc:chgData name="Kuba Wisniewski" userId="3f44b0fa8d659153" providerId="LiveId" clId="{467FDE6B-691F-4D7D-AAFD-44B09B008D8A}" dt="2019-02-21T13:56:25.567" v="21" actId="20577"/>
        <pc:sldMkLst>
          <pc:docMk/>
          <pc:sldMk cId="3092205583" sldId="290"/>
        </pc:sldMkLst>
        <pc:spChg chg="add mod">
          <ac:chgData name="Kuba Wisniewski" userId="3f44b0fa8d659153" providerId="LiveId" clId="{467FDE6B-691F-4D7D-AAFD-44B09B008D8A}" dt="2019-02-21T13:56:25.567" v="21" actId="20577"/>
          <ac:spMkLst>
            <pc:docMk/>
            <pc:sldMk cId="3092205583" sldId="290"/>
            <ac:spMk id="5" creationId="{B87C6155-8710-4166-982E-4EBDB74E1E55}"/>
          </ac:spMkLst>
        </pc:spChg>
      </pc:sldChg>
      <pc:sldChg chg="addSp delSp modSp">
        <pc:chgData name="Kuba Wisniewski" userId="3f44b0fa8d659153" providerId="LiveId" clId="{467FDE6B-691F-4D7D-AAFD-44B09B008D8A}" dt="2019-02-21T13:57:08.937" v="25" actId="20577"/>
        <pc:sldMkLst>
          <pc:docMk/>
          <pc:sldMk cId="3893856100" sldId="291"/>
        </pc:sldMkLst>
        <pc:spChg chg="add mod">
          <ac:chgData name="Kuba Wisniewski" userId="3f44b0fa8d659153" providerId="LiveId" clId="{467FDE6B-691F-4D7D-AAFD-44B09B008D8A}" dt="2019-02-21T13:57:08.937" v="25" actId="20577"/>
          <ac:spMkLst>
            <pc:docMk/>
            <pc:sldMk cId="3893856100" sldId="291"/>
            <ac:spMk id="5" creationId="{9EFECEF0-631B-4BB8-B5EC-AAC3C51D595C}"/>
          </ac:spMkLst>
        </pc:spChg>
        <pc:spChg chg="add del">
          <ac:chgData name="Kuba Wisniewski" userId="3f44b0fa8d659153" providerId="LiveId" clId="{467FDE6B-691F-4D7D-AAFD-44B09B008D8A}" dt="2019-02-21T13:57:06.586" v="24"/>
          <ac:spMkLst>
            <pc:docMk/>
            <pc:sldMk cId="3893856100" sldId="291"/>
            <ac:spMk id="7" creationId="{66972AC2-AD08-45E9-A992-A2CD94941462}"/>
          </ac:spMkLst>
        </pc:spChg>
      </pc:sldChg>
      <pc:sldChg chg="addSp modSp">
        <pc:chgData name="Kuba Wisniewski" userId="3f44b0fa8d659153" providerId="LiveId" clId="{467FDE6B-691F-4D7D-AAFD-44B09B008D8A}" dt="2019-02-21T13:57:21.720" v="27" actId="20577"/>
        <pc:sldMkLst>
          <pc:docMk/>
          <pc:sldMk cId="2435934997" sldId="292"/>
        </pc:sldMkLst>
        <pc:spChg chg="add mod">
          <ac:chgData name="Kuba Wisniewski" userId="3f44b0fa8d659153" providerId="LiveId" clId="{467FDE6B-691F-4D7D-AAFD-44B09B008D8A}" dt="2019-02-21T13:57:21.720" v="27" actId="20577"/>
          <ac:spMkLst>
            <pc:docMk/>
            <pc:sldMk cId="2435934997" sldId="292"/>
            <ac:spMk id="5" creationId="{63C34415-5044-4AF2-A774-71C2FB9DC991}"/>
          </ac:spMkLst>
        </pc:spChg>
      </pc:sldChg>
      <pc:sldChg chg="addSp modSp">
        <pc:chgData name="Kuba Wisniewski" userId="3f44b0fa8d659153" providerId="LiveId" clId="{467FDE6B-691F-4D7D-AAFD-44B09B008D8A}" dt="2019-02-21T13:57:32.282" v="29" actId="20577"/>
        <pc:sldMkLst>
          <pc:docMk/>
          <pc:sldMk cId="963533393" sldId="293"/>
        </pc:sldMkLst>
        <pc:spChg chg="add mod">
          <ac:chgData name="Kuba Wisniewski" userId="3f44b0fa8d659153" providerId="LiveId" clId="{467FDE6B-691F-4D7D-AAFD-44B09B008D8A}" dt="2019-02-21T13:57:32.282" v="29" actId="20577"/>
          <ac:spMkLst>
            <pc:docMk/>
            <pc:sldMk cId="963533393" sldId="293"/>
            <ac:spMk id="5" creationId="{635FEBA5-0C2F-4AE5-989C-F88F69384DC2}"/>
          </ac:spMkLst>
        </pc:spChg>
      </pc:sldChg>
      <pc:sldChg chg="addSp modSp">
        <pc:chgData name="Kuba Wisniewski" userId="3f44b0fa8d659153" providerId="LiveId" clId="{467FDE6B-691F-4D7D-AAFD-44B09B008D8A}" dt="2019-02-21T13:57:42.684" v="31" actId="20577"/>
        <pc:sldMkLst>
          <pc:docMk/>
          <pc:sldMk cId="2210307756" sldId="294"/>
        </pc:sldMkLst>
        <pc:spChg chg="add mod">
          <ac:chgData name="Kuba Wisniewski" userId="3f44b0fa8d659153" providerId="LiveId" clId="{467FDE6B-691F-4D7D-AAFD-44B09B008D8A}" dt="2019-02-21T13:57:42.684" v="31" actId="20577"/>
          <ac:spMkLst>
            <pc:docMk/>
            <pc:sldMk cId="2210307756" sldId="294"/>
            <ac:spMk id="5" creationId="{5C634F86-13B5-44B6-9181-5D7314F408C5}"/>
          </ac:spMkLst>
        </pc:spChg>
      </pc:sldChg>
      <pc:sldChg chg="addSp modSp">
        <pc:chgData name="Kuba Wisniewski" userId="3f44b0fa8d659153" providerId="LiveId" clId="{467FDE6B-691F-4D7D-AAFD-44B09B008D8A}" dt="2019-02-21T13:57:54.336" v="33" actId="20577"/>
        <pc:sldMkLst>
          <pc:docMk/>
          <pc:sldMk cId="2691118649" sldId="295"/>
        </pc:sldMkLst>
        <pc:spChg chg="add mod">
          <ac:chgData name="Kuba Wisniewski" userId="3f44b0fa8d659153" providerId="LiveId" clId="{467FDE6B-691F-4D7D-AAFD-44B09B008D8A}" dt="2019-02-21T13:57:54.336" v="33" actId="20577"/>
          <ac:spMkLst>
            <pc:docMk/>
            <pc:sldMk cId="2691118649" sldId="295"/>
            <ac:spMk id="5" creationId="{C5C72329-A04A-41AA-AC80-A0E0C3C6A177}"/>
          </ac:spMkLst>
        </pc:spChg>
      </pc:sldChg>
    </pc:docChg>
  </pc:docChgLst>
  <pc:docChgLst>
    <pc:chgData name="Kuba Wisniewski" userId="3f44b0fa8d659153" providerId="LiveId" clId="{969CE911-5242-4189-91E9-8A0D9BBA6706}"/>
    <pc:docChg chg="custSel modSld modMainMaster">
      <pc:chgData name="Kuba Wisniewski" userId="3f44b0fa8d659153" providerId="LiveId" clId="{969CE911-5242-4189-91E9-8A0D9BBA6706}" dt="2019-01-21T11:54:41.957" v="550" actId="20577"/>
      <pc:docMkLst>
        <pc:docMk/>
      </pc:docMkLst>
      <pc:sldChg chg="modSp">
        <pc:chgData name="Kuba Wisniewski" userId="3f44b0fa8d659153" providerId="LiveId" clId="{969CE911-5242-4189-91E9-8A0D9BBA6706}" dt="2019-01-21T11:24:36.785" v="17" actId="1076"/>
        <pc:sldMkLst>
          <pc:docMk/>
          <pc:sldMk cId="352568138" sldId="258"/>
        </pc:sldMkLst>
        <pc:spChg chg="mod">
          <ac:chgData name="Kuba Wisniewski" userId="3f44b0fa8d659153" providerId="LiveId" clId="{969CE911-5242-4189-91E9-8A0D9BBA6706}" dt="2019-01-21T11:24:22.668" v="14" actId="1076"/>
          <ac:spMkLst>
            <pc:docMk/>
            <pc:sldMk cId="352568138" sldId="258"/>
            <ac:spMk id="2" creationId="{0C7260E8-6F4C-4B52-8C05-5E81C8C0AC8E}"/>
          </ac:spMkLst>
        </pc:spChg>
        <pc:spChg chg="mod">
          <ac:chgData name="Kuba Wisniewski" userId="3f44b0fa8d659153" providerId="LiveId" clId="{969CE911-5242-4189-91E9-8A0D9BBA6706}" dt="2019-01-21T11:24:27.191" v="15" actId="1076"/>
          <ac:spMkLst>
            <pc:docMk/>
            <pc:sldMk cId="352568138" sldId="258"/>
            <ac:spMk id="3" creationId="{3BBF367E-C7AF-465E-A4BE-02E0200021FF}"/>
          </ac:spMkLst>
        </pc:spChg>
        <pc:spChg chg="mod">
          <ac:chgData name="Kuba Wisniewski" userId="3f44b0fa8d659153" providerId="LiveId" clId="{969CE911-5242-4189-91E9-8A0D9BBA6706}" dt="2019-01-21T11:24:36.785" v="17" actId="1076"/>
          <ac:spMkLst>
            <pc:docMk/>
            <pc:sldMk cId="352568138" sldId="258"/>
            <ac:spMk id="6" creationId="{AF4B846A-47B4-4043-9783-413B6B743F08}"/>
          </ac:spMkLst>
        </pc:spChg>
      </pc:sldChg>
      <pc:sldChg chg="modSp">
        <pc:chgData name="Kuba Wisniewski" userId="3f44b0fa8d659153" providerId="LiveId" clId="{969CE911-5242-4189-91E9-8A0D9BBA6706}" dt="2019-01-21T11:24:14.489" v="13" actId="1076"/>
        <pc:sldMkLst>
          <pc:docMk/>
          <pc:sldMk cId="350260766" sldId="259"/>
        </pc:sldMkLst>
        <pc:spChg chg="mod">
          <ac:chgData name="Kuba Wisniewski" userId="3f44b0fa8d659153" providerId="LiveId" clId="{969CE911-5242-4189-91E9-8A0D9BBA6706}" dt="2019-01-21T11:23:50.439" v="10" actId="1076"/>
          <ac:spMkLst>
            <pc:docMk/>
            <pc:sldMk cId="350260766" sldId="259"/>
            <ac:spMk id="2" creationId="{0C7260E8-6F4C-4B52-8C05-5E81C8C0AC8E}"/>
          </ac:spMkLst>
        </pc:spChg>
        <pc:spChg chg="mod">
          <ac:chgData name="Kuba Wisniewski" userId="3f44b0fa8d659153" providerId="LiveId" clId="{969CE911-5242-4189-91E9-8A0D9BBA6706}" dt="2019-01-21T11:23:56.770" v="11" actId="1076"/>
          <ac:spMkLst>
            <pc:docMk/>
            <pc:sldMk cId="350260766" sldId="259"/>
            <ac:spMk id="3" creationId="{3BBF367E-C7AF-465E-A4BE-02E0200021FF}"/>
          </ac:spMkLst>
        </pc:spChg>
        <pc:spChg chg="mod">
          <ac:chgData name="Kuba Wisniewski" userId="3f44b0fa8d659153" providerId="LiveId" clId="{969CE911-5242-4189-91E9-8A0D9BBA6706}" dt="2019-01-21T11:24:14.489" v="13" actId="1076"/>
          <ac:spMkLst>
            <pc:docMk/>
            <pc:sldMk cId="350260766" sldId="259"/>
            <ac:spMk id="6" creationId="{AF4B846A-47B4-4043-9783-413B6B743F08}"/>
          </ac:spMkLst>
        </pc:spChg>
      </pc:sldChg>
      <pc:sldChg chg="modSp">
        <pc:chgData name="Kuba Wisniewski" userId="3f44b0fa8d659153" providerId="LiveId" clId="{969CE911-5242-4189-91E9-8A0D9BBA6706}" dt="2019-01-21T11:25:03.363" v="21" actId="1076"/>
        <pc:sldMkLst>
          <pc:docMk/>
          <pc:sldMk cId="2610562718" sldId="260"/>
        </pc:sldMkLst>
        <pc:spChg chg="mod">
          <ac:chgData name="Kuba Wisniewski" userId="3f44b0fa8d659153" providerId="LiveId" clId="{969CE911-5242-4189-91E9-8A0D9BBA6706}" dt="2019-01-21T11:24:44.518" v="18" actId="1076"/>
          <ac:spMkLst>
            <pc:docMk/>
            <pc:sldMk cId="2610562718" sldId="260"/>
            <ac:spMk id="2" creationId="{0C7260E8-6F4C-4B52-8C05-5E81C8C0AC8E}"/>
          </ac:spMkLst>
        </pc:spChg>
        <pc:spChg chg="mod">
          <ac:chgData name="Kuba Wisniewski" userId="3f44b0fa8d659153" providerId="LiveId" clId="{969CE911-5242-4189-91E9-8A0D9BBA6706}" dt="2019-01-21T11:24:51.492" v="19" actId="1076"/>
          <ac:spMkLst>
            <pc:docMk/>
            <pc:sldMk cId="2610562718" sldId="260"/>
            <ac:spMk id="3" creationId="{3BBF367E-C7AF-465E-A4BE-02E0200021FF}"/>
          </ac:spMkLst>
        </pc:spChg>
        <pc:spChg chg="mod">
          <ac:chgData name="Kuba Wisniewski" userId="3f44b0fa8d659153" providerId="LiveId" clId="{969CE911-5242-4189-91E9-8A0D9BBA6706}" dt="2019-01-21T11:25:03.363" v="21" actId="1076"/>
          <ac:spMkLst>
            <pc:docMk/>
            <pc:sldMk cId="2610562718" sldId="260"/>
            <ac:spMk id="6" creationId="{AF4B846A-47B4-4043-9783-413B6B743F08}"/>
          </ac:spMkLst>
        </pc:spChg>
      </pc:sldChg>
      <pc:sldChg chg="modSp">
        <pc:chgData name="Kuba Wisniewski" userId="3f44b0fa8d659153" providerId="LiveId" clId="{969CE911-5242-4189-91E9-8A0D9BBA6706}" dt="2019-01-21T11:27:32.978" v="52" actId="1076"/>
        <pc:sldMkLst>
          <pc:docMk/>
          <pc:sldMk cId="250307705" sldId="261"/>
        </pc:sldMkLst>
        <pc:spChg chg="mod">
          <ac:chgData name="Kuba Wisniewski" userId="3f44b0fa8d659153" providerId="LiveId" clId="{969CE911-5242-4189-91E9-8A0D9BBA6706}" dt="2019-01-21T11:27:21.482" v="49" actId="14100"/>
          <ac:spMkLst>
            <pc:docMk/>
            <pc:sldMk cId="250307705" sldId="261"/>
            <ac:spMk id="2" creationId="{0C7260E8-6F4C-4B52-8C05-5E81C8C0AC8E}"/>
          </ac:spMkLst>
        </pc:spChg>
        <pc:spChg chg="mod">
          <ac:chgData name="Kuba Wisniewski" userId="3f44b0fa8d659153" providerId="LiveId" clId="{969CE911-5242-4189-91E9-8A0D9BBA6706}" dt="2019-01-21T11:27:25.480" v="50" actId="1076"/>
          <ac:spMkLst>
            <pc:docMk/>
            <pc:sldMk cId="250307705" sldId="261"/>
            <ac:spMk id="3" creationId="{3BBF367E-C7AF-465E-A4BE-02E0200021FF}"/>
          </ac:spMkLst>
        </pc:spChg>
        <pc:spChg chg="mod">
          <ac:chgData name="Kuba Wisniewski" userId="3f44b0fa8d659153" providerId="LiveId" clId="{969CE911-5242-4189-91E9-8A0D9BBA6706}" dt="2019-01-21T11:27:32.978" v="52" actId="1076"/>
          <ac:spMkLst>
            <pc:docMk/>
            <pc:sldMk cId="250307705" sldId="261"/>
            <ac:spMk id="6" creationId="{AF4B846A-47B4-4043-9783-413B6B743F08}"/>
          </ac:spMkLst>
        </pc:spChg>
      </pc:sldChg>
      <pc:sldChg chg="modSp">
        <pc:chgData name="Kuba Wisniewski" userId="3f44b0fa8d659153" providerId="LiveId" clId="{969CE911-5242-4189-91E9-8A0D9BBA6706}" dt="2019-01-21T11:25:31.370" v="26" actId="1076"/>
        <pc:sldMkLst>
          <pc:docMk/>
          <pc:sldMk cId="684914489" sldId="262"/>
        </pc:sldMkLst>
        <pc:spChg chg="mod">
          <ac:chgData name="Kuba Wisniewski" userId="3f44b0fa8d659153" providerId="LiveId" clId="{969CE911-5242-4189-91E9-8A0D9BBA6706}" dt="2019-01-21T11:25:16.976" v="23" actId="255"/>
          <ac:spMkLst>
            <pc:docMk/>
            <pc:sldMk cId="684914489" sldId="262"/>
            <ac:spMk id="2" creationId="{0C7260E8-6F4C-4B52-8C05-5E81C8C0AC8E}"/>
          </ac:spMkLst>
        </pc:spChg>
        <pc:spChg chg="mod">
          <ac:chgData name="Kuba Wisniewski" userId="3f44b0fa8d659153" providerId="LiveId" clId="{969CE911-5242-4189-91E9-8A0D9BBA6706}" dt="2019-01-21T11:25:24.268" v="25" actId="1076"/>
          <ac:spMkLst>
            <pc:docMk/>
            <pc:sldMk cId="684914489" sldId="262"/>
            <ac:spMk id="3" creationId="{3BBF367E-C7AF-465E-A4BE-02E0200021FF}"/>
          </ac:spMkLst>
        </pc:spChg>
        <pc:spChg chg="mod">
          <ac:chgData name="Kuba Wisniewski" userId="3f44b0fa8d659153" providerId="LiveId" clId="{969CE911-5242-4189-91E9-8A0D9BBA6706}" dt="2019-01-21T11:25:31.370" v="26" actId="1076"/>
          <ac:spMkLst>
            <pc:docMk/>
            <pc:sldMk cId="684914489" sldId="262"/>
            <ac:spMk id="6" creationId="{AF4B846A-47B4-4043-9783-413B6B743F08}"/>
          </ac:spMkLst>
        </pc:spChg>
      </pc:sldChg>
      <pc:sldChg chg="modSp">
        <pc:chgData name="Kuba Wisniewski" userId="3f44b0fa8d659153" providerId="LiveId" clId="{969CE911-5242-4189-91E9-8A0D9BBA6706}" dt="2019-01-21T11:34:31.942" v="113" actId="1076"/>
        <pc:sldMkLst>
          <pc:docMk/>
          <pc:sldMk cId="2048691521" sldId="268"/>
        </pc:sldMkLst>
        <pc:spChg chg="mod">
          <ac:chgData name="Kuba Wisniewski" userId="3f44b0fa8d659153" providerId="LiveId" clId="{969CE911-5242-4189-91E9-8A0D9BBA6706}" dt="2019-01-21T11:34:19.265" v="110" actId="1076"/>
          <ac:spMkLst>
            <pc:docMk/>
            <pc:sldMk cId="2048691521" sldId="268"/>
            <ac:spMk id="2" creationId="{0C7260E8-6F4C-4B52-8C05-5E81C8C0AC8E}"/>
          </ac:spMkLst>
        </pc:spChg>
        <pc:spChg chg="mod">
          <ac:chgData name="Kuba Wisniewski" userId="3f44b0fa8d659153" providerId="LiveId" clId="{969CE911-5242-4189-91E9-8A0D9BBA6706}" dt="2019-01-21T11:34:25.218" v="111" actId="1076"/>
          <ac:spMkLst>
            <pc:docMk/>
            <pc:sldMk cId="2048691521" sldId="268"/>
            <ac:spMk id="3" creationId="{3BBF367E-C7AF-465E-A4BE-02E0200021FF}"/>
          </ac:spMkLst>
        </pc:spChg>
        <pc:spChg chg="mod">
          <ac:chgData name="Kuba Wisniewski" userId="3f44b0fa8d659153" providerId="LiveId" clId="{969CE911-5242-4189-91E9-8A0D9BBA6706}" dt="2019-01-21T11:34:31.942" v="113" actId="1076"/>
          <ac:spMkLst>
            <pc:docMk/>
            <pc:sldMk cId="2048691521" sldId="268"/>
            <ac:spMk id="6" creationId="{AF4B846A-47B4-4043-9783-413B6B743F08}"/>
          </ac:spMkLst>
        </pc:spChg>
      </pc:sldChg>
      <pc:sldChg chg="modSp">
        <pc:chgData name="Kuba Wisniewski" userId="3f44b0fa8d659153" providerId="LiveId" clId="{969CE911-5242-4189-91E9-8A0D9BBA6706}" dt="2019-01-21T11:25:55.848" v="30" actId="1076"/>
        <pc:sldMkLst>
          <pc:docMk/>
          <pc:sldMk cId="1701544960" sldId="269"/>
        </pc:sldMkLst>
        <pc:spChg chg="mod">
          <ac:chgData name="Kuba Wisniewski" userId="3f44b0fa8d659153" providerId="LiveId" clId="{969CE911-5242-4189-91E9-8A0D9BBA6706}" dt="2019-01-21T11:25:38.859" v="27" actId="1076"/>
          <ac:spMkLst>
            <pc:docMk/>
            <pc:sldMk cId="1701544960" sldId="269"/>
            <ac:spMk id="2" creationId="{0C7260E8-6F4C-4B52-8C05-5E81C8C0AC8E}"/>
          </ac:spMkLst>
        </pc:spChg>
        <pc:spChg chg="mod">
          <ac:chgData name="Kuba Wisniewski" userId="3f44b0fa8d659153" providerId="LiveId" clId="{969CE911-5242-4189-91E9-8A0D9BBA6706}" dt="2019-01-21T11:25:45.291" v="28" actId="1076"/>
          <ac:spMkLst>
            <pc:docMk/>
            <pc:sldMk cId="1701544960" sldId="269"/>
            <ac:spMk id="3" creationId="{3BBF367E-C7AF-465E-A4BE-02E0200021FF}"/>
          </ac:spMkLst>
        </pc:spChg>
        <pc:spChg chg="mod">
          <ac:chgData name="Kuba Wisniewski" userId="3f44b0fa8d659153" providerId="LiveId" clId="{969CE911-5242-4189-91E9-8A0D9BBA6706}" dt="2019-01-21T11:25:55.848" v="30" actId="1076"/>
          <ac:spMkLst>
            <pc:docMk/>
            <pc:sldMk cId="1701544960" sldId="269"/>
            <ac:spMk id="6" creationId="{AF4B846A-47B4-4043-9783-413B6B743F08}"/>
          </ac:spMkLst>
        </pc:spChg>
      </pc:sldChg>
      <pc:sldChg chg="modSp">
        <pc:chgData name="Kuba Wisniewski" userId="3f44b0fa8d659153" providerId="LiveId" clId="{969CE911-5242-4189-91E9-8A0D9BBA6706}" dt="2019-01-21T11:35:19.561" v="124" actId="1076"/>
        <pc:sldMkLst>
          <pc:docMk/>
          <pc:sldMk cId="412673396" sldId="270"/>
        </pc:sldMkLst>
        <pc:spChg chg="mod">
          <ac:chgData name="Kuba Wisniewski" userId="3f44b0fa8d659153" providerId="LiveId" clId="{969CE911-5242-4189-91E9-8A0D9BBA6706}" dt="2019-01-21T11:35:00.699" v="119" actId="1076"/>
          <ac:spMkLst>
            <pc:docMk/>
            <pc:sldMk cId="412673396" sldId="270"/>
            <ac:spMk id="2" creationId="{0C7260E8-6F4C-4B52-8C05-5E81C8C0AC8E}"/>
          </ac:spMkLst>
        </pc:spChg>
        <pc:spChg chg="mod">
          <ac:chgData name="Kuba Wisniewski" userId="3f44b0fa8d659153" providerId="LiveId" clId="{969CE911-5242-4189-91E9-8A0D9BBA6706}" dt="2019-01-21T11:35:11.231" v="122" actId="1076"/>
          <ac:spMkLst>
            <pc:docMk/>
            <pc:sldMk cId="412673396" sldId="270"/>
            <ac:spMk id="3" creationId="{3BBF367E-C7AF-465E-A4BE-02E0200021FF}"/>
          </ac:spMkLst>
        </pc:spChg>
        <pc:spChg chg="mod">
          <ac:chgData name="Kuba Wisniewski" userId="3f44b0fa8d659153" providerId="LiveId" clId="{969CE911-5242-4189-91E9-8A0D9BBA6706}" dt="2019-01-21T11:35:19.561" v="124" actId="1076"/>
          <ac:spMkLst>
            <pc:docMk/>
            <pc:sldMk cId="412673396" sldId="270"/>
            <ac:spMk id="6" creationId="{AF4B846A-47B4-4043-9783-413B6B743F08}"/>
          </ac:spMkLst>
        </pc:spChg>
      </pc:sldChg>
      <pc:sldChg chg="modSp">
        <pc:chgData name="Kuba Wisniewski" userId="3f44b0fa8d659153" providerId="LiveId" clId="{969CE911-5242-4189-91E9-8A0D9BBA6706}" dt="2019-01-21T11:36:04.181" v="131" actId="1076"/>
        <pc:sldMkLst>
          <pc:docMk/>
          <pc:sldMk cId="3044692101" sldId="271"/>
        </pc:sldMkLst>
        <pc:spChg chg="mod">
          <ac:chgData name="Kuba Wisniewski" userId="3f44b0fa8d659153" providerId="LiveId" clId="{969CE911-5242-4189-91E9-8A0D9BBA6706}" dt="2019-01-21T11:35:51.163" v="128" actId="1076"/>
          <ac:spMkLst>
            <pc:docMk/>
            <pc:sldMk cId="3044692101" sldId="271"/>
            <ac:spMk id="2" creationId="{0C7260E8-6F4C-4B52-8C05-5E81C8C0AC8E}"/>
          </ac:spMkLst>
        </pc:spChg>
        <pc:spChg chg="mod">
          <ac:chgData name="Kuba Wisniewski" userId="3f44b0fa8d659153" providerId="LiveId" clId="{969CE911-5242-4189-91E9-8A0D9BBA6706}" dt="2019-01-21T11:35:57.554" v="129" actId="1076"/>
          <ac:spMkLst>
            <pc:docMk/>
            <pc:sldMk cId="3044692101" sldId="271"/>
            <ac:spMk id="3" creationId="{3BBF367E-C7AF-465E-A4BE-02E0200021FF}"/>
          </ac:spMkLst>
        </pc:spChg>
        <pc:spChg chg="mod">
          <ac:chgData name="Kuba Wisniewski" userId="3f44b0fa8d659153" providerId="LiveId" clId="{969CE911-5242-4189-91E9-8A0D9BBA6706}" dt="2019-01-21T11:36:04.181" v="131" actId="1076"/>
          <ac:spMkLst>
            <pc:docMk/>
            <pc:sldMk cId="3044692101" sldId="271"/>
            <ac:spMk id="6" creationId="{AF4B846A-47B4-4043-9783-413B6B743F08}"/>
          </ac:spMkLst>
        </pc:spChg>
      </pc:sldChg>
      <pc:sldChg chg="modSp">
        <pc:chgData name="Kuba Wisniewski" userId="3f44b0fa8d659153" providerId="LiveId" clId="{969CE911-5242-4189-91E9-8A0D9BBA6706}" dt="2019-01-21T11:36:29.395" v="137" actId="20577"/>
        <pc:sldMkLst>
          <pc:docMk/>
          <pc:sldMk cId="2874104952" sldId="272"/>
        </pc:sldMkLst>
        <pc:spChg chg="mod">
          <ac:chgData name="Kuba Wisniewski" userId="3f44b0fa8d659153" providerId="LiveId" clId="{969CE911-5242-4189-91E9-8A0D9BBA6706}" dt="2019-01-21T11:36:12.683" v="132" actId="1076"/>
          <ac:spMkLst>
            <pc:docMk/>
            <pc:sldMk cId="2874104952" sldId="272"/>
            <ac:spMk id="2" creationId="{0C7260E8-6F4C-4B52-8C05-5E81C8C0AC8E}"/>
          </ac:spMkLst>
        </pc:spChg>
        <pc:spChg chg="mod">
          <ac:chgData name="Kuba Wisniewski" userId="3f44b0fa8d659153" providerId="LiveId" clId="{969CE911-5242-4189-91E9-8A0D9BBA6706}" dt="2019-01-21T11:36:17.844" v="133" actId="1076"/>
          <ac:spMkLst>
            <pc:docMk/>
            <pc:sldMk cId="2874104952" sldId="272"/>
            <ac:spMk id="3" creationId="{3BBF367E-C7AF-465E-A4BE-02E0200021FF}"/>
          </ac:spMkLst>
        </pc:spChg>
        <pc:spChg chg="mod">
          <ac:chgData name="Kuba Wisniewski" userId="3f44b0fa8d659153" providerId="LiveId" clId="{969CE911-5242-4189-91E9-8A0D9BBA6706}" dt="2019-01-21T11:36:29.395" v="137" actId="20577"/>
          <ac:spMkLst>
            <pc:docMk/>
            <pc:sldMk cId="2874104952" sldId="272"/>
            <ac:spMk id="6" creationId="{AF4B846A-47B4-4043-9783-413B6B743F08}"/>
          </ac:spMkLst>
        </pc:spChg>
      </pc:sldChg>
      <pc:sldChg chg="modSp">
        <pc:chgData name="Kuba Wisniewski" userId="3f44b0fa8d659153" providerId="LiveId" clId="{969CE911-5242-4189-91E9-8A0D9BBA6706}" dt="2019-01-21T11:37:38.067" v="146" actId="1076"/>
        <pc:sldMkLst>
          <pc:docMk/>
          <pc:sldMk cId="2186872378" sldId="273"/>
        </pc:sldMkLst>
        <pc:spChg chg="mod">
          <ac:chgData name="Kuba Wisniewski" userId="3f44b0fa8d659153" providerId="LiveId" clId="{969CE911-5242-4189-91E9-8A0D9BBA6706}" dt="2019-01-21T11:36:54.891" v="143" actId="1076"/>
          <ac:spMkLst>
            <pc:docMk/>
            <pc:sldMk cId="2186872378" sldId="273"/>
            <ac:spMk id="2" creationId="{0C7260E8-6F4C-4B52-8C05-5E81C8C0AC8E}"/>
          </ac:spMkLst>
        </pc:spChg>
        <pc:spChg chg="mod">
          <ac:chgData name="Kuba Wisniewski" userId="3f44b0fa8d659153" providerId="LiveId" clId="{969CE911-5242-4189-91E9-8A0D9BBA6706}" dt="2019-01-21T11:37:30.497" v="144" actId="1076"/>
          <ac:spMkLst>
            <pc:docMk/>
            <pc:sldMk cId="2186872378" sldId="273"/>
            <ac:spMk id="3" creationId="{3BBF367E-C7AF-465E-A4BE-02E0200021FF}"/>
          </ac:spMkLst>
        </pc:spChg>
        <pc:spChg chg="mod">
          <ac:chgData name="Kuba Wisniewski" userId="3f44b0fa8d659153" providerId="LiveId" clId="{969CE911-5242-4189-91E9-8A0D9BBA6706}" dt="2019-01-21T11:37:38.067" v="146" actId="1076"/>
          <ac:spMkLst>
            <pc:docMk/>
            <pc:sldMk cId="2186872378" sldId="273"/>
            <ac:spMk id="6" creationId="{AF4B846A-47B4-4043-9783-413B6B743F08}"/>
          </ac:spMkLst>
        </pc:spChg>
      </pc:sldChg>
      <pc:sldChg chg="modSp">
        <pc:chgData name="Kuba Wisniewski" userId="3f44b0fa8d659153" providerId="LiveId" clId="{969CE911-5242-4189-91E9-8A0D9BBA6706}" dt="2019-01-21T11:38:01.752" v="149" actId="1076"/>
        <pc:sldMkLst>
          <pc:docMk/>
          <pc:sldMk cId="1638805795" sldId="274"/>
        </pc:sldMkLst>
        <pc:spChg chg="mod">
          <ac:chgData name="Kuba Wisniewski" userId="3f44b0fa8d659153" providerId="LiveId" clId="{969CE911-5242-4189-91E9-8A0D9BBA6706}" dt="2019-01-21T11:37:48.083" v="147" actId="1076"/>
          <ac:spMkLst>
            <pc:docMk/>
            <pc:sldMk cId="1638805795" sldId="274"/>
            <ac:spMk id="2" creationId="{0C7260E8-6F4C-4B52-8C05-5E81C8C0AC8E}"/>
          </ac:spMkLst>
        </pc:spChg>
        <pc:spChg chg="mod">
          <ac:chgData name="Kuba Wisniewski" userId="3f44b0fa8d659153" providerId="LiveId" clId="{969CE911-5242-4189-91E9-8A0D9BBA6706}" dt="2019-01-21T11:37:54.329" v="148" actId="1076"/>
          <ac:spMkLst>
            <pc:docMk/>
            <pc:sldMk cId="1638805795" sldId="274"/>
            <ac:spMk id="3" creationId="{3BBF367E-C7AF-465E-A4BE-02E0200021FF}"/>
          </ac:spMkLst>
        </pc:spChg>
        <pc:spChg chg="mod">
          <ac:chgData name="Kuba Wisniewski" userId="3f44b0fa8d659153" providerId="LiveId" clId="{969CE911-5242-4189-91E9-8A0D9BBA6706}" dt="2019-01-21T11:38:01.752" v="149" actId="1076"/>
          <ac:spMkLst>
            <pc:docMk/>
            <pc:sldMk cId="1638805795" sldId="274"/>
            <ac:spMk id="6" creationId="{AF4B846A-47B4-4043-9783-413B6B743F08}"/>
          </ac:spMkLst>
        </pc:spChg>
      </pc:sldChg>
      <pc:sldChg chg="modSp">
        <pc:chgData name="Kuba Wisniewski" userId="3f44b0fa8d659153" providerId="LiveId" clId="{969CE911-5242-4189-91E9-8A0D9BBA6706}" dt="2019-01-21T11:26:25.729" v="37" actId="20577"/>
        <pc:sldMkLst>
          <pc:docMk/>
          <pc:sldMk cId="818298893" sldId="275"/>
        </pc:sldMkLst>
        <pc:spChg chg="mod">
          <ac:chgData name="Kuba Wisniewski" userId="3f44b0fa8d659153" providerId="LiveId" clId="{969CE911-5242-4189-91E9-8A0D9BBA6706}" dt="2019-01-21T11:26:08.470" v="33" actId="14100"/>
          <ac:spMkLst>
            <pc:docMk/>
            <pc:sldMk cId="818298893" sldId="275"/>
            <ac:spMk id="2" creationId="{0C7260E8-6F4C-4B52-8C05-5E81C8C0AC8E}"/>
          </ac:spMkLst>
        </pc:spChg>
        <pc:spChg chg="mod">
          <ac:chgData name="Kuba Wisniewski" userId="3f44b0fa8d659153" providerId="LiveId" clId="{969CE911-5242-4189-91E9-8A0D9BBA6706}" dt="2019-01-21T11:26:25.729" v="37" actId="20577"/>
          <ac:spMkLst>
            <pc:docMk/>
            <pc:sldMk cId="818298893" sldId="275"/>
            <ac:spMk id="3" creationId="{3BBF367E-C7AF-465E-A4BE-02E0200021FF}"/>
          </ac:spMkLst>
        </pc:spChg>
        <pc:spChg chg="mod">
          <ac:chgData name="Kuba Wisniewski" userId="3f44b0fa8d659153" providerId="LiveId" clId="{969CE911-5242-4189-91E9-8A0D9BBA6706}" dt="2019-01-21T11:26:22.935" v="36" actId="1076"/>
          <ac:spMkLst>
            <pc:docMk/>
            <pc:sldMk cId="818298893" sldId="275"/>
            <ac:spMk id="6" creationId="{AF4B846A-47B4-4043-9783-413B6B743F08}"/>
          </ac:spMkLst>
        </pc:spChg>
      </pc:sldChg>
      <pc:sldChg chg="modSp">
        <pc:chgData name="Kuba Wisniewski" userId="3f44b0fa8d659153" providerId="LiveId" clId="{969CE911-5242-4189-91E9-8A0D9BBA6706}" dt="2019-01-21T11:39:05.819" v="161" actId="1076"/>
        <pc:sldMkLst>
          <pc:docMk/>
          <pc:sldMk cId="1992069397" sldId="276"/>
        </pc:sldMkLst>
        <pc:spChg chg="mod">
          <ac:chgData name="Kuba Wisniewski" userId="3f44b0fa8d659153" providerId="LiveId" clId="{969CE911-5242-4189-91E9-8A0D9BBA6706}" dt="2019-01-21T11:38:54.584" v="158" actId="1076"/>
          <ac:spMkLst>
            <pc:docMk/>
            <pc:sldMk cId="1992069397" sldId="276"/>
            <ac:spMk id="2" creationId="{0C7260E8-6F4C-4B52-8C05-5E81C8C0AC8E}"/>
          </ac:spMkLst>
        </pc:spChg>
        <pc:spChg chg="mod">
          <ac:chgData name="Kuba Wisniewski" userId="3f44b0fa8d659153" providerId="LiveId" clId="{969CE911-5242-4189-91E9-8A0D9BBA6706}" dt="2019-01-21T11:38:57.939" v="159" actId="1076"/>
          <ac:spMkLst>
            <pc:docMk/>
            <pc:sldMk cId="1992069397" sldId="276"/>
            <ac:spMk id="3" creationId="{3BBF367E-C7AF-465E-A4BE-02E0200021FF}"/>
          </ac:spMkLst>
        </pc:spChg>
        <pc:spChg chg="mod">
          <ac:chgData name="Kuba Wisniewski" userId="3f44b0fa8d659153" providerId="LiveId" clId="{969CE911-5242-4189-91E9-8A0D9BBA6706}" dt="2019-01-21T11:39:05.819" v="161" actId="1076"/>
          <ac:spMkLst>
            <pc:docMk/>
            <pc:sldMk cId="1992069397" sldId="276"/>
            <ac:spMk id="6" creationId="{AF4B846A-47B4-4043-9783-413B6B743F08}"/>
          </ac:spMkLst>
        </pc:spChg>
      </pc:sldChg>
      <pc:sldChg chg="modSp">
        <pc:chgData name="Kuba Wisniewski" userId="3f44b0fa8d659153" providerId="LiveId" clId="{969CE911-5242-4189-91E9-8A0D9BBA6706}" dt="2019-01-21T11:39:50.859" v="168" actId="1076"/>
        <pc:sldMkLst>
          <pc:docMk/>
          <pc:sldMk cId="1367049764" sldId="277"/>
        </pc:sldMkLst>
        <pc:spChg chg="mod">
          <ac:chgData name="Kuba Wisniewski" userId="3f44b0fa8d659153" providerId="LiveId" clId="{969CE911-5242-4189-91E9-8A0D9BBA6706}" dt="2019-01-21T11:39:35.385" v="165" actId="1076"/>
          <ac:spMkLst>
            <pc:docMk/>
            <pc:sldMk cId="1367049764" sldId="277"/>
            <ac:spMk id="2" creationId="{0C7260E8-6F4C-4B52-8C05-5E81C8C0AC8E}"/>
          </ac:spMkLst>
        </pc:spChg>
        <pc:spChg chg="mod">
          <ac:chgData name="Kuba Wisniewski" userId="3f44b0fa8d659153" providerId="LiveId" clId="{969CE911-5242-4189-91E9-8A0D9BBA6706}" dt="2019-01-21T11:39:40.589" v="166" actId="1076"/>
          <ac:spMkLst>
            <pc:docMk/>
            <pc:sldMk cId="1367049764" sldId="277"/>
            <ac:spMk id="3" creationId="{3BBF367E-C7AF-465E-A4BE-02E0200021FF}"/>
          </ac:spMkLst>
        </pc:spChg>
        <pc:spChg chg="mod">
          <ac:chgData name="Kuba Wisniewski" userId="3f44b0fa8d659153" providerId="LiveId" clId="{969CE911-5242-4189-91E9-8A0D9BBA6706}" dt="2019-01-21T11:39:50.859" v="168" actId="1076"/>
          <ac:spMkLst>
            <pc:docMk/>
            <pc:sldMk cId="1367049764" sldId="277"/>
            <ac:spMk id="6" creationId="{AF4B846A-47B4-4043-9783-413B6B743F08}"/>
          </ac:spMkLst>
        </pc:spChg>
      </pc:sldChg>
      <pc:sldChg chg="modSp">
        <pc:chgData name="Kuba Wisniewski" userId="3f44b0fa8d659153" providerId="LiveId" clId="{969CE911-5242-4189-91E9-8A0D9BBA6706}" dt="2019-01-21T11:27:00.300" v="44" actId="1076"/>
        <pc:sldMkLst>
          <pc:docMk/>
          <pc:sldMk cId="789960919" sldId="278"/>
        </pc:sldMkLst>
        <pc:spChg chg="mod">
          <ac:chgData name="Kuba Wisniewski" userId="3f44b0fa8d659153" providerId="LiveId" clId="{969CE911-5242-4189-91E9-8A0D9BBA6706}" dt="2019-01-21T11:26:46.217" v="41" actId="1076"/>
          <ac:spMkLst>
            <pc:docMk/>
            <pc:sldMk cId="789960919" sldId="278"/>
            <ac:spMk id="2" creationId="{0C7260E8-6F4C-4B52-8C05-5E81C8C0AC8E}"/>
          </ac:spMkLst>
        </pc:spChg>
        <pc:spChg chg="mod">
          <ac:chgData name="Kuba Wisniewski" userId="3f44b0fa8d659153" providerId="LiveId" clId="{969CE911-5242-4189-91E9-8A0D9BBA6706}" dt="2019-01-21T11:26:51.225" v="42" actId="1076"/>
          <ac:spMkLst>
            <pc:docMk/>
            <pc:sldMk cId="789960919" sldId="278"/>
            <ac:spMk id="3" creationId="{3BBF367E-C7AF-465E-A4BE-02E0200021FF}"/>
          </ac:spMkLst>
        </pc:spChg>
        <pc:spChg chg="mod">
          <ac:chgData name="Kuba Wisniewski" userId="3f44b0fa8d659153" providerId="LiveId" clId="{969CE911-5242-4189-91E9-8A0D9BBA6706}" dt="2019-01-21T11:27:00.300" v="44" actId="1076"/>
          <ac:spMkLst>
            <pc:docMk/>
            <pc:sldMk cId="789960919" sldId="278"/>
            <ac:spMk id="6" creationId="{AF4B846A-47B4-4043-9783-413B6B743F08}"/>
          </ac:spMkLst>
        </pc:spChg>
      </pc:sldChg>
      <pc:sldChg chg="modSp">
        <pc:chgData name="Kuba Wisniewski" userId="3f44b0fa8d659153" providerId="LiveId" clId="{969CE911-5242-4189-91E9-8A0D9BBA6706}" dt="2019-01-21T11:40:29.218" v="179" actId="1076"/>
        <pc:sldMkLst>
          <pc:docMk/>
          <pc:sldMk cId="2227950191" sldId="279"/>
        </pc:sldMkLst>
        <pc:spChg chg="mod">
          <ac:chgData name="Kuba Wisniewski" userId="3f44b0fa8d659153" providerId="LiveId" clId="{969CE911-5242-4189-91E9-8A0D9BBA6706}" dt="2019-01-21T11:40:15.179" v="176" actId="1076"/>
          <ac:spMkLst>
            <pc:docMk/>
            <pc:sldMk cId="2227950191" sldId="279"/>
            <ac:spMk id="2" creationId="{0C7260E8-6F4C-4B52-8C05-5E81C8C0AC8E}"/>
          </ac:spMkLst>
        </pc:spChg>
        <pc:spChg chg="mod">
          <ac:chgData name="Kuba Wisniewski" userId="3f44b0fa8d659153" providerId="LiveId" clId="{969CE911-5242-4189-91E9-8A0D9BBA6706}" dt="2019-01-21T11:40:20.212" v="177" actId="1076"/>
          <ac:spMkLst>
            <pc:docMk/>
            <pc:sldMk cId="2227950191" sldId="279"/>
            <ac:spMk id="3" creationId="{3BBF367E-C7AF-465E-A4BE-02E0200021FF}"/>
          </ac:spMkLst>
        </pc:spChg>
        <pc:spChg chg="mod">
          <ac:chgData name="Kuba Wisniewski" userId="3f44b0fa8d659153" providerId="LiveId" clId="{969CE911-5242-4189-91E9-8A0D9BBA6706}" dt="2019-01-21T11:40:29.218" v="179" actId="1076"/>
          <ac:spMkLst>
            <pc:docMk/>
            <pc:sldMk cId="2227950191" sldId="279"/>
            <ac:spMk id="6" creationId="{AF4B846A-47B4-4043-9783-413B6B743F08}"/>
          </ac:spMkLst>
        </pc:spChg>
      </pc:sldChg>
      <pc:sldChg chg="modSp">
        <pc:chgData name="Kuba Wisniewski" userId="3f44b0fa8d659153" providerId="LiveId" clId="{969CE911-5242-4189-91E9-8A0D9BBA6706}" dt="2019-01-21T11:42:12.433" v="203" actId="1076"/>
        <pc:sldMkLst>
          <pc:docMk/>
          <pc:sldMk cId="1718729475" sldId="280"/>
        </pc:sldMkLst>
        <pc:spChg chg="mod">
          <ac:chgData name="Kuba Wisniewski" userId="3f44b0fa8d659153" providerId="LiveId" clId="{969CE911-5242-4189-91E9-8A0D9BBA6706}" dt="2019-01-21T11:41:08.785" v="191" actId="1076"/>
          <ac:spMkLst>
            <pc:docMk/>
            <pc:sldMk cId="1718729475" sldId="280"/>
            <ac:spMk id="2" creationId="{0C7260E8-6F4C-4B52-8C05-5E81C8C0AC8E}"/>
          </ac:spMkLst>
        </pc:spChg>
        <pc:spChg chg="mod">
          <ac:chgData name="Kuba Wisniewski" userId="3f44b0fa8d659153" providerId="LiveId" clId="{969CE911-5242-4189-91E9-8A0D9BBA6706}" dt="2019-01-21T11:42:12.433" v="203" actId="1076"/>
          <ac:spMkLst>
            <pc:docMk/>
            <pc:sldMk cId="1718729475" sldId="280"/>
            <ac:spMk id="3" creationId="{3BBF367E-C7AF-465E-A4BE-02E0200021FF}"/>
          </ac:spMkLst>
        </pc:spChg>
        <pc:spChg chg="mod">
          <ac:chgData name="Kuba Wisniewski" userId="3f44b0fa8d659153" providerId="LiveId" clId="{969CE911-5242-4189-91E9-8A0D9BBA6706}" dt="2019-01-21T11:42:06.670" v="202" actId="1076"/>
          <ac:spMkLst>
            <pc:docMk/>
            <pc:sldMk cId="1718729475" sldId="280"/>
            <ac:spMk id="6" creationId="{AF4B846A-47B4-4043-9783-413B6B743F08}"/>
          </ac:spMkLst>
        </pc:spChg>
      </pc:sldChg>
      <pc:sldChg chg="modSp">
        <pc:chgData name="Kuba Wisniewski" userId="3f44b0fa8d659153" providerId="LiveId" clId="{969CE911-5242-4189-91E9-8A0D9BBA6706}" dt="2019-01-21T11:42:55.132" v="212" actId="1076"/>
        <pc:sldMkLst>
          <pc:docMk/>
          <pc:sldMk cId="2123444869" sldId="281"/>
        </pc:sldMkLst>
        <pc:spChg chg="mod">
          <ac:chgData name="Kuba Wisniewski" userId="3f44b0fa8d659153" providerId="LiveId" clId="{969CE911-5242-4189-91E9-8A0D9BBA6706}" dt="2019-01-21T11:42:40.157" v="209" actId="1076"/>
          <ac:spMkLst>
            <pc:docMk/>
            <pc:sldMk cId="2123444869" sldId="281"/>
            <ac:spMk id="2" creationId="{0C7260E8-6F4C-4B52-8C05-5E81C8C0AC8E}"/>
          </ac:spMkLst>
        </pc:spChg>
        <pc:spChg chg="mod">
          <ac:chgData name="Kuba Wisniewski" userId="3f44b0fa8d659153" providerId="LiveId" clId="{969CE911-5242-4189-91E9-8A0D9BBA6706}" dt="2019-01-21T11:42:45.099" v="210" actId="1076"/>
          <ac:spMkLst>
            <pc:docMk/>
            <pc:sldMk cId="2123444869" sldId="281"/>
            <ac:spMk id="3" creationId="{3BBF367E-C7AF-465E-A4BE-02E0200021FF}"/>
          </ac:spMkLst>
        </pc:spChg>
        <pc:spChg chg="mod">
          <ac:chgData name="Kuba Wisniewski" userId="3f44b0fa8d659153" providerId="LiveId" clId="{969CE911-5242-4189-91E9-8A0D9BBA6706}" dt="2019-01-21T11:42:55.132" v="212" actId="1076"/>
          <ac:spMkLst>
            <pc:docMk/>
            <pc:sldMk cId="2123444869" sldId="281"/>
            <ac:spMk id="6" creationId="{AF4B846A-47B4-4043-9783-413B6B743F08}"/>
          </ac:spMkLst>
        </pc:spChg>
      </pc:sldChg>
      <pc:sldChg chg="modSp">
        <pc:chgData name="Kuba Wisniewski" userId="3f44b0fa8d659153" providerId="LiveId" clId="{969CE911-5242-4189-91E9-8A0D9BBA6706}" dt="2019-01-21T11:43:44.900" v="225" actId="14100"/>
        <pc:sldMkLst>
          <pc:docMk/>
          <pc:sldMk cId="3939180489" sldId="282"/>
        </pc:sldMkLst>
        <pc:spChg chg="mod">
          <ac:chgData name="Kuba Wisniewski" userId="3f44b0fa8d659153" providerId="LiveId" clId="{969CE911-5242-4189-91E9-8A0D9BBA6706}" dt="2019-01-21T11:43:20.636" v="218" actId="1076"/>
          <ac:spMkLst>
            <pc:docMk/>
            <pc:sldMk cId="3939180489" sldId="282"/>
            <ac:spMk id="2" creationId="{0C7260E8-6F4C-4B52-8C05-5E81C8C0AC8E}"/>
          </ac:spMkLst>
        </pc:spChg>
        <pc:spChg chg="mod">
          <ac:chgData name="Kuba Wisniewski" userId="3f44b0fa8d659153" providerId="LiveId" clId="{969CE911-5242-4189-91E9-8A0D9BBA6706}" dt="2019-01-21T11:43:33.652" v="221" actId="1076"/>
          <ac:spMkLst>
            <pc:docMk/>
            <pc:sldMk cId="3939180489" sldId="282"/>
            <ac:spMk id="3" creationId="{3BBF367E-C7AF-465E-A4BE-02E0200021FF}"/>
          </ac:spMkLst>
        </pc:spChg>
        <pc:spChg chg="mod">
          <ac:chgData name="Kuba Wisniewski" userId="3f44b0fa8d659153" providerId="LiveId" clId="{969CE911-5242-4189-91E9-8A0D9BBA6706}" dt="2019-01-21T11:43:44.900" v="225" actId="14100"/>
          <ac:spMkLst>
            <pc:docMk/>
            <pc:sldMk cId="3939180489" sldId="282"/>
            <ac:spMk id="6" creationId="{AF4B846A-47B4-4043-9783-413B6B743F08}"/>
          </ac:spMkLst>
        </pc:spChg>
      </pc:sldChg>
      <pc:sldChg chg="modSp">
        <pc:chgData name="Kuba Wisniewski" userId="3f44b0fa8d659153" providerId="LiveId" clId="{969CE911-5242-4189-91E9-8A0D9BBA6706}" dt="2019-01-21T11:46:05.995" v="342" actId="20577"/>
        <pc:sldMkLst>
          <pc:docMk/>
          <pc:sldMk cId="2884192995" sldId="283"/>
        </pc:sldMkLst>
        <pc:spChg chg="mod">
          <ac:chgData name="Kuba Wisniewski" userId="3f44b0fa8d659153" providerId="LiveId" clId="{969CE911-5242-4189-91E9-8A0D9BBA6706}" dt="2019-01-21T11:45:51.734" v="336" actId="1076"/>
          <ac:spMkLst>
            <pc:docMk/>
            <pc:sldMk cId="2884192995" sldId="283"/>
            <ac:spMk id="2" creationId="{0C7260E8-6F4C-4B52-8C05-5E81C8C0AC8E}"/>
          </ac:spMkLst>
        </pc:spChg>
        <pc:spChg chg="mod">
          <ac:chgData name="Kuba Wisniewski" userId="3f44b0fa8d659153" providerId="LiveId" clId="{969CE911-5242-4189-91E9-8A0D9BBA6706}" dt="2019-01-21T11:45:55.424" v="337" actId="1076"/>
          <ac:spMkLst>
            <pc:docMk/>
            <pc:sldMk cId="2884192995" sldId="283"/>
            <ac:spMk id="3" creationId="{3BBF367E-C7AF-465E-A4BE-02E0200021FF}"/>
          </ac:spMkLst>
        </pc:spChg>
        <pc:spChg chg="mod">
          <ac:chgData name="Kuba Wisniewski" userId="3f44b0fa8d659153" providerId="LiveId" clId="{969CE911-5242-4189-91E9-8A0D9BBA6706}" dt="2019-01-21T11:46:05.995" v="342" actId="20577"/>
          <ac:spMkLst>
            <pc:docMk/>
            <pc:sldMk cId="2884192995" sldId="283"/>
            <ac:spMk id="6" creationId="{AF4B846A-47B4-4043-9783-413B6B743F08}"/>
          </ac:spMkLst>
        </pc:spChg>
      </pc:sldChg>
      <pc:sldChg chg="modSp">
        <pc:chgData name="Kuba Wisniewski" userId="3f44b0fa8d659153" providerId="LiveId" clId="{969CE911-5242-4189-91E9-8A0D9BBA6706}" dt="2019-01-21T11:46:38.639" v="349" actId="1076"/>
        <pc:sldMkLst>
          <pc:docMk/>
          <pc:sldMk cId="3957631942" sldId="284"/>
        </pc:sldMkLst>
        <pc:spChg chg="mod">
          <ac:chgData name="Kuba Wisniewski" userId="3f44b0fa8d659153" providerId="LiveId" clId="{969CE911-5242-4189-91E9-8A0D9BBA6706}" dt="2019-01-21T11:46:29.296" v="347" actId="1076"/>
          <ac:spMkLst>
            <pc:docMk/>
            <pc:sldMk cId="3957631942" sldId="284"/>
            <ac:spMk id="2" creationId="{0C7260E8-6F4C-4B52-8C05-5E81C8C0AC8E}"/>
          </ac:spMkLst>
        </pc:spChg>
        <pc:spChg chg="mod">
          <ac:chgData name="Kuba Wisniewski" userId="3f44b0fa8d659153" providerId="LiveId" clId="{969CE911-5242-4189-91E9-8A0D9BBA6706}" dt="2019-01-21T11:46:33.136" v="348" actId="1076"/>
          <ac:spMkLst>
            <pc:docMk/>
            <pc:sldMk cId="3957631942" sldId="284"/>
            <ac:spMk id="3" creationId="{3BBF367E-C7AF-465E-A4BE-02E0200021FF}"/>
          </ac:spMkLst>
        </pc:spChg>
        <pc:spChg chg="mod">
          <ac:chgData name="Kuba Wisniewski" userId="3f44b0fa8d659153" providerId="LiveId" clId="{969CE911-5242-4189-91E9-8A0D9BBA6706}" dt="2019-01-21T11:46:38.639" v="349" actId="1076"/>
          <ac:spMkLst>
            <pc:docMk/>
            <pc:sldMk cId="3957631942" sldId="284"/>
            <ac:spMk id="6" creationId="{AF4B846A-47B4-4043-9783-413B6B743F08}"/>
          </ac:spMkLst>
        </pc:spChg>
      </pc:sldChg>
      <pc:sldChg chg="modSp setBg">
        <pc:chgData name="Kuba Wisniewski" userId="3f44b0fa8d659153" providerId="LiveId" clId="{969CE911-5242-4189-91E9-8A0D9BBA6706}" dt="2019-01-21T11:23:37.056" v="9" actId="1076"/>
        <pc:sldMkLst>
          <pc:docMk/>
          <pc:sldMk cId="1649652207" sldId="285"/>
        </pc:sldMkLst>
        <pc:spChg chg="mod">
          <ac:chgData name="Kuba Wisniewski" userId="3f44b0fa8d659153" providerId="LiveId" clId="{969CE911-5242-4189-91E9-8A0D9BBA6706}" dt="2019-01-21T11:23:23.885" v="6" actId="255"/>
          <ac:spMkLst>
            <pc:docMk/>
            <pc:sldMk cId="1649652207" sldId="285"/>
            <ac:spMk id="2" creationId="{0C7260E8-6F4C-4B52-8C05-5E81C8C0AC8E}"/>
          </ac:spMkLst>
        </pc:spChg>
        <pc:spChg chg="mod">
          <ac:chgData name="Kuba Wisniewski" userId="3f44b0fa8d659153" providerId="LiveId" clId="{969CE911-5242-4189-91E9-8A0D9BBA6706}" dt="2019-01-21T11:23:28.317" v="7" actId="1076"/>
          <ac:spMkLst>
            <pc:docMk/>
            <pc:sldMk cId="1649652207" sldId="285"/>
            <ac:spMk id="3" creationId="{3BBF367E-C7AF-465E-A4BE-02E0200021FF}"/>
          </ac:spMkLst>
        </pc:spChg>
        <pc:spChg chg="mod">
          <ac:chgData name="Kuba Wisniewski" userId="3f44b0fa8d659153" providerId="LiveId" clId="{969CE911-5242-4189-91E9-8A0D9BBA6706}" dt="2019-01-21T11:23:37.056" v="9" actId="1076"/>
          <ac:spMkLst>
            <pc:docMk/>
            <pc:sldMk cId="1649652207" sldId="285"/>
            <ac:spMk id="6" creationId="{AF4B846A-47B4-4043-9783-413B6B743F08}"/>
          </ac:spMkLst>
        </pc:spChg>
      </pc:sldChg>
      <pc:sldChg chg="modSp">
        <pc:chgData name="Kuba Wisniewski" userId="3f44b0fa8d659153" providerId="LiveId" clId="{969CE911-5242-4189-91E9-8A0D9BBA6706}" dt="2019-01-21T11:48:47.618" v="415" actId="1076"/>
        <pc:sldMkLst>
          <pc:docMk/>
          <pc:sldMk cId="612605633" sldId="286"/>
        </pc:sldMkLst>
        <pc:spChg chg="mod">
          <ac:chgData name="Kuba Wisniewski" userId="3f44b0fa8d659153" providerId="LiveId" clId="{969CE911-5242-4189-91E9-8A0D9BBA6706}" dt="2019-01-21T11:48:31.703" v="410" actId="1076"/>
          <ac:spMkLst>
            <pc:docMk/>
            <pc:sldMk cId="612605633" sldId="286"/>
            <ac:spMk id="2" creationId="{0C7260E8-6F4C-4B52-8C05-5E81C8C0AC8E}"/>
          </ac:spMkLst>
        </pc:spChg>
        <pc:spChg chg="mod">
          <ac:chgData name="Kuba Wisniewski" userId="3f44b0fa8d659153" providerId="LiveId" clId="{969CE911-5242-4189-91E9-8A0D9BBA6706}" dt="2019-01-21T11:48:36.193" v="411" actId="1076"/>
          <ac:spMkLst>
            <pc:docMk/>
            <pc:sldMk cId="612605633" sldId="286"/>
            <ac:spMk id="3" creationId="{3BBF367E-C7AF-465E-A4BE-02E0200021FF}"/>
          </ac:spMkLst>
        </pc:spChg>
        <pc:spChg chg="mod">
          <ac:chgData name="Kuba Wisniewski" userId="3f44b0fa8d659153" providerId="LiveId" clId="{969CE911-5242-4189-91E9-8A0D9BBA6706}" dt="2019-01-21T11:48:47.618" v="415" actId="1076"/>
          <ac:spMkLst>
            <pc:docMk/>
            <pc:sldMk cId="612605633" sldId="286"/>
            <ac:spMk id="6" creationId="{AF4B846A-47B4-4043-9783-413B6B743F08}"/>
          </ac:spMkLst>
        </pc:spChg>
      </pc:sldChg>
      <pc:sldChg chg="modSp">
        <pc:chgData name="Kuba Wisniewski" userId="3f44b0fa8d659153" providerId="LiveId" clId="{969CE911-5242-4189-91E9-8A0D9BBA6706}" dt="2019-01-21T11:54:41.957" v="550" actId="20577"/>
        <pc:sldMkLst>
          <pc:docMk/>
          <pc:sldMk cId="3785074081" sldId="287"/>
        </pc:sldMkLst>
        <pc:spChg chg="mod">
          <ac:chgData name="Kuba Wisniewski" userId="3f44b0fa8d659153" providerId="LiveId" clId="{969CE911-5242-4189-91E9-8A0D9BBA6706}" dt="2019-01-21T11:54:41.957" v="550" actId="20577"/>
          <ac:spMkLst>
            <pc:docMk/>
            <pc:sldMk cId="3785074081" sldId="287"/>
            <ac:spMk id="2" creationId="{0C7260E8-6F4C-4B52-8C05-5E81C8C0AC8E}"/>
          </ac:spMkLst>
        </pc:spChg>
        <pc:spChg chg="mod">
          <ac:chgData name="Kuba Wisniewski" userId="3f44b0fa8d659153" providerId="LiveId" clId="{969CE911-5242-4189-91E9-8A0D9BBA6706}" dt="2019-01-21T11:50:58.104" v="477" actId="1076"/>
          <ac:spMkLst>
            <pc:docMk/>
            <pc:sldMk cId="3785074081" sldId="287"/>
            <ac:spMk id="3" creationId="{3BBF367E-C7AF-465E-A4BE-02E0200021FF}"/>
          </ac:spMkLst>
        </pc:spChg>
        <pc:spChg chg="mod">
          <ac:chgData name="Kuba Wisniewski" userId="3f44b0fa8d659153" providerId="LiveId" clId="{969CE911-5242-4189-91E9-8A0D9BBA6706}" dt="2019-01-21T11:51:12.958" v="481" actId="1076"/>
          <ac:spMkLst>
            <pc:docMk/>
            <pc:sldMk cId="3785074081" sldId="287"/>
            <ac:spMk id="6" creationId="{AF4B846A-47B4-4043-9783-413B6B743F08}"/>
          </ac:spMkLst>
        </pc:spChg>
      </pc:sldChg>
      <pc:sldChg chg="modSp">
        <pc:chgData name="Kuba Wisniewski" userId="3f44b0fa8d659153" providerId="LiveId" clId="{969CE911-5242-4189-91E9-8A0D9BBA6706}" dt="2019-01-21T11:27:52.320" v="57" actId="20577"/>
        <pc:sldMkLst>
          <pc:docMk/>
          <pc:sldMk cId="1618546014" sldId="289"/>
        </pc:sldMkLst>
        <pc:spChg chg="mod">
          <ac:chgData name="Kuba Wisniewski" userId="3f44b0fa8d659153" providerId="LiveId" clId="{969CE911-5242-4189-91E9-8A0D9BBA6706}" dt="2019-01-21T11:27:39.071" v="53" actId="1076"/>
          <ac:spMkLst>
            <pc:docMk/>
            <pc:sldMk cId="1618546014" sldId="289"/>
            <ac:spMk id="2" creationId="{0C7260E8-6F4C-4B52-8C05-5E81C8C0AC8E}"/>
          </ac:spMkLst>
        </pc:spChg>
        <pc:spChg chg="mod">
          <ac:chgData name="Kuba Wisniewski" userId="3f44b0fa8d659153" providerId="LiveId" clId="{969CE911-5242-4189-91E9-8A0D9BBA6706}" dt="2019-01-21T11:27:52.320" v="57" actId="20577"/>
          <ac:spMkLst>
            <pc:docMk/>
            <pc:sldMk cId="1618546014" sldId="289"/>
            <ac:spMk id="3" creationId="{3BBF367E-C7AF-465E-A4BE-02E0200021FF}"/>
          </ac:spMkLst>
        </pc:spChg>
        <pc:spChg chg="mod">
          <ac:chgData name="Kuba Wisniewski" userId="3f44b0fa8d659153" providerId="LiveId" clId="{969CE911-5242-4189-91E9-8A0D9BBA6706}" dt="2019-01-21T11:27:49.657" v="55" actId="1076"/>
          <ac:spMkLst>
            <pc:docMk/>
            <pc:sldMk cId="1618546014" sldId="289"/>
            <ac:spMk id="6" creationId="{AF4B846A-47B4-4043-9783-413B6B743F08}"/>
          </ac:spMkLst>
        </pc:spChg>
      </pc:sldChg>
      <pc:sldChg chg="modSp">
        <pc:chgData name="Kuba Wisniewski" userId="3f44b0fa8d659153" providerId="LiveId" clId="{969CE911-5242-4189-91E9-8A0D9BBA6706}" dt="2019-01-21T11:28:43.869" v="65" actId="1076"/>
        <pc:sldMkLst>
          <pc:docMk/>
          <pc:sldMk cId="3092205583" sldId="290"/>
        </pc:sldMkLst>
        <pc:spChg chg="mod">
          <ac:chgData name="Kuba Wisniewski" userId="3f44b0fa8d659153" providerId="LiveId" clId="{969CE911-5242-4189-91E9-8A0D9BBA6706}" dt="2019-01-21T11:28:21.349" v="62" actId="1076"/>
          <ac:spMkLst>
            <pc:docMk/>
            <pc:sldMk cId="3092205583" sldId="290"/>
            <ac:spMk id="2" creationId="{0C7260E8-6F4C-4B52-8C05-5E81C8C0AC8E}"/>
          </ac:spMkLst>
        </pc:spChg>
        <pc:spChg chg="mod">
          <ac:chgData name="Kuba Wisniewski" userId="3f44b0fa8d659153" providerId="LiveId" clId="{969CE911-5242-4189-91E9-8A0D9BBA6706}" dt="2019-01-21T11:28:30.082" v="63" actId="1076"/>
          <ac:spMkLst>
            <pc:docMk/>
            <pc:sldMk cId="3092205583" sldId="290"/>
            <ac:spMk id="3" creationId="{3BBF367E-C7AF-465E-A4BE-02E0200021FF}"/>
          </ac:spMkLst>
        </pc:spChg>
        <pc:spChg chg="mod">
          <ac:chgData name="Kuba Wisniewski" userId="3f44b0fa8d659153" providerId="LiveId" clId="{969CE911-5242-4189-91E9-8A0D9BBA6706}" dt="2019-01-21T11:28:43.869" v="65" actId="1076"/>
          <ac:spMkLst>
            <pc:docMk/>
            <pc:sldMk cId="3092205583" sldId="290"/>
            <ac:spMk id="6" creationId="{AF4B846A-47B4-4043-9783-413B6B743F08}"/>
          </ac:spMkLst>
        </pc:spChg>
      </pc:sldChg>
      <pc:sldChg chg="modSp">
        <pc:chgData name="Kuba Wisniewski" userId="3f44b0fa8d659153" providerId="LiveId" clId="{969CE911-5242-4189-91E9-8A0D9BBA6706}" dt="2019-01-21T11:29:40.958" v="72" actId="1076"/>
        <pc:sldMkLst>
          <pc:docMk/>
          <pc:sldMk cId="3893856100" sldId="291"/>
        </pc:sldMkLst>
        <pc:spChg chg="mod">
          <ac:chgData name="Kuba Wisniewski" userId="3f44b0fa8d659153" providerId="LiveId" clId="{969CE911-5242-4189-91E9-8A0D9BBA6706}" dt="2019-01-21T11:29:14.091" v="70" actId="1076"/>
          <ac:spMkLst>
            <pc:docMk/>
            <pc:sldMk cId="3893856100" sldId="291"/>
            <ac:spMk id="2" creationId="{0C7260E8-6F4C-4B52-8C05-5E81C8C0AC8E}"/>
          </ac:spMkLst>
        </pc:spChg>
        <pc:spChg chg="mod">
          <ac:chgData name="Kuba Wisniewski" userId="3f44b0fa8d659153" providerId="LiveId" clId="{969CE911-5242-4189-91E9-8A0D9BBA6706}" dt="2019-01-21T11:29:22.949" v="71" actId="1076"/>
          <ac:spMkLst>
            <pc:docMk/>
            <pc:sldMk cId="3893856100" sldId="291"/>
            <ac:spMk id="3" creationId="{3BBF367E-C7AF-465E-A4BE-02E0200021FF}"/>
          </ac:spMkLst>
        </pc:spChg>
        <pc:spChg chg="mod">
          <ac:chgData name="Kuba Wisniewski" userId="3f44b0fa8d659153" providerId="LiveId" clId="{969CE911-5242-4189-91E9-8A0D9BBA6706}" dt="2019-01-21T11:29:40.958" v="72" actId="1076"/>
          <ac:spMkLst>
            <pc:docMk/>
            <pc:sldMk cId="3893856100" sldId="291"/>
            <ac:spMk id="6" creationId="{AF4B846A-47B4-4043-9783-413B6B743F08}"/>
          </ac:spMkLst>
        </pc:spChg>
      </pc:sldChg>
      <pc:sldChg chg="modSp">
        <pc:chgData name="Kuba Wisniewski" userId="3f44b0fa8d659153" providerId="LiveId" clId="{969CE911-5242-4189-91E9-8A0D9BBA6706}" dt="2019-01-21T11:30:38.435" v="86" actId="27636"/>
        <pc:sldMkLst>
          <pc:docMk/>
          <pc:sldMk cId="2435934997" sldId="292"/>
        </pc:sldMkLst>
        <pc:spChg chg="mod">
          <ac:chgData name="Kuba Wisniewski" userId="3f44b0fa8d659153" providerId="LiveId" clId="{969CE911-5242-4189-91E9-8A0D9BBA6706}" dt="2019-01-21T11:30:11.292" v="78" actId="1076"/>
          <ac:spMkLst>
            <pc:docMk/>
            <pc:sldMk cId="2435934997" sldId="292"/>
            <ac:spMk id="2" creationId="{0C7260E8-6F4C-4B52-8C05-5E81C8C0AC8E}"/>
          </ac:spMkLst>
        </pc:spChg>
        <pc:spChg chg="mod">
          <ac:chgData name="Kuba Wisniewski" userId="3f44b0fa8d659153" providerId="LiveId" clId="{969CE911-5242-4189-91E9-8A0D9BBA6706}" dt="2019-01-21T11:30:22.975" v="79" actId="1076"/>
          <ac:spMkLst>
            <pc:docMk/>
            <pc:sldMk cId="2435934997" sldId="292"/>
            <ac:spMk id="3" creationId="{3BBF367E-C7AF-465E-A4BE-02E0200021FF}"/>
          </ac:spMkLst>
        </pc:spChg>
        <pc:spChg chg="mod">
          <ac:chgData name="Kuba Wisniewski" userId="3f44b0fa8d659153" providerId="LiveId" clId="{969CE911-5242-4189-91E9-8A0D9BBA6706}" dt="2019-01-21T11:30:38.435" v="86" actId="27636"/>
          <ac:spMkLst>
            <pc:docMk/>
            <pc:sldMk cId="2435934997" sldId="292"/>
            <ac:spMk id="6" creationId="{AF4B846A-47B4-4043-9783-413B6B743F08}"/>
          </ac:spMkLst>
        </pc:spChg>
      </pc:sldChg>
      <pc:sldChg chg="modSp">
        <pc:chgData name="Kuba Wisniewski" userId="3f44b0fa8d659153" providerId="LiveId" clId="{969CE911-5242-4189-91E9-8A0D9BBA6706}" dt="2019-01-21T11:33:05.921" v="95" actId="1076"/>
        <pc:sldMkLst>
          <pc:docMk/>
          <pc:sldMk cId="963533393" sldId="293"/>
        </pc:sldMkLst>
        <pc:spChg chg="mod">
          <ac:chgData name="Kuba Wisniewski" userId="3f44b0fa8d659153" providerId="LiveId" clId="{969CE911-5242-4189-91E9-8A0D9BBA6706}" dt="2019-01-21T11:31:13.151" v="92" actId="1076"/>
          <ac:spMkLst>
            <pc:docMk/>
            <pc:sldMk cId="963533393" sldId="293"/>
            <ac:spMk id="2" creationId="{0C7260E8-6F4C-4B52-8C05-5E81C8C0AC8E}"/>
          </ac:spMkLst>
        </pc:spChg>
        <pc:spChg chg="mod">
          <ac:chgData name="Kuba Wisniewski" userId="3f44b0fa8d659153" providerId="LiveId" clId="{969CE911-5242-4189-91E9-8A0D9BBA6706}" dt="2019-01-21T11:31:18.933" v="93" actId="1076"/>
          <ac:spMkLst>
            <pc:docMk/>
            <pc:sldMk cId="963533393" sldId="293"/>
            <ac:spMk id="3" creationId="{3BBF367E-C7AF-465E-A4BE-02E0200021FF}"/>
          </ac:spMkLst>
        </pc:spChg>
        <pc:spChg chg="mod">
          <ac:chgData name="Kuba Wisniewski" userId="3f44b0fa8d659153" providerId="LiveId" clId="{969CE911-5242-4189-91E9-8A0D9BBA6706}" dt="2019-01-21T11:33:05.921" v="95" actId="1076"/>
          <ac:spMkLst>
            <pc:docMk/>
            <pc:sldMk cId="963533393" sldId="293"/>
            <ac:spMk id="6" creationId="{AF4B846A-47B4-4043-9783-413B6B743F08}"/>
          </ac:spMkLst>
        </pc:spChg>
      </pc:sldChg>
      <pc:sldChg chg="modSp">
        <pc:chgData name="Kuba Wisniewski" userId="3f44b0fa8d659153" providerId="LiveId" clId="{969CE911-5242-4189-91E9-8A0D9BBA6706}" dt="2019-01-21T11:33:43.009" v="103" actId="1076"/>
        <pc:sldMkLst>
          <pc:docMk/>
          <pc:sldMk cId="2210307756" sldId="294"/>
        </pc:sldMkLst>
        <pc:spChg chg="mod">
          <ac:chgData name="Kuba Wisniewski" userId="3f44b0fa8d659153" providerId="LiveId" clId="{969CE911-5242-4189-91E9-8A0D9BBA6706}" dt="2019-01-21T11:33:30.946" v="101" actId="20577"/>
          <ac:spMkLst>
            <pc:docMk/>
            <pc:sldMk cId="2210307756" sldId="294"/>
            <ac:spMk id="2" creationId="{0C7260E8-6F4C-4B52-8C05-5E81C8C0AC8E}"/>
          </ac:spMkLst>
        </pc:spChg>
        <pc:spChg chg="mod">
          <ac:chgData name="Kuba Wisniewski" userId="3f44b0fa8d659153" providerId="LiveId" clId="{969CE911-5242-4189-91E9-8A0D9BBA6706}" dt="2019-01-21T11:33:37.346" v="102" actId="1076"/>
          <ac:spMkLst>
            <pc:docMk/>
            <pc:sldMk cId="2210307756" sldId="294"/>
            <ac:spMk id="3" creationId="{3BBF367E-C7AF-465E-A4BE-02E0200021FF}"/>
          </ac:spMkLst>
        </pc:spChg>
        <pc:spChg chg="mod">
          <ac:chgData name="Kuba Wisniewski" userId="3f44b0fa8d659153" providerId="LiveId" clId="{969CE911-5242-4189-91E9-8A0D9BBA6706}" dt="2019-01-21T11:33:43.009" v="103" actId="1076"/>
          <ac:spMkLst>
            <pc:docMk/>
            <pc:sldMk cId="2210307756" sldId="294"/>
            <ac:spMk id="6" creationId="{AF4B846A-47B4-4043-9783-413B6B743F08}"/>
          </ac:spMkLst>
        </pc:spChg>
      </pc:sldChg>
      <pc:sldChg chg="modSp">
        <pc:chgData name="Kuba Wisniewski" userId="3f44b0fa8d659153" providerId="LiveId" clId="{969CE911-5242-4189-91E9-8A0D9BBA6706}" dt="2019-01-21T11:34:09.812" v="109" actId="1076"/>
        <pc:sldMkLst>
          <pc:docMk/>
          <pc:sldMk cId="2691118649" sldId="295"/>
        </pc:sldMkLst>
        <pc:spChg chg="mod">
          <ac:chgData name="Kuba Wisniewski" userId="3f44b0fa8d659153" providerId="LiveId" clId="{969CE911-5242-4189-91E9-8A0D9BBA6706}" dt="2019-01-21T11:33:59.098" v="107" actId="1076"/>
          <ac:spMkLst>
            <pc:docMk/>
            <pc:sldMk cId="2691118649" sldId="295"/>
            <ac:spMk id="2" creationId="{0C7260E8-6F4C-4B52-8C05-5E81C8C0AC8E}"/>
          </ac:spMkLst>
        </pc:spChg>
        <pc:spChg chg="mod">
          <ac:chgData name="Kuba Wisniewski" userId="3f44b0fa8d659153" providerId="LiveId" clId="{969CE911-5242-4189-91E9-8A0D9BBA6706}" dt="2019-01-21T11:34:03.728" v="108" actId="1076"/>
          <ac:spMkLst>
            <pc:docMk/>
            <pc:sldMk cId="2691118649" sldId="295"/>
            <ac:spMk id="3" creationId="{3BBF367E-C7AF-465E-A4BE-02E0200021FF}"/>
          </ac:spMkLst>
        </pc:spChg>
        <pc:spChg chg="mod">
          <ac:chgData name="Kuba Wisniewski" userId="3f44b0fa8d659153" providerId="LiveId" clId="{969CE911-5242-4189-91E9-8A0D9BBA6706}" dt="2019-01-21T11:34:09.812" v="109" actId="1076"/>
          <ac:spMkLst>
            <pc:docMk/>
            <pc:sldMk cId="2691118649" sldId="295"/>
            <ac:spMk id="6" creationId="{AF4B846A-47B4-4043-9783-413B6B743F08}"/>
          </ac:spMkLst>
        </pc:spChg>
      </pc:sldChg>
      <pc:sldMasterChg chg="setBg modSldLayout">
        <pc:chgData name="Kuba Wisniewski" userId="3f44b0fa8d659153" providerId="LiveId" clId="{969CE911-5242-4189-91E9-8A0D9BBA6706}" dt="2019-01-18T16:15:40.650" v="2"/>
        <pc:sldMasterMkLst>
          <pc:docMk/>
          <pc:sldMasterMk cId="4203913678" sldId="2147483684"/>
        </pc:sldMasterMkLst>
        <pc:sldLayoutChg chg="setBg">
          <pc:chgData name="Kuba Wisniewski" userId="3f44b0fa8d659153" providerId="LiveId" clId="{969CE911-5242-4189-91E9-8A0D9BBA6706}" dt="2019-01-18T16:15:40.650" v="2"/>
          <pc:sldLayoutMkLst>
            <pc:docMk/>
            <pc:sldMasterMk cId="4203913678" sldId="2147483684"/>
            <pc:sldLayoutMk cId="1712904587" sldId="2147483685"/>
          </pc:sldLayoutMkLst>
        </pc:sldLayoutChg>
        <pc:sldLayoutChg chg="setBg">
          <pc:chgData name="Kuba Wisniewski" userId="3f44b0fa8d659153" providerId="LiveId" clId="{969CE911-5242-4189-91E9-8A0D9BBA6706}" dt="2019-01-18T16:15:40.650" v="2"/>
          <pc:sldLayoutMkLst>
            <pc:docMk/>
            <pc:sldMasterMk cId="4203913678" sldId="2147483684"/>
            <pc:sldLayoutMk cId="700635524" sldId="2147483686"/>
          </pc:sldLayoutMkLst>
        </pc:sldLayoutChg>
        <pc:sldLayoutChg chg="setBg">
          <pc:chgData name="Kuba Wisniewski" userId="3f44b0fa8d659153" providerId="LiveId" clId="{969CE911-5242-4189-91E9-8A0D9BBA6706}" dt="2019-01-18T16:15:40.650" v="2"/>
          <pc:sldLayoutMkLst>
            <pc:docMk/>
            <pc:sldMasterMk cId="4203913678" sldId="2147483684"/>
            <pc:sldLayoutMk cId="4115098470" sldId="2147483687"/>
          </pc:sldLayoutMkLst>
        </pc:sldLayoutChg>
        <pc:sldLayoutChg chg="setBg">
          <pc:chgData name="Kuba Wisniewski" userId="3f44b0fa8d659153" providerId="LiveId" clId="{969CE911-5242-4189-91E9-8A0D9BBA6706}" dt="2019-01-18T16:15:40.650" v="2"/>
          <pc:sldLayoutMkLst>
            <pc:docMk/>
            <pc:sldMasterMk cId="4203913678" sldId="2147483684"/>
            <pc:sldLayoutMk cId="1931788171" sldId="2147483688"/>
          </pc:sldLayoutMkLst>
        </pc:sldLayoutChg>
        <pc:sldLayoutChg chg="setBg">
          <pc:chgData name="Kuba Wisniewski" userId="3f44b0fa8d659153" providerId="LiveId" clId="{969CE911-5242-4189-91E9-8A0D9BBA6706}" dt="2019-01-18T16:15:40.650" v="2"/>
          <pc:sldLayoutMkLst>
            <pc:docMk/>
            <pc:sldMasterMk cId="4203913678" sldId="2147483684"/>
            <pc:sldLayoutMk cId="1198016066" sldId="2147483689"/>
          </pc:sldLayoutMkLst>
        </pc:sldLayoutChg>
        <pc:sldLayoutChg chg="setBg">
          <pc:chgData name="Kuba Wisniewski" userId="3f44b0fa8d659153" providerId="LiveId" clId="{969CE911-5242-4189-91E9-8A0D9BBA6706}" dt="2019-01-18T16:15:40.650" v="2"/>
          <pc:sldLayoutMkLst>
            <pc:docMk/>
            <pc:sldMasterMk cId="4203913678" sldId="2147483684"/>
            <pc:sldLayoutMk cId="1001117347" sldId="2147483690"/>
          </pc:sldLayoutMkLst>
        </pc:sldLayoutChg>
        <pc:sldLayoutChg chg="setBg">
          <pc:chgData name="Kuba Wisniewski" userId="3f44b0fa8d659153" providerId="LiveId" clId="{969CE911-5242-4189-91E9-8A0D9BBA6706}" dt="2019-01-18T16:15:40.650" v="2"/>
          <pc:sldLayoutMkLst>
            <pc:docMk/>
            <pc:sldMasterMk cId="4203913678" sldId="2147483684"/>
            <pc:sldLayoutMk cId="2752721033" sldId="2147483691"/>
          </pc:sldLayoutMkLst>
        </pc:sldLayoutChg>
        <pc:sldLayoutChg chg="setBg">
          <pc:chgData name="Kuba Wisniewski" userId="3f44b0fa8d659153" providerId="LiveId" clId="{969CE911-5242-4189-91E9-8A0D9BBA6706}" dt="2019-01-18T16:15:40.650" v="2"/>
          <pc:sldLayoutMkLst>
            <pc:docMk/>
            <pc:sldMasterMk cId="4203913678" sldId="2147483684"/>
            <pc:sldLayoutMk cId="415813554" sldId="2147483692"/>
          </pc:sldLayoutMkLst>
        </pc:sldLayoutChg>
        <pc:sldLayoutChg chg="setBg">
          <pc:chgData name="Kuba Wisniewski" userId="3f44b0fa8d659153" providerId="LiveId" clId="{969CE911-5242-4189-91E9-8A0D9BBA6706}" dt="2019-01-18T16:15:40.650" v="2"/>
          <pc:sldLayoutMkLst>
            <pc:docMk/>
            <pc:sldMasterMk cId="4203913678" sldId="2147483684"/>
            <pc:sldLayoutMk cId="1111504543" sldId="2147483693"/>
          </pc:sldLayoutMkLst>
        </pc:sldLayoutChg>
        <pc:sldLayoutChg chg="setBg">
          <pc:chgData name="Kuba Wisniewski" userId="3f44b0fa8d659153" providerId="LiveId" clId="{969CE911-5242-4189-91E9-8A0D9BBA6706}" dt="2019-01-18T16:15:40.650" v="2"/>
          <pc:sldLayoutMkLst>
            <pc:docMk/>
            <pc:sldMasterMk cId="4203913678" sldId="2147483684"/>
            <pc:sldLayoutMk cId="447086301" sldId="2147483694"/>
          </pc:sldLayoutMkLst>
        </pc:sldLayoutChg>
        <pc:sldLayoutChg chg="setBg">
          <pc:chgData name="Kuba Wisniewski" userId="3f44b0fa8d659153" providerId="LiveId" clId="{969CE911-5242-4189-91E9-8A0D9BBA6706}" dt="2019-01-18T16:15:40.650" v="2"/>
          <pc:sldLayoutMkLst>
            <pc:docMk/>
            <pc:sldMasterMk cId="4203913678" sldId="2147483684"/>
            <pc:sldLayoutMk cId="3564107228" sldId="2147483695"/>
          </pc:sldLayoutMkLst>
        </pc:sldLayoutChg>
      </pc:sldMasterChg>
    </pc:docChg>
  </pc:docChgLst>
  <pc:docChgLst>
    <pc:chgData name="Adrianna Wójcik" userId="79ffcff6ed223502" providerId="Windows Live" clId="Web-{2134D594-C772-409F-8084-EAC4023D4EDC}"/>
    <pc:docChg chg="modSld">
      <pc:chgData name="Adrianna Wójcik" userId="79ffcff6ed223502" providerId="Windows Live" clId="Web-{2134D594-C772-409F-8084-EAC4023D4EDC}" dt="2019-01-15T11:33:30.784" v="519" actId="20577"/>
      <pc:docMkLst>
        <pc:docMk/>
      </pc:docMkLst>
      <pc:sldChg chg="modSp">
        <pc:chgData name="Adrianna Wójcik" userId="79ffcff6ed223502" providerId="Windows Live" clId="Web-{2134D594-C772-409F-8084-EAC4023D4EDC}" dt="2019-01-15T11:33:08.752" v="504" actId="20577"/>
        <pc:sldMkLst>
          <pc:docMk/>
          <pc:sldMk cId="352568138" sldId="258"/>
        </pc:sldMkLst>
        <pc:spChg chg="mod">
          <ac:chgData name="Adrianna Wójcik" userId="79ffcff6ed223502" providerId="Windows Live" clId="Web-{2134D594-C772-409F-8084-EAC4023D4EDC}" dt="2019-01-15T11:33:02.940" v="498" actId="20577"/>
          <ac:spMkLst>
            <pc:docMk/>
            <pc:sldMk cId="352568138" sldId="258"/>
            <ac:spMk id="3" creationId="{3BBF367E-C7AF-465E-A4BE-02E0200021FF}"/>
          </ac:spMkLst>
        </pc:spChg>
        <pc:spChg chg="mod">
          <ac:chgData name="Adrianna Wójcik" userId="79ffcff6ed223502" providerId="Windows Live" clId="Web-{2134D594-C772-409F-8084-EAC4023D4EDC}" dt="2019-01-15T11:33:08.752" v="504" actId="20577"/>
          <ac:spMkLst>
            <pc:docMk/>
            <pc:sldMk cId="352568138" sldId="258"/>
            <ac:spMk id="6" creationId="{AF4B846A-47B4-4043-9783-413B6B743F08}"/>
          </ac:spMkLst>
        </pc:spChg>
      </pc:sldChg>
      <pc:sldChg chg="modSp">
        <pc:chgData name="Adrianna Wójcik" userId="79ffcff6ed223502" providerId="Windows Live" clId="Web-{2134D594-C772-409F-8084-EAC4023D4EDC}" dt="2019-01-15T11:33:17.096" v="510" actId="20577"/>
        <pc:sldMkLst>
          <pc:docMk/>
          <pc:sldMk cId="350260766" sldId="259"/>
        </pc:sldMkLst>
        <pc:spChg chg="mod">
          <ac:chgData name="Adrianna Wójcik" userId="79ffcff6ed223502" providerId="Windows Live" clId="Web-{2134D594-C772-409F-8084-EAC4023D4EDC}" dt="2019-01-15T11:33:14.409" v="508" actId="20577"/>
          <ac:spMkLst>
            <pc:docMk/>
            <pc:sldMk cId="350260766" sldId="259"/>
            <ac:spMk id="3" creationId="{3BBF367E-C7AF-465E-A4BE-02E0200021FF}"/>
          </ac:spMkLst>
        </pc:spChg>
        <pc:spChg chg="mod">
          <ac:chgData name="Adrianna Wójcik" userId="79ffcff6ed223502" providerId="Windows Live" clId="Web-{2134D594-C772-409F-8084-EAC4023D4EDC}" dt="2019-01-15T11:33:17.096" v="510" actId="20577"/>
          <ac:spMkLst>
            <pc:docMk/>
            <pc:sldMk cId="350260766" sldId="259"/>
            <ac:spMk id="6" creationId="{AF4B846A-47B4-4043-9783-413B6B743F08}"/>
          </ac:spMkLst>
        </pc:spChg>
      </pc:sldChg>
      <pc:sldChg chg="modSp">
        <pc:chgData name="Adrianna Wójcik" userId="79ffcff6ed223502" providerId="Windows Live" clId="Web-{2134D594-C772-409F-8084-EAC4023D4EDC}" dt="2019-01-15T11:32:57.830" v="494" actId="20577"/>
        <pc:sldMkLst>
          <pc:docMk/>
          <pc:sldMk cId="2610562718" sldId="260"/>
        </pc:sldMkLst>
        <pc:spChg chg="mod">
          <ac:chgData name="Adrianna Wójcik" userId="79ffcff6ed223502" providerId="Windows Live" clId="Web-{2134D594-C772-409F-8084-EAC4023D4EDC}" dt="2019-01-15T11:32:57.830" v="494" actId="20577"/>
          <ac:spMkLst>
            <pc:docMk/>
            <pc:sldMk cId="2610562718" sldId="260"/>
            <ac:spMk id="6" creationId="{AF4B846A-47B4-4043-9783-413B6B743F08}"/>
          </ac:spMkLst>
        </pc:spChg>
      </pc:sldChg>
      <pc:sldChg chg="modSp">
        <pc:chgData name="Adrianna Wójcik" userId="79ffcff6ed223502" providerId="Windows Live" clId="Web-{2134D594-C772-409F-8084-EAC4023D4EDC}" dt="2019-01-15T11:31:10.188" v="427" actId="20577"/>
        <pc:sldMkLst>
          <pc:docMk/>
          <pc:sldMk cId="250307705" sldId="261"/>
        </pc:sldMkLst>
        <pc:spChg chg="mod">
          <ac:chgData name="Adrianna Wójcik" userId="79ffcff6ed223502" providerId="Windows Live" clId="Web-{2134D594-C772-409F-8084-EAC4023D4EDC}" dt="2019-01-15T11:31:07.188" v="421" actId="20577"/>
          <ac:spMkLst>
            <pc:docMk/>
            <pc:sldMk cId="250307705" sldId="261"/>
            <ac:spMk id="3" creationId="{3BBF367E-C7AF-465E-A4BE-02E0200021FF}"/>
          </ac:spMkLst>
        </pc:spChg>
        <pc:spChg chg="mod">
          <ac:chgData name="Adrianna Wójcik" userId="79ffcff6ed223502" providerId="Windows Live" clId="Web-{2134D594-C772-409F-8084-EAC4023D4EDC}" dt="2019-01-15T11:31:10.188" v="427" actId="20577"/>
          <ac:spMkLst>
            <pc:docMk/>
            <pc:sldMk cId="250307705" sldId="261"/>
            <ac:spMk id="6" creationId="{AF4B846A-47B4-4043-9783-413B6B743F08}"/>
          </ac:spMkLst>
        </pc:spChg>
      </pc:sldChg>
      <pc:sldChg chg="modSp">
        <pc:chgData name="Adrianna Wójcik" userId="79ffcff6ed223502" providerId="Windows Live" clId="Web-{2134D594-C772-409F-8084-EAC4023D4EDC}" dt="2019-01-15T11:32:40.408" v="486" actId="20577"/>
        <pc:sldMkLst>
          <pc:docMk/>
          <pc:sldMk cId="684914489" sldId="262"/>
        </pc:sldMkLst>
        <pc:spChg chg="mod">
          <ac:chgData name="Adrianna Wójcik" userId="79ffcff6ed223502" providerId="Windows Live" clId="Web-{2134D594-C772-409F-8084-EAC4023D4EDC}" dt="2019-01-15T11:32:32.767" v="480" actId="20577"/>
          <ac:spMkLst>
            <pc:docMk/>
            <pc:sldMk cId="684914489" sldId="262"/>
            <ac:spMk id="3" creationId="{3BBF367E-C7AF-465E-A4BE-02E0200021FF}"/>
          </ac:spMkLst>
        </pc:spChg>
        <pc:spChg chg="mod">
          <ac:chgData name="Adrianna Wójcik" userId="79ffcff6ed223502" providerId="Windows Live" clId="Web-{2134D594-C772-409F-8084-EAC4023D4EDC}" dt="2019-01-15T11:32:40.408" v="486" actId="20577"/>
          <ac:spMkLst>
            <pc:docMk/>
            <pc:sldMk cId="684914489" sldId="262"/>
            <ac:spMk id="6" creationId="{AF4B846A-47B4-4043-9783-413B6B743F08}"/>
          </ac:spMkLst>
        </pc:spChg>
      </pc:sldChg>
      <pc:sldChg chg="modSp">
        <pc:chgData name="Adrianna Wójcik" userId="79ffcff6ed223502" providerId="Windows Live" clId="Web-{2134D594-C772-409F-8084-EAC4023D4EDC}" dt="2019-01-15T11:26:02.841" v="304" actId="20577"/>
        <pc:sldMkLst>
          <pc:docMk/>
          <pc:sldMk cId="2048691521" sldId="268"/>
        </pc:sldMkLst>
        <pc:spChg chg="mod">
          <ac:chgData name="Adrianna Wójcik" userId="79ffcff6ed223502" providerId="Windows Live" clId="Web-{2134D594-C772-409F-8084-EAC4023D4EDC}" dt="2019-01-15T11:25:55.059" v="300" actId="20577"/>
          <ac:spMkLst>
            <pc:docMk/>
            <pc:sldMk cId="2048691521" sldId="268"/>
            <ac:spMk id="3" creationId="{3BBF367E-C7AF-465E-A4BE-02E0200021FF}"/>
          </ac:spMkLst>
        </pc:spChg>
        <pc:spChg chg="mod">
          <ac:chgData name="Adrianna Wójcik" userId="79ffcff6ed223502" providerId="Windows Live" clId="Web-{2134D594-C772-409F-8084-EAC4023D4EDC}" dt="2019-01-15T11:26:02.841" v="304" actId="20577"/>
          <ac:spMkLst>
            <pc:docMk/>
            <pc:sldMk cId="2048691521" sldId="268"/>
            <ac:spMk id="6" creationId="{AF4B846A-47B4-4043-9783-413B6B743F08}"/>
          </ac:spMkLst>
        </pc:spChg>
      </pc:sldChg>
      <pc:sldChg chg="modSp">
        <pc:chgData name="Adrianna Wójcik" userId="79ffcff6ed223502" providerId="Windows Live" clId="Web-{2134D594-C772-409F-8084-EAC4023D4EDC}" dt="2019-01-15T11:32:21.767" v="468" actId="20577"/>
        <pc:sldMkLst>
          <pc:docMk/>
          <pc:sldMk cId="1701544960" sldId="269"/>
        </pc:sldMkLst>
        <pc:spChg chg="mod">
          <ac:chgData name="Adrianna Wójcik" userId="79ffcff6ed223502" providerId="Windows Live" clId="Web-{2134D594-C772-409F-8084-EAC4023D4EDC}" dt="2019-01-15T11:32:18.533" v="462" actId="20577"/>
          <ac:spMkLst>
            <pc:docMk/>
            <pc:sldMk cId="1701544960" sldId="269"/>
            <ac:spMk id="3" creationId="{3BBF367E-C7AF-465E-A4BE-02E0200021FF}"/>
          </ac:spMkLst>
        </pc:spChg>
        <pc:spChg chg="mod">
          <ac:chgData name="Adrianna Wójcik" userId="79ffcff6ed223502" providerId="Windows Live" clId="Web-{2134D594-C772-409F-8084-EAC4023D4EDC}" dt="2019-01-15T11:32:21.767" v="468" actId="20577"/>
          <ac:spMkLst>
            <pc:docMk/>
            <pc:sldMk cId="1701544960" sldId="269"/>
            <ac:spMk id="6" creationId="{AF4B846A-47B4-4043-9783-413B6B743F08}"/>
          </ac:spMkLst>
        </pc:spChg>
      </pc:sldChg>
      <pc:sldChg chg="modSp">
        <pc:chgData name="Adrianna Wójcik" userId="79ffcff6ed223502" providerId="Windows Live" clId="Web-{2134D594-C772-409F-8084-EAC4023D4EDC}" dt="2019-01-15T11:25:31.841" v="284" actId="20577"/>
        <pc:sldMkLst>
          <pc:docMk/>
          <pc:sldMk cId="412673396" sldId="270"/>
        </pc:sldMkLst>
        <pc:spChg chg="mod">
          <ac:chgData name="Adrianna Wójcik" userId="79ffcff6ed223502" providerId="Windows Live" clId="Web-{2134D594-C772-409F-8084-EAC4023D4EDC}" dt="2019-01-15T11:25:31.841" v="284" actId="20577"/>
          <ac:spMkLst>
            <pc:docMk/>
            <pc:sldMk cId="412673396" sldId="270"/>
            <ac:spMk id="3" creationId="{3BBF367E-C7AF-465E-A4BE-02E0200021FF}"/>
          </ac:spMkLst>
        </pc:spChg>
        <pc:spChg chg="mod">
          <ac:chgData name="Adrianna Wójcik" userId="79ffcff6ed223502" providerId="Windows Live" clId="Web-{2134D594-C772-409F-8084-EAC4023D4EDC}" dt="2019-01-15T11:25:17.559" v="276" actId="20577"/>
          <ac:spMkLst>
            <pc:docMk/>
            <pc:sldMk cId="412673396" sldId="270"/>
            <ac:spMk id="6" creationId="{AF4B846A-47B4-4043-9783-413B6B743F08}"/>
          </ac:spMkLst>
        </pc:spChg>
      </pc:sldChg>
      <pc:sldChg chg="modSp">
        <pc:chgData name="Adrianna Wójcik" userId="79ffcff6ed223502" providerId="Windows Live" clId="Web-{2134D594-C772-409F-8084-EAC4023D4EDC}" dt="2019-01-15T11:24:32.152" v="250" actId="20577"/>
        <pc:sldMkLst>
          <pc:docMk/>
          <pc:sldMk cId="3044692101" sldId="271"/>
        </pc:sldMkLst>
        <pc:spChg chg="mod">
          <ac:chgData name="Adrianna Wójcik" userId="79ffcff6ed223502" providerId="Windows Live" clId="Web-{2134D594-C772-409F-8084-EAC4023D4EDC}" dt="2019-01-15T11:24:21.621" v="234" actId="20577"/>
          <ac:spMkLst>
            <pc:docMk/>
            <pc:sldMk cId="3044692101" sldId="271"/>
            <ac:spMk id="3" creationId="{3BBF367E-C7AF-465E-A4BE-02E0200021FF}"/>
          </ac:spMkLst>
        </pc:spChg>
        <pc:spChg chg="mod">
          <ac:chgData name="Adrianna Wójcik" userId="79ffcff6ed223502" providerId="Windows Live" clId="Web-{2134D594-C772-409F-8084-EAC4023D4EDC}" dt="2019-01-15T11:24:32.152" v="250" actId="20577"/>
          <ac:spMkLst>
            <pc:docMk/>
            <pc:sldMk cId="3044692101" sldId="271"/>
            <ac:spMk id="6" creationId="{AF4B846A-47B4-4043-9783-413B6B743F08}"/>
          </ac:spMkLst>
        </pc:spChg>
      </pc:sldChg>
      <pc:sldChg chg="modSp">
        <pc:chgData name="Adrianna Wójcik" userId="79ffcff6ed223502" providerId="Windows Live" clId="Web-{2134D594-C772-409F-8084-EAC4023D4EDC}" dt="2019-01-15T11:06:37.693" v="227" actId="1076"/>
        <pc:sldMkLst>
          <pc:docMk/>
          <pc:sldMk cId="2874104952" sldId="272"/>
        </pc:sldMkLst>
        <pc:spChg chg="mod">
          <ac:chgData name="Adrianna Wójcik" userId="79ffcff6ed223502" providerId="Windows Live" clId="Web-{2134D594-C772-409F-8084-EAC4023D4EDC}" dt="2019-01-15T11:06:37.693" v="227" actId="1076"/>
          <ac:spMkLst>
            <pc:docMk/>
            <pc:sldMk cId="2874104952" sldId="272"/>
            <ac:spMk id="2" creationId="{0C7260E8-6F4C-4B52-8C05-5E81C8C0AC8E}"/>
          </ac:spMkLst>
        </pc:spChg>
        <pc:spChg chg="mod">
          <ac:chgData name="Adrianna Wójcik" userId="79ffcff6ed223502" providerId="Windows Live" clId="Web-{2134D594-C772-409F-8084-EAC4023D4EDC}" dt="2019-01-15T11:06:05.583" v="220" actId="20577"/>
          <ac:spMkLst>
            <pc:docMk/>
            <pc:sldMk cId="2874104952" sldId="272"/>
            <ac:spMk id="3" creationId="{3BBF367E-C7AF-465E-A4BE-02E0200021FF}"/>
          </ac:spMkLst>
        </pc:spChg>
        <pc:spChg chg="mod">
          <ac:chgData name="Adrianna Wójcik" userId="79ffcff6ed223502" providerId="Windows Live" clId="Web-{2134D594-C772-409F-8084-EAC4023D4EDC}" dt="2019-01-15T11:06:11.912" v="224" actId="20577"/>
          <ac:spMkLst>
            <pc:docMk/>
            <pc:sldMk cId="2874104952" sldId="272"/>
            <ac:spMk id="6" creationId="{AF4B846A-47B4-4043-9783-413B6B743F08}"/>
          </ac:spMkLst>
        </pc:spChg>
      </pc:sldChg>
      <pc:sldChg chg="modSp">
        <pc:chgData name="Adrianna Wójcik" userId="79ffcff6ed223502" providerId="Windows Live" clId="Web-{2134D594-C772-409F-8084-EAC4023D4EDC}" dt="2019-01-15T11:03:35.662" v="192" actId="20577"/>
        <pc:sldMkLst>
          <pc:docMk/>
          <pc:sldMk cId="2186872378" sldId="273"/>
        </pc:sldMkLst>
        <pc:spChg chg="mod">
          <ac:chgData name="Adrianna Wójcik" userId="79ffcff6ed223502" providerId="Windows Live" clId="Web-{2134D594-C772-409F-8084-EAC4023D4EDC}" dt="2019-01-15T11:03:31.366" v="188" actId="20577"/>
          <ac:spMkLst>
            <pc:docMk/>
            <pc:sldMk cId="2186872378" sldId="273"/>
            <ac:spMk id="3" creationId="{3BBF367E-C7AF-465E-A4BE-02E0200021FF}"/>
          </ac:spMkLst>
        </pc:spChg>
        <pc:spChg chg="mod">
          <ac:chgData name="Adrianna Wójcik" userId="79ffcff6ed223502" providerId="Windows Live" clId="Web-{2134D594-C772-409F-8084-EAC4023D4EDC}" dt="2019-01-15T11:03:35.662" v="192" actId="20577"/>
          <ac:spMkLst>
            <pc:docMk/>
            <pc:sldMk cId="2186872378" sldId="273"/>
            <ac:spMk id="6" creationId="{AF4B846A-47B4-4043-9783-413B6B743F08}"/>
          </ac:spMkLst>
        </pc:spChg>
      </pc:sldChg>
      <pc:sldChg chg="modSp">
        <pc:chgData name="Adrianna Wójcik" userId="79ffcff6ed223502" providerId="Windows Live" clId="Web-{2134D594-C772-409F-8084-EAC4023D4EDC}" dt="2019-01-15T11:03:10.678" v="176" actId="20577"/>
        <pc:sldMkLst>
          <pc:docMk/>
          <pc:sldMk cId="1638805795" sldId="274"/>
        </pc:sldMkLst>
        <pc:spChg chg="mod">
          <ac:chgData name="Adrianna Wójcik" userId="79ffcff6ed223502" providerId="Windows Live" clId="Web-{2134D594-C772-409F-8084-EAC4023D4EDC}" dt="2019-01-15T11:03:02.944" v="166" actId="20577"/>
          <ac:spMkLst>
            <pc:docMk/>
            <pc:sldMk cId="1638805795" sldId="274"/>
            <ac:spMk id="3" creationId="{3BBF367E-C7AF-465E-A4BE-02E0200021FF}"/>
          </ac:spMkLst>
        </pc:spChg>
        <pc:spChg chg="mod">
          <ac:chgData name="Adrianna Wójcik" userId="79ffcff6ed223502" providerId="Windows Live" clId="Web-{2134D594-C772-409F-8084-EAC4023D4EDC}" dt="2019-01-15T11:03:10.678" v="176" actId="20577"/>
          <ac:spMkLst>
            <pc:docMk/>
            <pc:sldMk cId="1638805795" sldId="274"/>
            <ac:spMk id="6" creationId="{AF4B846A-47B4-4043-9783-413B6B743F08}"/>
          </ac:spMkLst>
        </pc:spChg>
      </pc:sldChg>
      <pc:sldChg chg="modSp">
        <pc:chgData name="Adrianna Wójcik" userId="79ffcff6ed223502" providerId="Windows Live" clId="Web-{2134D594-C772-409F-8084-EAC4023D4EDC}" dt="2019-01-15T11:32:07.673" v="448" actId="20577"/>
        <pc:sldMkLst>
          <pc:docMk/>
          <pc:sldMk cId="818298893" sldId="275"/>
        </pc:sldMkLst>
        <pc:spChg chg="mod">
          <ac:chgData name="Adrianna Wójcik" userId="79ffcff6ed223502" providerId="Windows Live" clId="Web-{2134D594-C772-409F-8084-EAC4023D4EDC}" dt="2019-01-15T11:31:57.970" v="444" actId="20577"/>
          <ac:spMkLst>
            <pc:docMk/>
            <pc:sldMk cId="818298893" sldId="275"/>
            <ac:spMk id="3" creationId="{3BBF367E-C7AF-465E-A4BE-02E0200021FF}"/>
          </ac:spMkLst>
        </pc:spChg>
        <pc:spChg chg="mod">
          <ac:chgData name="Adrianna Wójcik" userId="79ffcff6ed223502" providerId="Windows Live" clId="Web-{2134D594-C772-409F-8084-EAC4023D4EDC}" dt="2019-01-15T11:32:07.673" v="448" actId="20577"/>
          <ac:spMkLst>
            <pc:docMk/>
            <pc:sldMk cId="818298893" sldId="275"/>
            <ac:spMk id="6" creationId="{AF4B846A-47B4-4043-9783-413B6B743F08}"/>
          </ac:spMkLst>
        </pc:spChg>
      </pc:sldChg>
      <pc:sldChg chg="modSp">
        <pc:chgData name="Adrianna Wójcik" userId="79ffcff6ed223502" providerId="Windows Live" clId="Web-{2134D594-C772-409F-8084-EAC4023D4EDC}" dt="2019-01-15T11:02:50.491" v="158" actId="20577"/>
        <pc:sldMkLst>
          <pc:docMk/>
          <pc:sldMk cId="1992069397" sldId="276"/>
        </pc:sldMkLst>
        <pc:spChg chg="mod">
          <ac:chgData name="Adrianna Wójcik" userId="79ffcff6ed223502" providerId="Windows Live" clId="Web-{2134D594-C772-409F-8084-EAC4023D4EDC}" dt="2019-01-15T11:02:50.491" v="158" actId="20577"/>
          <ac:spMkLst>
            <pc:docMk/>
            <pc:sldMk cId="1992069397" sldId="276"/>
            <ac:spMk id="3" creationId="{3BBF367E-C7AF-465E-A4BE-02E0200021FF}"/>
          </ac:spMkLst>
        </pc:spChg>
        <pc:spChg chg="mod">
          <ac:chgData name="Adrianna Wójcik" userId="79ffcff6ed223502" providerId="Windows Live" clId="Web-{2134D594-C772-409F-8084-EAC4023D4EDC}" dt="2019-01-15T11:02:46.491" v="154" actId="20577"/>
          <ac:spMkLst>
            <pc:docMk/>
            <pc:sldMk cId="1992069397" sldId="276"/>
            <ac:spMk id="6" creationId="{AF4B846A-47B4-4043-9783-413B6B743F08}"/>
          </ac:spMkLst>
        </pc:spChg>
      </pc:sldChg>
      <pc:sldChg chg="modSp">
        <pc:chgData name="Adrianna Wójcik" userId="79ffcff6ed223502" providerId="Windows Live" clId="Web-{2134D594-C772-409F-8084-EAC4023D4EDC}" dt="2019-01-15T11:02:40.616" v="150" actId="20577"/>
        <pc:sldMkLst>
          <pc:docMk/>
          <pc:sldMk cId="1367049764" sldId="277"/>
        </pc:sldMkLst>
        <pc:spChg chg="mod">
          <ac:chgData name="Adrianna Wójcik" userId="79ffcff6ed223502" providerId="Windows Live" clId="Web-{2134D594-C772-409F-8084-EAC4023D4EDC}" dt="2019-01-15T11:02:21.163" v="140" actId="20577"/>
          <ac:spMkLst>
            <pc:docMk/>
            <pc:sldMk cId="1367049764" sldId="277"/>
            <ac:spMk id="3" creationId="{3BBF367E-C7AF-465E-A4BE-02E0200021FF}"/>
          </ac:spMkLst>
        </pc:spChg>
        <pc:spChg chg="mod">
          <ac:chgData name="Adrianna Wójcik" userId="79ffcff6ed223502" providerId="Windows Live" clId="Web-{2134D594-C772-409F-8084-EAC4023D4EDC}" dt="2019-01-15T11:02:40.616" v="150" actId="20577"/>
          <ac:spMkLst>
            <pc:docMk/>
            <pc:sldMk cId="1367049764" sldId="277"/>
            <ac:spMk id="6" creationId="{AF4B846A-47B4-4043-9783-413B6B743F08}"/>
          </ac:spMkLst>
        </pc:spChg>
      </pc:sldChg>
      <pc:sldChg chg="modSp">
        <pc:chgData name="Adrianna Wójcik" userId="79ffcff6ed223502" providerId="Windows Live" clId="Web-{2134D594-C772-409F-8084-EAC4023D4EDC}" dt="2019-01-15T11:31:46.861" v="438" actId="20577"/>
        <pc:sldMkLst>
          <pc:docMk/>
          <pc:sldMk cId="789960919" sldId="278"/>
        </pc:sldMkLst>
        <pc:spChg chg="mod">
          <ac:chgData name="Adrianna Wójcik" userId="79ffcff6ed223502" providerId="Windows Live" clId="Web-{2134D594-C772-409F-8084-EAC4023D4EDC}" dt="2019-01-15T11:31:21.439" v="431" actId="20577"/>
          <ac:spMkLst>
            <pc:docMk/>
            <pc:sldMk cId="789960919" sldId="278"/>
            <ac:spMk id="3" creationId="{3BBF367E-C7AF-465E-A4BE-02E0200021FF}"/>
          </ac:spMkLst>
        </pc:spChg>
        <pc:spChg chg="mod">
          <ac:chgData name="Adrianna Wójcik" userId="79ffcff6ed223502" providerId="Windows Live" clId="Web-{2134D594-C772-409F-8084-EAC4023D4EDC}" dt="2019-01-15T11:31:46.861" v="438" actId="20577"/>
          <ac:spMkLst>
            <pc:docMk/>
            <pc:sldMk cId="789960919" sldId="278"/>
            <ac:spMk id="6" creationId="{AF4B846A-47B4-4043-9783-413B6B743F08}"/>
          </ac:spMkLst>
        </pc:spChg>
      </pc:sldChg>
      <pc:sldChg chg="modSp">
        <pc:chgData name="Adrianna Wójcik" userId="79ffcff6ed223502" providerId="Windows Live" clId="Web-{2134D594-C772-409F-8084-EAC4023D4EDC}" dt="2019-01-15T11:01:54.585" v="128" actId="20577"/>
        <pc:sldMkLst>
          <pc:docMk/>
          <pc:sldMk cId="2227950191" sldId="279"/>
        </pc:sldMkLst>
        <pc:spChg chg="mod">
          <ac:chgData name="Adrianna Wójcik" userId="79ffcff6ed223502" providerId="Windows Live" clId="Web-{2134D594-C772-409F-8084-EAC4023D4EDC}" dt="2019-01-15T11:01:26.757" v="108" actId="20577"/>
          <ac:spMkLst>
            <pc:docMk/>
            <pc:sldMk cId="2227950191" sldId="279"/>
            <ac:spMk id="3" creationId="{3BBF367E-C7AF-465E-A4BE-02E0200021FF}"/>
          </ac:spMkLst>
        </pc:spChg>
        <pc:spChg chg="mod">
          <ac:chgData name="Adrianna Wójcik" userId="79ffcff6ed223502" providerId="Windows Live" clId="Web-{2134D594-C772-409F-8084-EAC4023D4EDC}" dt="2019-01-15T11:01:54.585" v="128" actId="20577"/>
          <ac:spMkLst>
            <pc:docMk/>
            <pc:sldMk cId="2227950191" sldId="279"/>
            <ac:spMk id="6" creationId="{AF4B846A-47B4-4043-9783-413B6B743F08}"/>
          </ac:spMkLst>
        </pc:spChg>
      </pc:sldChg>
      <pc:sldChg chg="modSp">
        <pc:chgData name="Adrianna Wójcik" userId="79ffcff6ed223502" providerId="Windows Live" clId="Web-{2134D594-C772-409F-8084-EAC4023D4EDC}" dt="2019-01-15T11:01:15.288" v="104" actId="20577"/>
        <pc:sldMkLst>
          <pc:docMk/>
          <pc:sldMk cId="1718729475" sldId="280"/>
        </pc:sldMkLst>
        <pc:spChg chg="mod">
          <ac:chgData name="Adrianna Wójcik" userId="79ffcff6ed223502" providerId="Windows Live" clId="Web-{2134D594-C772-409F-8084-EAC4023D4EDC}" dt="2019-01-15T11:01:02.991" v="94" actId="20577"/>
          <ac:spMkLst>
            <pc:docMk/>
            <pc:sldMk cId="1718729475" sldId="280"/>
            <ac:spMk id="3" creationId="{3BBF367E-C7AF-465E-A4BE-02E0200021FF}"/>
          </ac:spMkLst>
        </pc:spChg>
        <pc:spChg chg="mod">
          <ac:chgData name="Adrianna Wójcik" userId="79ffcff6ed223502" providerId="Windows Live" clId="Web-{2134D594-C772-409F-8084-EAC4023D4EDC}" dt="2019-01-15T11:01:15.288" v="104" actId="20577"/>
          <ac:spMkLst>
            <pc:docMk/>
            <pc:sldMk cId="1718729475" sldId="280"/>
            <ac:spMk id="6" creationId="{AF4B846A-47B4-4043-9783-413B6B743F08}"/>
          </ac:spMkLst>
        </pc:spChg>
      </pc:sldChg>
      <pc:sldChg chg="modSp">
        <pc:chgData name="Adrianna Wójcik" userId="79ffcff6ed223502" providerId="Windows Live" clId="Web-{2134D594-C772-409F-8084-EAC4023D4EDC}" dt="2019-01-15T10:58:22.475" v="83" actId="20577"/>
        <pc:sldMkLst>
          <pc:docMk/>
          <pc:sldMk cId="2123444869" sldId="281"/>
        </pc:sldMkLst>
        <pc:spChg chg="mod">
          <ac:chgData name="Adrianna Wójcik" userId="79ffcff6ed223502" providerId="Windows Live" clId="Web-{2134D594-C772-409F-8084-EAC4023D4EDC}" dt="2019-01-15T10:58:14.710" v="75" actId="20577"/>
          <ac:spMkLst>
            <pc:docMk/>
            <pc:sldMk cId="2123444869" sldId="281"/>
            <ac:spMk id="3" creationId="{3BBF367E-C7AF-465E-A4BE-02E0200021FF}"/>
          </ac:spMkLst>
        </pc:spChg>
        <pc:spChg chg="mod">
          <ac:chgData name="Adrianna Wójcik" userId="79ffcff6ed223502" providerId="Windows Live" clId="Web-{2134D594-C772-409F-8084-EAC4023D4EDC}" dt="2019-01-15T10:58:22.475" v="83" actId="20577"/>
          <ac:spMkLst>
            <pc:docMk/>
            <pc:sldMk cId="2123444869" sldId="281"/>
            <ac:spMk id="6" creationId="{AF4B846A-47B4-4043-9783-413B6B743F08}"/>
          </ac:spMkLst>
        </pc:spChg>
      </pc:sldChg>
      <pc:sldChg chg="modSp">
        <pc:chgData name="Adrianna Wójcik" userId="79ffcff6ed223502" providerId="Windows Live" clId="Web-{2134D594-C772-409F-8084-EAC4023D4EDC}" dt="2019-01-15T11:00:28.476" v="87" actId="20577"/>
        <pc:sldMkLst>
          <pc:docMk/>
          <pc:sldMk cId="3939180489" sldId="282"/>
        </pc:sldMkLst>
        <pc:spChg chg="mod">
          <ac:chgData name="Adrianna Wójcik" userId="79ffcff6ed223502" providerId="Windows Live" clId="Web-{2134D594-C772-409F-8084-EAC4023D4EDC}" dt="2019-01-15T11:00:28.476" v="87" actId="20577"/>
          <ac:spMkLst>
            <pc:docMk/>
            <pc:sldMk cId="3939180489" sldId="282"/>
            <ac:spMk id="2" creationId="{0C7260E8-6F4C-4B52-8C05-5E81C8C0AC8E}"/>
          </ac:spMkLst>
        </pc:spChg>
        <pc:spChg chg="mod">
          <ac:chgData name="Adrianna Wójcik" userId="79ffcff6ed223502" providerId="Windows Live" clId="Web-{2134D594-C772-409F-8084-EAC4023D4EDC}" dt="2019-01-15T10:57:54.756" v="59" actId="20577"/>
          <ac:spMkLst>
            <pc:docMk/>
            <pc:sldMk cId="3939180489" sldId="282"/>
            <ac:spMk id="3" creationId="{3BBF367E-C7AF-465E-A4BE-02E0200021FF}"/>
          </ac:spMkLst>
        </pc:spChg>
        <pc:spChg chg="mod">
          <ac:chgData name="Adrianna Wójcik" userId="79ffcff6ed223502" providerId="Windows Live" clId="Web-{2134D594-C772-409F-8084-EAC4023D4EDC}" dt="2019-01-15T10:58:03.084" v="67" actId="20577"/>
          <ac:spMkLst>
            <pc:docMk/>
            <pc:sldMk cId="3939180489" sldId="282"/>
            <ac:spMk id="6" creationId="{AF4B846A-47B4-4043-9783-413B6B743F08}"/>
          </ac:spMkLst>
        </pc:spChg>
      </pc:sldChg>
      <pc:sldChg chg="modSp">
        <pc:chgData name="Adrianna Wójcik" userId="79ffcff6ed223502" providerId="Windows Live" clId="Web-{2134D594-C772-409F-8084-EAC4023D4EDC}" dt="2019-01-15T10:57:02.974" v="47" actId="20577"/>
        <pc:sldMkLst>
          <pc:docMk/>
          <pc:sldMk cId="2884192995" sldId="283"/>
        </pc:sldMkLst>
        <pc:spChg chg="mod">
          <ac:chgData name="Adrianna Wójcik" userId="79ffcff6ed223502" providerId="Windows Live" clId="Web-{2134D594-C772-409F-8084-EAC4023D4EDC}" dt="2019-01-15T10:56:59.677" v="44" actId="20577"/>
          <ac:spMkLst>
            <pc:docMk/>
            <pc:sldMk cId="2884192995" sldId="283"/>
            <ac:spMk id="3" creationId="{3BBF367E-C7AF-465E-A4BE-02E0200021FF}"/>
          </ac:spMkLst>
        </pc:spChg>
        <pc:spChg chg="mod">
          <ac:chgData name="Adrianna Wójcik" userId="79ffcff6ed223502" providerId="Windows Live" clId="Web-{2134D594-C772-409F-8084-EAC4023D4EDC}" dt="2019-01-15T10:57:02.974" v="47" actId="20577"/>
          <ac:spMkLst>
            <pc:docMk/>
            <pc:sldMk cId="2884192995" sldId="283"/>
            <ac:spMk id="6" creationId="{AF4B846A-47B4-4043-9783-413B6B743F08}"/>
          </ac:spMkLst>
        </pc:spChg>
      </pc:sldChg>
      <pc:sldChg chg="modSp">
        <pc:chgData name="Adrianna Wójcik" userId="79ffcff6ed223502" providerId="Windows Live" clId="Web-{2134D594-C772-409F-8084-EAC4023D4EDC}" dt="2019-01-15T10:57:19.959" v="51" actId="20577"/>
        <pc:sldMkLst>
          <pc:docMk/>
          <pc:sldMk cId="3957631942" sldId="284"/>
        </pc:sldMkLst>
        <pc:spChg chg="mod">
          <ac:chgData name="Adrianna Wójcik" userId="79ffcff6ed223502" providerId="Windows Live" clId="Web-{2134D594-C772-409F-8084-EAC4023D4EDC}" dt="2019-01-15T10:57:19.959" v="51" actId="20577"/>
          <ac:spMkLst>
            <pc:docMk/>
            <pc:sldMk cId="3957631942" sldId="284"/>
            <ac:spMk id="3" creationId="{3BBF367E-C7AF-465E-A4BE-02E0200021FF}"/>
          </ac:spMkLst>
        </pc:spChg>
        <pc:spChg chg="mod">
          <ac:chgData name="Adrianna Wójcik" userId="79ffcff6ed223502" providerId="Windows Live" clId="Web-{2134D594-C772-409F-8084-EAC4023D4EDC}" dt="2019-01-15T10:55:43.113" v="29" actId="20577"/>
          <ac:spMkLst>
            <pc:docMk/>
            <pc:sldMk cId="3957631942" sldId="284"/>
            <ac:spMk id="6" creationId="{AF4B846A-47B4-4043-9783-413B6B743F08}"/>
          </ac:spMkLst>
        </pc:spChg>
      </pc:sldChg>
      <pc:sldChg chg="modSp">
        <pc:chgData name="Adrianna Wójcik" userId="79ffcff6ed223502" providerId="Windows Live" clId="Web-{2134D594-C772-409F-8084-EAC4023D4EDC}" dt="2019-01-15T11:33:30.784" v="518" actId="20577"/>
        <pc:sldMkLst>
          <pc:docMk/>
          <pc:sldMk cId="1649652207" sldId="285"/>
        </pc:sldMkLst>
        <pc:spChg chg="mod">
          <ac:chgData name="Adrianna Wójcik" userId="79ffcff6ed223502" providerId="Windows Live" clId="Web-{2134D594-C772-409F-8084-EAC4023D4EDC}" dt="2019-01-15T11:33:30.784" v="518" actId="20577"/>
          <ac:spMkLst>
            <pc:docMk/>
            <pc:sldMk cId="1649652207" sldId="285"/>
            <ac:spMk id="3" creationId="{3BBF367E-C7AF-465E-A4BE-02E0200021FF}"/>
          </ac:spMkLst>
        </pc:spChg>
        <pc:spChg chg="mod">
          <ac:chgData name="Adrianna Wójcik" userId="79ffcff6ed223502" providerId="Windows Live" clId="Web-{2134D594-C772-409F-8084-EAC4023D4EDC}" dt="2019-01-15T11:33:27.552" v="514" actId="20577"/>
          <ac:spMkLst>
            <pc:docMk/>
            <pc:sldMk cId="1649652207" sldId="285"/>
            <ac:spMk id="6" creationId="{AF4B846A-47B4-4043-9783-413B6B743F08}"/>
          </ac:spMkLst>
        </pc:spChg>
      </pc:sldChg>
      <pc:sldChg chg="modSp">
        <pc:chgData name="Adrianna Wójcik" userId="79ffcff6ed223502" providerId="Windows Live" clId="Web-{2134D594-C772-409F-8084-EAC4023D4EDC}" dt="2019-01-15T10:55:20.973" v="23" actId="20577"/>
        <pc:sldMkLst>
          <pc:docMk/>
          <pc:sldMk cId="612605633" sldId="286"/>
        </pc:sldMkLst>
        <pc:spChg chg="mod">
          <ac:chgData name="Adrianna Wójcik" userId="79ffcff6ed223502" providerId="Windows Live" clId="Web-{2134D594-C772-409F-8084-EAC4023D4EDC}" dt="2019-01-15T10:55:18.598" v="18" actId="20577"/>
          <ac:spMkLst>
            <pc:docMk/>
            <pc:sldMk cId="612605633" sldId="286"/>
            <ac:spMk id="3" creationId="{3BBF367E-C7AF-465E-A4BE-02E0200021FF}"/>
          </ac:spMkLst>
        </pc:spChg>
        <pc:spChg chg="mod">
          <ac:chgData name="Adrianna Wójcik" userId="79ffcff6ed223502" providerId="Windows Live" clId="Web-{2134D594-C772-409F-8084-EAC4023D4EDC}" dt="2019-01-15T10:55:20.973" v="23" actId="20577"/>
          <ac:spMkLst>
            <pc:docMk/>
            <pc:sldMk cId="612605633" sldId="286"/>
            <ac:spMk id="6" creationId="{AF4B846A-47B4-4043-9783-413B6B743F08}"/>
          </ac:spMkLst>
        </pc:spChg>
      </pc:sldChg>
      <pc:sldChg chg="modSp">
        <pc:chgData name="Adrianna Wójcik" userId="79ffcff6ed223502" providerId="Windows Live" clId="Web-{2134D594-C772-409F-8084-EAC4023D4EDC}" dt="2019-01-15T10:54:46.972" v="10" actId="20577"/>
        <pc:sldMkLst>
          <pc:docMk/>
          <pc:sldMk cId="3785074081" sldId="287"/>
        </pc:sldMkLst>
        <pc:spChg chg="mod">
          <ac:chgData name="Adrianna Wójcik" userId="79ffcff6ed223502" providerId="Windows Live" clId="Web-{2134D594-C772-409F-8084-EAC4023D4EDC}" dt="2019-01-15T10:54:46.972" v="10" actId="20577"/>
          <ac:spMkLst>
            <pc:docMk/>
            <pc:sldMk cId="3785074081" sldId="287"/>
            <ac:spMk id="3" creationId="{3BBF367E-C7AF-465E-A4BE-02E0200021FF}"/>
          </ac:spMkLst>
        </pc:spChg>
        <pc:spChg chg="mod">
          <ac:chgData name="Adrianna Wójcik" userId="79ffcff6ed223502" providerId="Windows Live" clId="Web-{2134D594-C772-409F-8084-EAC4023D4EDC}" dt="2019-01-15T10:54:26.784" v="2" actId="20577"/>
          <ac:spMkLst>
            <pc:docMk/>
            <pc:sldMk cId="3785074081" sldId="287"/>
            <ac:spMk id="6" creationId="{AF4B846A-47B4-4043-9783-413B6B743F08}"/>
          </ac:spMkLst>
        </pc:spChg>
      </pc:sldChg>
      <pc:sldChg chg="modSp">
        <pc:chgData name="Adrianna Wójcik" userId="79ffcff6ed223502" providerId="Windows Live" clId="Web-{2134D594-C772-409F-8084-EAC4023D4EDC}" dt="2019-01-15T11:30:50.204" v="407" actId="20577"/>
        <pc:sldMkLst>
          <pc:docMk/>
          <pc:sldMk cId="1618546014" sldId="289"/>
        </pc:sldMkLst>
        <pc:spChg chg="mod">
          <ac:chgData name="Adrianna Wójcik" userId="79ffcff6ed223502" providerId="Windows Live" clId="Web-{2134D594-C772-409F-8084-EAC4023D4EDC}" dt="2019-01-15T11:30:42.844" v="401" actId="20577"/>
          <ac:spMkLst>
            <pc:docMk/>
            <pc:sldMk cId="1618546014" sldId="289"/>
            <ac:spMk id="3" creationId="{3BBF367E-C7AF-465E-A4BE-02E0200021FF}"/>
          </ac:spMkLst>
        </pc:spChg>
        <pc:spChg chg="mod">
          <ac:chgData name="Adrianna Wójcik" userId="79ffcff6ed223502" providerId="Windows Live" clId="Web-{2134D594-C772-409F-8084-EAC4023D4EDC}" dt="2019-01-15T11:30:50.204" v="407" actId="20577"/>
          <ac:spMkLst>
            <pc:docMk/>
            <pc:sldMk cId="1618546014" sldId="289"/>
            <ac:spMk id="6" creationId="{AF4B846A-47B4-4043-9783-413B6B743F08}"/>
          </ac:spMkLst>
        </pc:spChg>
      </pc:sldChg>
      <pc:sldChg chg="modSp">
        <pc:chgData name="Adrianna Wójcik" userId="79ffcff6ed223502" providerId="Windows Live" clId="Web-{2134D594-C772-409F-8084-EAC4023D4EDC}" dt="2019-01-15T11:30:34.844" v="397" actId="20577"/>
        <pc:sldMkLst>
          <pc:docMk/>
          <pc:sldMk cId="3092205583" sldId="290"/>
        </pc:sldMkLst>
        <pc:spChg chg="mod">
          <ac:chgData name="Adrianna Wójcik" userId="79ffcff6ed223502" providerId="Windows Live" clId="Web-{2134D594-C772-409F-8084-EAC4023D4EDC}" dt="2019-01-15T11:30:27.657" v="391" actId="20577"/>
          <ac:spMkLst>
            <pc:docMk/>
            <pc:sldMk cId="3092205583" sldId="290"/>
            <ac:spMk id="3" creationId="{3BBF367E-C7AF-465E-A4BE-02E0200021FF}"/>
          </ac:spMkLst>
        </pc:spChg>
        <pc:spChg chg="mod">
          <ac:chgData name="Adrianna Wójcik" userId="79ffcff6ed223502" providerId="Windows Live" clId="Web-{2134D594-C772-409F-8084-EAC4023D4EDC}" dt="2019-01-15T11:30:34.844" v="397" actId="20577"/>
          <ac:spMkLst>
            <pc:docMk/>
            <pc:sldMk cId="3092205583" sldId="290"/>
            <ac:spMk id="6" creationId="{AF4B846A-47B4-4043-9783-413B6B743F08}"/>
          </ac:spMkLst>
        </pc:spChg>
      </pc:sldChg>
      <pc:sldChg chg="modSp">
        <pc:chgData name="Adrianna Wójcik" userId="79ffcff6ed223502" providerId="Windows Live" clId="Web-{2134D594-C772-409F-8084-EAC4023D4EDC}" dt="2019-01-15T11:30:22.547" v="387" actId="20577"/>
        <pc:sldMkLst>
          <pc:docMk/>
          <pc:sldMk cId="3893856100" sldId="291"/>
        </pc:sldMkLst>
        <pc:spChg chg="mod">
          <ac:chgData name="Adrianna Wójcik" userId="79ffcff6ed223502" providerId="Windows Live" clId="Web-{2134D594-C772-409F-8084-EAC4023D4EDC}" dt="2019-01-15T11:30:19.375" v="383" actId="20577"/>
          <ac:spMkLst>
            <pc:docMk/>
            <pc:sldMk cId="3893856100" sldId="291"/>
            <ac:spMk id="3" creationId="{3BBF367E-C7AF-465E-A4BE-02E0200021FF}"/>
          </ac:spMkLst>
        </pc:spChg>
        <pc:spChg chg="mod">
          <ac:chgData name="Adrianna Wójcik" userId="79ffcff6ed223502" providerId="Windows Live" clId="Web-{2134D594-C772-409F-8084-EAC4023D4EDC}" dt="2019-01-15T11:30:22.547" v="387" actId="20577"/>
          <ac:spMkLst>
            <pc:docMk/>
            <pc:sldMk cId="3893856100" sldId="291"/>
            <ac:spMk id="6" creationId="{AF4B846A-47B4-4043-9783-413B6B743F08}"/>
          </ac:spMkLst>
        </pc:spChg>
      </pc:sldChg>
      <pc:sldChg chg="modSp">
        <pc:chgData name="Adrianna Wójcik" userId="79ffcff6ed223502" providerId="Windows Live" clId="Web-{2134D594-C772-409F-8084-EAC4023D4EDC}" dt="2019-01-15T11:27:46.436" v="372" actId="20577"/>
        <pc:sldMkLst>
          <pc:docMk/>
          <pc:sldMk cId="2435934997" sldId="292"/>
        </pc:sldMkLst>
        <pc:spChg chg="mod">
          <ac:chgData name="Adrianna Wójcik" userId="79ffcff6ed223502" providerId="Windows Live" clId="Web-{2134D594-C772-409F-8084-EAC4023D4EDC}" dt="2019-01-15T11:27:46.436" v="372" actId="20577"/>
          <ac:spMkLst>
            <pc:docMk/>
            <pc:sldMk cId="2435934997" sldId="292"/>
            <ac:spMk id="3" creationId="{3BBF367E-C7AF-465E-A4BE-02E0200021FF}"/>
          </ac:spMkLst>
        </pc:spChg>
        <pc:spChg chg="mod">
          <ac:chgData name="Adrianna Wójcik" userId="79ffcff6ed223502" providerId="Windows Live" clId="Web-{2134D594-C772-409F-8084-EAC4023D4EDC}" dt="2019-01-15T11:27:43.561" v="369" actId="20577"/>
          <ac:spMkLst>
            <pc:docMk/>
            <pc:sldMk cId="2435934997" sldId="292"/>
            <ac:spMk id="6" creationId="{AF4B846A-47B4-4043-9783-413B6B743F08}"/>
          </ac:spMkLst>
        </pc:spChg>
      </pc:sldChg>
      <pc:sldChg chg="modSp">
        <pc:chgData name="Adrianna Wójcik" userId="79ffcff6ed223502" providerId="Windows Live" clId="Web-{2134D594-C772-409F-8084-EAC4023D4EDC}" dt="2019-01-15T11:26:54.294" v="343" actId="20577"/>
        <pc:sldMkLst>
          <pc:docMk/>
          <pc:sldMk cId="963533393" sldId="293"/>
        </pc:sldMkLst>
        <pc:spChg chg="mod">
          <ac:chgData name="Adrianna Wójcik" userId="79ffcff6ed223502" providerId="Windows Live" clId="Web-{2134D594-C772-409F-8084-EAC4023D4EDC}" dt="2019-01-15T11:26:49.701" v="339" actId="20577"/>
          <ac:spMkLst>
            <pc:docMk/>
            <pc:sldMk cId="963533393" sldId="293"/>
            <ac:spMk id="3" creationId="{3BBF367E-C7AF-465E-A4BE-02E0200021FF}"/>
          </ac:spMkLst>
        </pc:spChg>
        <pc:spChg chg="mod">
          <ac:chgData name="Adrianna Wójcik" userId="79ffcff6ed223502" providerId="Windows Live" clId="Web-{2134D594-C772-409F-8084-EAC4023D4EDC}" dt="2019-01-15T11:26:54.294" v="343" actId="20577"/>
          <ac:spMkLst>
            <pc:docMk/>
            <pc:sldMk cId="963533393" sldId="293"/>
            <ac:spMk id="6" creationId="{AF4B846A-47B4-4043-9783-413B6B743F08}"/>
          </ac:spMkLst>
        </pc:spChg>
      </pc:sldChg>
      <pc:sldChg chg="modSp">
        <pc:chgData name="Adrianna Wójcik" userId="79ffcff6ed223502" providerId="Windows Live" clId="Web-{2134D594-C772-409F-8084-EAC4023D4EDC}" dt="2019-01-15T11:26:38.825" v="330" actId="20577"/>
        <pc:sldMkLst>
          <pc:docMk/>
          <pc:sldMk cId="2210307756" sldId="294"/>
        </pc:sldMkLst>
        <pc:spChg chg="mod">
          <ac:chgData name="Adrianna Wójcik" userId="79ffcff6ed223502" providerId="Windows Live" clId="Web-{2134D594-C772-409F-8084-EAC4023D4EDC}" dt="2019-01-15T11:26:38.825" v="330" actId="20577"/>
          <ac:spMkLst>
            <pc:docMk/>
            <pc:sldMk cId="2210307756" sldId="294"/>
            <ac:spMk id="3" creationId="{3BBF367E-C7AF-465E-A4BE-02E0200021FF}"/>
          </ac:spMkLst>
        </pc:spChg>
        <pc:spChg chg="mod">
          <ac:chgData name="Adrianna Wójcik" userId="79ffcff6ed223502" providerId="Windows Live" clId="Web-{2134D594-C772-409F-8084-EAC4023D4EDC}" dt="2019-01-15T11:26:31.560" v="326" actId="20577"/>
          <ac:spMkLst>
            <pc:docMk/>
            <pc:sldMk cId="2210307756" sldId="294"/>
            <ac:spMk id="6" creationId="{AF4B846A-47B4-4043-9783-413B6B743F08}"/>
          </ac:spMkLst>
        </pc:spChg>
      </pc:sldChg>
      <pc:sldChg chg="modSp">
        <pc:chgData name="Adrianna Wójcik" userId="79ffcff6ed223502" providerId="Windows Live" clId="Web-{2134D594-C772-409F-8084-EAC4023D4EDC}" dt="2019-01-15T11:26:24.685" v="322" actId="20577"/>
        <pc:sldMkLst>
          <pc:docMk/>
          <pc:sldMk cId="2691118649" sldId="295"/>
        </pc:sldMkLst>
        <pc:spChg chg="mod">
          <ac:chgData name="Adrianna Wójcik" userId="79ffcff6ed223502" providerId="Windows Live" clId="Web-{2134D594-C772-409F-8084-EAC4023D4EDC}" dt="2019-01-15T11:26:21.700" v="318" actId="20577"/>
          <ac:spMkLst>
            <pc:docMk/>
            <pc:sldMk cId="2691118649" sldId="295"/>
            <ac:spMk id="3" creationId="{3BBF367E-C7AF-465E-A4BE-02E0200021FF}"/>
          </ac:spMkLst>
        </pc:spChg>
        <pc:spChg chg="mod">
          <ac:chgData name="Adrianna Wójcik" userId="79ffcff6ed223502" providerId="Windows Live" clId="Web-{2134D594-C772-409F-8084-EAC4023D4EDC}" dt="2019-01-15T11:26:24.685" v="322" actId="20577"/>
          <ac:spMkLst>
            <pc:docMk/>
            <pc:sldMk cId="2691118649" sldId="295"/>
            <ac:spMk id="6" creationId="{AF4B846A-47B4-4043-9783-413B6B743F0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200025" y="619898"/>
            <a:ext cx="2266950" cy="1318707"/>
          </a:xfrm>
        </p:spPr>
        <p:txBody>
          <a:bodyPr anchor="b"/>
          <a:lstStyle>
            <a:lvl1pPr algn="ctr">
              <a:defRPr sz="1750"/>
            </a:lvl1pPr>
          </a:lstStyle>
          <a:p>
            <a:r>
              <a:rPr lang="pl-PL"/>
              <a:t>Kliknij, aby edytować styl</a:t>
            </a:r>
            <a:endParaRPr lang="en-US" dirty="0"/>
          </a:p>
        </p:txBody>
      </p:sp>
      <p:sp>
        <p:nvSpPr>
          <p:cNvPr id="3" name="Subtitle 2"/>
          <p:cNvSpPr>
            <a:spLocks noGrp="1"/>
          </p:cNvSpPr>
          <p:nvPr>
            <p:ph type="subTitle" idx="1"/>
          </p:nvPr>
        </p:nvSpPr>
        <p:spPr>
          <a:xfrm>
            <a:off x="333375" y="1989459"/>
            <a:ext cx="2000250" cy="914502"/>
          </a:xfrm>
        </p:spPr>
        <p:txBody>
          <a:bodyPr/>
          <a:lstStyle>
            <a:lvl1pPr marL="0" indent="0" algn="ctr">
              <a:buNone/>
              <a:defRPr sz="700"/>
            </a:lvl1pPr>
            <a:lvl2pPr marL="133365" indent="0" algn="ctr">
              <a:buNone/>
              <a:defRPr sz="583"/>
            </a:lvl2pPr>
            <a:lvl3pPr marL="266730" indent="0" algn="ctr">
              <a:buNone/>
              <a:defRPr sz="525"/>
            </a:lvl3pPr>
            <a:lvl4pPr marL="400096" indent="0" algn="ctr">
              <a:buNone/>
              <a:defRPr sz="467"/>
            </a:lvl4pPr>
            <a:lvl5pPr marL="533461" indent="0" algn="ctr">
              <a:buNone/>
              <a:defRPr sz="467"/>
            </a:lvl5pPr>
            <a:lvl6pPr marL="666826" indent="0" algn="ctr">
              <a:buNone/>
              <a:defRPr sz="467"/>
            </a:lvl6pPr>
            <a:lvl7pPr marL="800191" indent="0" algn="ctr">
              <a:buNone/>
              <a:defRPr sz="467"/>
            </a:lvl7pPr>
            <a:lvl8pPr marL="933557" indent="0" algn="ctr">
              <a:buNone/>
              <a:defRPr sz="467"/>
            </a:lvl8pPr>
            <a:lvl9pPr marL="1066922" indent="0" algn="ctr">
              <a:buNone/>
              <a:defRPr sz="467"/>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712904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447086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908572" y="201664"/>
            <a:ext cx="575072" cy="3209964"/>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183356" y="201664"/>
            <a:ext cx="1691878" cy="3209964"/>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3564107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700635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81967" y="944314"/>
            <a:ext cx="2300288" cy="1575609"/>
          </a:xfrm>
        </p:spPr>
        <p:txBody>
          <a:bodyPr anchor="b"/>
          <a:lstStyle>
            <a:lvl1pPr>
              <a:defRPr sz="1750"/>
            </a:lvl1pPr>
          </a:lstStyle>
          <a:p>
            <a:r>
              <a:rPr lang="pl-PL"/>
              <a:t>Kliknij, aby edytować styl</a:t>
            </a:r>
            <a:endParaRPr lang="en-US" dirty="0"/>
          </a:p>
        </p:txBody>
      </p:sp>
      <p:sp>
        <p:nvSpPr>
          <p:cNvPr id="3" name="Text Placeholder 2"/>
          <p:cNvSpPr>
            <a:spLocks noGrp="1"/>
          </p:cNvSpPr>
          <p:nvPr>
            <p:ph type="body" idx="1"/>
          </p:nvPr>
        </p:nvSpPr>
        <p:spPr>
          <a:xfrm>
            <a:off x="181967" y="2534829"/>
            <a:ext cx="2300288" cy="828576"/>
          </a:xfrm>
        </p:spPr>
        <p:txBody>
          <a:bodyPr/>
          <a:lstStyle>
            <a:lvl1pPr marL="0" indent="0">
              <a:buNone/>
              <a:defRPr sz="700">
                <a:solidFill>
                  <a:schemeClr val="tx1"/>
                </a:solidFill>
              </a:defRPr>
            </a:lvl1pPr>
            <a:lvl2pPr marL="133365" indent="0">
              <a:buNone/>
              <a:defRPr sz="583">
                <a:solidFill>
                  <a:schemeClr val="tx1">
                    <a:tint val="75000"/>
                  </a:schemeClr>
                </a:solidFill>
              </a:defRPr>
            </a:lvl2pPr>
            <a:lvl3pPr marL="266730" indent="0">
              <a:buNone/>
              <a:defRPr sz="525">
                <a:solidFill>
                  <a:schemeClr val="tx1">
                    <a:tint val="75000"/>
                  </a:schemeClr>
                </a:solidFill>
              </a:defRPr>
            </a:lvl3pPr>
            <a:lvl4pPr marL="400096" indent="0">
              <a:buNone/>
              <a:defRPr sz="467">
                <a:solidFill>
                  <a:schemeClr val="tx1">
                    <a:tint val="75000"/>
                  </a:schemeClr>
                </a:solidFill>
              </a:defRPr>
            </a:lvl4pPr>
            <a:lvl5pPr marL="533461" indent="0">
              <a:buNone/>
              <a:defRPr sz="467">
                <a:solidFill>
                  <a:schemeClr val="tx1">
                    <a:tint val="75000"/>
                  </a:schemeClr>
                </a:solidFill>
              </a:defRPr>
            </a:lvl5pPr>
            <a:lvl6pPr marL="666826" indent="0">
              <a:buNone/>
              <a:defRPr sz="467">
                <a:solidFill>
                  <a:schemeClr val="tx1">
                    <a:tint val="75000"/>
                  </a:schemeClr>
                </a:solidFill>
              </a:defRPr>
            </a:lvl6pPr>
            <a:lvl7pPr marL="800191" indent="0">
              <a:buNone/>
              <a:defRPr sz="467">
                <a:solidFill>
                  <a:schemeClr val="tx1">
                    <a:tint val="75000"/>
                  </a:schemeClr>
                </a:solidFill>
              </a:defRPr>
            </a:lvl7pPr>
            <a:lvl8pPr marL="933557" indent="0">
              <a:buNone/>
              <a:defRPr sz="467">
                <a:solidFill>
                  <a:schemeClr val="tx1">
                    <a:tint val="75000"/>
                  </a:schemeClr>
                </a:solidFill>
              </a:defRPr>
            </a:lvl8pPr>
            <a:lvl9pPr marL="1066922" indent="0">
              <a:buNone/>
              <a:defRPr sz="467">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4115098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83356" y="1008320"/>
            <a:ext cx="1133475" cy="240330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1350169" y="1008320"/>
            <a:ext cx="1133475" cy="240330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931788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183703" y="201665"/>
            <a:ext cx="2300288" cy="732128"/>
          </a:xfrm>
        </p:spPr>
        <p:txBody>
          <a:bodyPr/>
          <a:lstStyle/>
          <a:p>
            <a:r>
              <a:rPr lang="pl-PL"/>
              <a:t>Kliknij, aby edytować styl</a:t>
            </a:r>
            <a:endParaRPr lang="en-US" dirty="0"/>
          </a:p>
        </p:txBody>
      </p:sp>
      <p:sp>
        <p:nvSpPr>
          <p:cNvPr id="3" name="Text Placeholder 2"/>
          <p:cNvSpPr>
            <a:spLocks noGrp="1"/>
          </p:cNvSpPr>
          <p:nvPr>
            <p:ph type="body" idx="1"/>
          </p:nvPr>
        </p:nvSpPr>
        <p:spPr>
          <a:xfrm>
            <a:off x="183704" y="928531"/>
            <a:ext cx="1128266" cy="455059"/>
          </a:xfrm>
        </p:spPr>
        <p:txBody>
          <a:bodyPr anchor="b"/>
          <a:lstStyle>
            <a:lvl1pPr marL="0" indent="0">
              <a:buNone/>
              <a:defRPr sz="700" b="1"/>
            </a:lvl1pPr>
            <a:lvl2pPr marL="133365" indent="0">
              <a:buNone/>
              <a:defRPr sz="583" b="1"/>
            </a:lvl2pPr>
            <a:lvl3pPr marL="266730" indent="0">
              <a:buNone/>
              <a:defRPr sz="525" b="1"/>
            </a:lvl3pPr>
            <a:lvl4pPr marL="400096" indent="0">
              <a:buNone/>
              <a:defRPr sz="467" b="1"/>
            </a:lvl4pPr>
            <a:lvl5pPr marL="533461" indent="0">
              <a:buNone/>
              <a:defRPr sz="467" b="1"/>
            </a:lvl5pPr>
            <a:lvl6pPr marL="666826" indent="0">
              <a:buNone/>
              <a:defRPr sz="467" b="1"/>
            </a:lvl6pPr>
            <a:lvl7pPr marL="800191" indent="0">
              <a:buNone/>
              <a:defRPr sz="467" b="1"/>
            </a:lvl7pPr>
            <a:lvl8pPr marL="933557" indent="0">
              <a:buNone/>
              <a:defRPr sz="467" b="1"/>
            </a:lvl8pPr>
            <a:lvl9pPr marL="1066922" indent="0">
              <a:buNone/>
              <a:defRPr sz="467" b="1"/>
            </a:lvl9pPr>
          </a:lstStyle>
          <a:p>
            <a:pPr lvl="0"/>
            <a:r>
              <a:rPr lang="pl-PL"/>
              <a:t>Edytuj style wzorca tekstu</a:t>
            </a:r>
          </a:p>
        </p:txBody>
      </p:sp>
      <p:sp>
        <p:nvSpPr>
          <p:cNvPr id="4" name="Content Placeholder 3"/>
          <p:cNvSpPr>
            <a:spLocks noGrp="1"/>
          </p:cNvSpPr>
          <p:nvPr>
            <p:ph sz="half" idx="2"/>
          </p:nvPr>
        </p:nvSpPr>
        <p:spPr>
          <a:xfrm>
            <a:off x="183704" y="1383590"/>
            <a:ext cx="1128266" cy="2035053"/>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1350169" y="928531"/>
            <a:ext cx="1133822" cy="455059"/>
          </a:xfrm>
        </p:spPr>
        <p:txBody>
          <a:bodyPr anchor="b"/>
          <a:lstStyle>
            <a:lvl1pPr marL="0" indent="0">
              <a:buNone/>
              <a:defRPr sz="700" b="1"/>
            </a:lvl1pPr>
            <a:lvl2pPr marL="133365" indent="0">
              <a:buNone/>
              <a:defRPr sz="583" b="1"/>
            </a:lvl2pPr>
            <a:lvl3pPr marL="266730" indent="0">
              <a:buNone/>
              <a:defRPr sz="525" b="1"/>
            </a:lvl3pPr>
            <a:lvl4pPr marL="400096" indent="0">
              <a:buNone/>
              <a:defRPr sz="467" b="1"/>
            </a:lvl4pPr>
            <a:lvl5pPr marL="533461" indent="0">
              <a:buNone/>
              <a:defRPr sz="467" b="1"/>
            </a:lvl5pPr>
            <a:lvl6pPr marL="666826" indent="0">
              <a:buNone/>
              <a:defRPr sz="467" b="1"/>
            </a:lvl6pPr>
            <a:lvl7pPr marL="800191" indent="0">
              <a:buNone/>
              <a:defRPr sz="467" b="1"/>
            </a:lvl7pPr>
            <a:lvl8pPr marL="933557" indent="0">
              <a:buNone/>
              <a:defRPr sz="467" b="1"/>
            </a:lvl8pPr>
            <a:lvl9pPr marL="1066922" indent="0">
              <a:buNone/>
              <a:defRPr sz="467" b="1"/>
            </a:lvl9pPr>
          </a:lstStyle>
          <a:p>
            <a:pPr lvl="0"/>
            <a:r>
              <a:rPr lang="pl-PL"/>
              <a:t>Edytuj style wzorca tekstu</a:t>
            </a:r>
          </a:p>
        </p:txBody>
      </p:sp>
      <p:sp>
        <p:nvSpPr>
          <p:cNvPr id="6" name="Content Placeholder 5"/>
          <p:cNvSpPr>
            <a:spLocks noGrp="1"/>
          </p:cNvSpPr>
          <p:nvPr>
            <p:ph sz="quarter" idx="4"/>
          </p:nvPr>
        </p:nvSpPr>
        <p:spPr>
          <a:xfrm>
            <a:off x="1350169" y="1383590"/>
            <a:ext cx="1133822" cy="2035053"/>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19B2C638-1D2C-4B65-AE01-9511CC069F60}" type="datetimeFigureOut">
              <a:rPr lang="en-US" smtClean="0"/>
              <a:t>2/21/2019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198016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19B2C638-1D2C-4B65-AE01-9511CC069F60}" type="datetimeFigureOut">
              <a:rPr lang="en-US" smtClean="0"/>
              <a:t>2/21/2019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001117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B2C638-1D2C-4B65-AE01-9511CC069F60}" type="datetimeFigureOut">
              <a:rPr lang="en-US" smtClean="0"/>
              <a:t>2/21/2019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275272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83704" y="252518"/>
            <a:ext cx="860177" cy="883814"/>
          </a:xfrm>
        </p:spPr>
        <p:txBody>
          <a:bodyPr anchor="b"/>
          <a:lstStyle>
            <a:lvl1pPr>
              <a:defRPr sz="933"/>
            </a:lvl1pPr>
          </a:lstStyle>
          <a:p>
            <a:r>
              <a:rPr lang="pl-PL"/>
              <a:t>Kliknij, aby edytować styl</a:t>
            </a:r>
            <a:endParaRPr lang="en-US" dirty="0"/>
          </a:p>
        </p:txBody>
      </p:sp>
      <p:sp>
        <p:nvSpPr>
          <p:cNvPr id="3" name="Content Placeholder 2"/>
          <p:cNvSpPr>
            <a:spLocks noGrp="1"/>
          </p:cNvSpPr>
          <p:nvPr>
            <p:ph idx="1"/>
          </p:nvPr>
        </p:nvSpPr>
        <p:spPr>
          <a:xfrm>
            <a:off x="1133822" y="545370"/>
            <a:ext cx="1350169" cy="2691775"/>
          </a:xfrm>
        </p:spPr>
        <p:txBody>
          <a:bodyPr/>
          <a:lstStyle>
            <a:lvl1pPr>
              <a:defRPr sz="933"/>
            </a:lvl1pPr>
            <a:lvl2pPr>
              <a:defRPr sz="817"/>
            </a:lvl2pPr>
            <a:lvl3pPr>
              <a:defRPr sz="700"/>
            </a:lvl3pPr>
            <a:lvl4pPr>
              <a:defRPr sz="583"/>
            </a:lvl4pPr>
            <a:lvl5pPr>
              <a:defRPr sz="583"/>
            </a:lvl5pPr>
            <a:lvl6pPr>
              <a:defRPr sz="583"/>
            </a:lvl6pPr>
            <a:lvl7pPr>
              <a:defRPr sz="583"/>
            </a:lvl7pPr>
            <a:lvl8pPr>
              <a:defRPr sz="583"/>
            </a:lvl8pPr>
            <a:lvl9pPr>
              <a:defRPr sz="583"/>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183704" y="1136332"/>
            <a:ext cx="860177" cy="2105197"/>
          </a:xfrm>
        </p:spPr>
        <p:txBody>
          <a:bodyPr/>
          <a:lstStyle>
            <a:lvl1pPr marL="0" indent="0">
              <a:buNone/>
              <a:defRPr sz="467"/>
            </a:lvl1pPr>
            <a:lvl2pPr marL="133365" indent="0">
              <a:buNone/>
              <a:defRPr sz="408"/>
            </a:lvl2pPr>
            <a:lvl3pPr marL="266730" indent="0">
              <a:buNone/>
              <a:defRPr sz="350"/>
            </a:lvl3pPr>
            <a:lvl4pPr marL="400096" indent="0">
              <a:buNone/>
              <a:defRPr sz="292"/>
            </a:lvl4pPr>
            <a:lvl5pPr marL="533461" indent="0">
              <a:buNone/>
              <a:defRPr sz="292"/>
            </a:lvl5pPr>
            <a:lvl6pPr marL="666826" indent="0">
              <a:buNone/>
              <a:defRPr sz="292"/>
            </a:lvl6pPr>
            <a:lvl7pPr marL="800191" indent="0">
              <a:buNone/>
              <a:defRPr sz="292"/>
            </a:lvl7pPr>
            <a:lvl8pPr marL="933557" indent="0">
              <a:buNone/>
              <a:defRPr sz="292"/>
            </a:lvl8pPr>
            <a:lvl9pPr marL="1066922" indent="0">
              <a:buNone/>
              <a:defRPr sz="292"/>
            </a:lvl9pPr>
          </a:lstStyle>
          <a:p>
            <a:pPr lvl="0"/>
            <a:r>
              <a:rPr lang="pl-PL"/>
              <a:t>Edytuj style wzorca tekstu</a:t>
            </a:r>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41581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83704" y="252518"/>
            <a:ext cx="860177" cy="883814"/>
          </a:xfrm>
        </p:spPr>
        <p:txBody>
          <a:bodyPr anchor="b"/>
          <a:lstStyle>
            <a:lvl1pPr>
              <a:defRPr sz="933"/>
            </a:lvl1pPr>
          </a:lstStyle>
          <a:p>
            <a:r>
              <a:rPr lang="pl-PL"/>
              <a:t>Kliknij, aby edytować styl</a:t>
            </a:r>
            <a:endParaRPr lang="en-US" dirty="0"/>
          </a:p>
        </p:txBody>
      </p:sp>
      <p:sp>
        <p:nvSpPr>
          <p:cNvPr id="3" name="Picture Placeholder 2"/>
          <p:cNvSpPr>
            <a:spLocks noGrp="1" noChangeAspect="1"/>
          </p:cNvSpPr>
          <p:nvPr>
            <p:ph type="pic" idx="1"/>
          </p:nvPr>
        </p:nvSpPr>
        <p:spPr>
          <a:xfrm>
            <a:off x="1133822" y="545370"/>
            <a:ext cx="1350169" cy="2691775"/>
          </a:xfrm>
        </p:spPr>
        <p:txBody>
          <a:bodyPr anchor="t"/>
          <a:lstStyle>
            <a:lvl1pPr marL="0" indent="0">
              <a:buNone/>
              <a:defRPr sz="933"/>
            </a:lvl1pPr>
            <a:lvl2pPr marL="133365" indent="0">
              <a:buNone/>
              <a:defRPr sz="817"/>
            </a:lvl2pPr>
            <a:lvl3pPr marL="266730" indent="0">
              <a:buNone/>
              <a:defRPr sz="700"/>
            </a:lvl3pPr>
            <a:lvl4pPr marL="400096" indent="0">
              <a:buNone/>
              <a:defRPr sz="583"/>
            </a:lvl4pPr>
            <a:lvl5pPr marL="533461" indent="0">
              <a:buNone/>
              <a:defRPr sz="583"/>
            </a:lvl5pPr>
            <a:lvl6pPr marL="666826" indent="0">
              <a:buNone/>
              <a:defRPr sz="583"/>
            </a:lvl6pPr>
            <a:lvl7pPr marL="800191" indent="0">
              <a:buNone/>
              <a:defRPr sz="583"/>
            </a:lvl7pPr>
            <a:lvl8pPr marL="933557" indent="0">
              <a:buNone/>
              <a:defRPr sz="583"/>
            </a:lvl8pPr>
            <a:lvl9pPr marL="1066922" indent="0">
              <a:buNone/>
              <a:defRPr sz="583"/>
            </a:lvl9pPr>
          </a:lstStyle>
          <a:p>
            <a:r>
              <a:rPr lang="pl-PL"/>
              <a:t>Kliknij ikonę, aby dodać obraz</a:t>
            </a:r>
            <a:endParaRPr lang="en-US" dirty="0"/>
          </a:p>
        </p:txBody>
      </p:sp>
      <p:sp>
        <p:nvSpPr>
          <p:cNvPr id="4" name="Text Placeholder 3"/>
          <p:cNvSpPr>
            <a:spLocks noGrp="1"/>
          </p:cNvSpPr>
          <p:nvPr>
            <p:ph type="body" sz="half" idx="2"/>
          </p:nvPr>
        </p:nvSpPr>
        <p:spPr>
          <a:xfrm>
            <a:off x="183704" y="1136332"/>
            <a:ext cx="860177" cy="2105197"/>
          </a:xfrm>
        </p:spPr>
        <p:txBody>
          <a:bodyPr/>
          <a:lstStyle>
            <a:lvl1pPr marL="0" indent="0">
              <a:buNone/>
              <a:defRPr sz="467"/>
            </a:lvl1pPr>
            <a:lvl2pPr marL="133365" indent="0">
              <a:buNone/>
              <a:defRPr sz="408"/>
            </a:lvl2pPr>
            <a:lvl3pPr marL="266730" indent="0">
              <a:buNone/>
              <a:defRPr sz="350"/>
            </a:lvl3pPr>
            <a:lvl4pPr marL="400096" indent="0">
              <a:buNone/>
              <a:defRPr sz="292"/>
            </a:lvl4pPr>
            <a:lvl5pPr marL="533461" indent="0">
              <a:buNone/>
              <a:defRPr sz="292"/>
            </a:lvl5pPr>
            <a:lvl6pPr marL="666826" indent="0">
              <a:buNone/>
              <a:defRPr sz="292"/>
            </a:lvl6pPr>
            <a:lvl7pPr marL="800191" indent="0">
              <a:buNone/>
              <a:defRPr sz="292"/>
            </a:lvl7pPr>
            <a:lvl8pPr marL="933557" indent="0">
              <a:buNone/>
              <a:defRPr sz="292"/>
            </a:lvl8pPr>
            <a:lvl9pPr marL="1066922" indent="0">
              <a:buNone/>
              <a:defRPr sz="292"/>
            </a:lvl9pPr>
          </a:lstStyle>
          <a:p>
            <a:pPr lvl="0"/>
            <a:r>
              <a:rPr lang="pl-PL"/>
              <a:t>Edytuj style wzorca tekstu</a:t>
            </a:r>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111504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3356" y="201665"/>
            <a:ext cx="2300288" cy="732128"/>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183356" y="1008320"/>
            <a:ext cx="2300288" cy="2403308"/>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183356" y="3510707"/>
            <a:ext cx="600075" cy="201664"/>
          </a:xfrm>
          <a:prstGeom prst="rect">
            <a:avLst/>
          </a:prstGeom>
        </p:spPr>
        <p:txBody>
          <a:bodyPr vert="horz" lIns="91440" tIns="45720" rIns="91440" bIns="45720" rtlCol="0" anchor="ctr"/>
          <a:lstStyle>
            <a:lvl1pPr algn="l">
              <a:defRPr sz="350">
                <a:solidFill>
                  <a:schemeClr val="tx1">
                    <a:tint val="75000"/>
                  </a:schemeClr>
                </a:solidFill>
              </a:defRPr>
            </a:lvl1pPr>
          </a:lstStyle>
          <a:p>
            <a:fld id="{19B2C638-1D2C-4B65-AE01-9511CC069F60}" type="datetimeFigureOut">
              <a:rPr lang="en-US" smtClean="0"/>
              <a:t>2/21/2019</a:t>
            </a:fld>
            <a:endParaRPr lang="en-US"/>
          </a:p>
        </p:txBody>
      </p:sp>
      <p:sp>
        <p:nvSpPr>
          <p:cNvPr id="5" name="Footer Placeholder 4"/>
          <p:cNvSpPr>
            <a:spLocks noGrp="1"/>
          </p:cNvSpPr>
          <p:nvPr>
            <p:ph type="ftr" sz="quarter" idx="3"/>
          </p:nvPr>
        </p:nvSpPr>
        <p:spPr>
          <a:xfrm>
            <a:off x="883444" y="3510707"/>
            <a:ext cx="900113" cy="201664"/>
          </a:xfrm>
          <a:prstGeom prst="rect">
            <a:avLst/>
          </a:prstGeom>
        </p:spPr>
        <p:txBody>
          <a:bodyPr vert="horz" lIns="91440" tIns="45720" rIns="91440" bIns="45720" rtlCol="0" anchor="ctr"/>
          <a:lstStyle>
            <a:lvl1pPr algn="ctr">
              <a:defRPr sz="3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883569" y="3510707"/>
            <a:ext cx="600075" cy="201664"/>
          </a:xfrm>
          <a:prstGeom prst="rect">
            <a:avLst/>
          </a:prstGeom>
        </p:spPr>
        <p:txBody>
          <a:bodyPr vert="horz" lIns="91440" tIns="45720" rIns="91440" bIns="45720" rtlCol="0" anchor="ctr"/>
          <a:lstStyle>
            <a:lvl1pPr algn="r">
              <a:defRPr sz="350">
                <a:solidFill>
                  <a:schemeClr val="tx1">
                    <a:tint val="75000"/>
                  </a:schemeClr>
                </a:solidFill>
              </a:defRPr>
            </a:lvl1pPr>
          </a:lstStyle>
          <a:p>
            <a:fld id="{E03B6D9E-05C3-4275-A205-A64979D72E8C}" type="slidenum">
              <a:rPr lang="en-US" smtClean="0"/>
              <a:t>‹#›</a:t>
            </a:fld>
            <a:endParaRPr lang="en-US"/>
          </a:p>
        </p:txBody>
      </p:sp>
    </p:spTree>
    <p:extLst>
      <p:ext uri="{BB962C8B-B14F-4D97-AF65-F5344CB8AC3E}">
        <p14:creationId xmlns:p14="http://schemas.microsoft.com/office/powerpoint/2010/main" val="420391367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266730" rtl="0" eaLnBrk="1" latinLnBrk="0" hangingPunct="1">
        <a:lnSpc>
          <a:spcPct val="90000"/>
        </a:lnSpc>
        <a:spcBef>
          <a:spcPct val="0"/>
        </a:spcBef>
        <a:buNone/>
        <a:defRPr sz="1283" kern="1200">
          <a:solidFill>
            <a:schemeClr val="tx1"/>
          </a:solidFill>
          <a:latin typeface="+mj-lt"/>
          <a:ea typeface="+mj-ea"/>
          <a:cs typeface="+mj-cs"/>
        </a:defRPr>
      </a:lvl1pPr>
    </p:titleStyle>
    <p:bodyStyle>
      <a:lvl1pPr marL="66683" indent="-66683" algn="l" defTabSz="266730" rtl="0" eaLnBrk="1" latinLnBrk="0" hangingPunct="1">
        <a:lnSpc>
          <a:spcPct val="90000"/>
        </a:lnSpc>
        <a:spcBef>
          <a:spcPts val="292"/>
        </a:spcBef>
        <a:buFont typeface="Arial" panose="020B0604020202020204" pitchFamily="34" charset="0"/>
        <a:buChar char="•"/>
        <a:defRPr sz="817" kern="1200">
          <a:solidFill>
            <a:schemeClr val="tx1"/>
          </a:solidFill>
          <a:latin typeface="+mn-lt"/>
          <a:ea typeface="+mn-ea"/>
          <a:cs typeface="+mn-cs"/>
        </a:defRPr>
      </a:lvl1pPr>
      <a:lvl2pPr marL="200048" indent="-66683" algn="l" defTabSz="266730" rtl="0" eaLnBrk="1" latinLnBrk="0" hangingPunct="1">
        <a:lnSpc>
          <a:spcPct val="90000"/>
        </a:lnSpc>
        <a:spcBef>
          <a:spcPts val="146"/>
        </a:spcBef>
        <a:buFont typeface="Arial" panose="020B0604020202020204" pitchFamily="34" charset="0"/>
        <a:buChar char="•"/>
        <a:defRPr sz="700" kern="1200">
          <a:solidFill>
            <a:schemeClr val="tx1"/>
          </a:solidFill>
          <a:latin typeface="+mn-lt"/>
          <a:ea typeface="+mn-ea"/>
          <a:cs typeface="+mn-cs"/>
        </a:defRPr>
      </a:lvl2pPr>
      <a:lvl3pPr marL="333413" indent="-66683" algn="l" defTabSz="266730" rtl="0" eaLnBrk="1" latinLnBrk="0" hangingPunct="1">
        <a:lnSpc>
          <a:spcPct val="90000"/>
        </a:lnSpc>
        <a:spcBef>
          <a:spcPts val="146"/>
        </a:spcBef>
        <a:buFont typeface="Arial" panose="020B0604020202020204" pitchFamily="34" charset="0"/>
        <a:buChar char="•"/>
        <a:defRPr sz="583" kern="1200">
          <a:solidFill>
            <a:schemeClr val="tx1"/>
          </a:solidFill>
          <a:latin typeface="+mn-lt"/>
          <a:ea typeface="+mn-ea"/>
          <a:cs typeface="+mn-cs"/>
        </a:defRPr>
      </a:lvl3pPr>
      <a:lvl4pPr marL="466778"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4pPr>
      <a:lvl5pPr marL="600144"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5pPr>
      <a:lvl6pPr marL="733509"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6pPr>
      <a:lvl7pPr marL="866874"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7pPr>
      <a:lvl8pPr marL="1000239"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8pPr>
      <a:lvl9pPr marL="1133605" indent="-66683" algn="l" defTabSz="266730" rtl="0" eaLnBrk="1" latinLnBrk="0" hangingPunct="1">
        <a:lnSpc>
          <a:spcPct val="90000"/>
        </a:lnSpc>
        <a:spcBef>
          <a:spcPts val="146"/>
        </a:spcBef>
        <a:buFont typeface="Arial" panose="020B0604020202020204" pitchFamily="34" charset="0"/>
        <a:buChar char="•"/>
        <a:defRPr sz="525" kern="1200">
          <a:solidFill>
            <a:schemeClr val="tx1"/>
          </a:solidFill>
          <a:latin typeface="+mn-lt"/>
          <a:ea typeface="+mn-ea"/>
          <a:cs typeface="+mn-cs"/>
        </a:defRPr>
      </a:lvl9pPr>
    </p:bodyStyle>
    <p:otherStyle>
      <a:defPPr>
        <a:defRPr lang="en-US"/>
      </a:defPPr>
      <a:lvl1pPr marL="0" algn="l" defTabSz="266730" rtl="0" eaLnBrk="1" latinLnBrk="0" hangingPunct="1">
        <a:defRPr sz="525" kern="1200">
          <a:solidFill>
            <a:schemeClr val="tx1"/>
          </a:solidFill>
          <a:latin typeface="+mn-lt"/>
          <a:ea typeface="+mn-ea"/>
          <a:cs typeface="+mn-cs"/>
        </a:defRPr>
      </a:lvl1pPr>
      <a:lvl2pPr marL="133365" algn="l" defTabSz="266730" rtl="0" eaLnBrk="1" latinLnBrk="0" hangingPunct="1">
        <a:defRPr sz="525" kern="1200">
          <a:solidFill>
            <a:schemeClr val="tx1"/>
          </a:solidFill>
          <a:latin typeface="+mn-lt"/>
          <a:ea typeface="+mn-ea"/>
          <a:cs typeface="+mn-cs"/>
        </a:defRPr>
      </a:lvl2pPr>
      <a:lvl3pPr marL="266730" algn="l" defTabSz="266730" rtl="0" eaLnBrk="1" latinLnBrk="0" hangingPunct="1">
        <a:defRPr sz="525" kern="1200">
          <a:solidFill>
            <a:schemeClr val="tx1"/>
          </a:solidFill>
          <a:latin typeface="+mn-lt"/>
          <a:ea typeface="+mn-ea"/>
          <a:cs typeface="+mn-cs"/>
        </a:defRPr>
      </a:lvl3pPr>
      <a:lvl4pPr marL="400096" algn="l" defTabSz="266730" rtl="0" eaLnBrk="1" latinLnBrk="0" hangingPunct="1">
        <a:defRPr sz="525" kern="1200">
          <a:solidFill>
            <a:schemeClr val="tx1"/>
          </a:solidFill>
          <a:latin typeface="+mn-lt"/>
          <a:ea typeface="+mn-ea"/>
          <a:cs typeface="+mn-cs"/>
        </a:defRPr>
      </a:lvl4pPr>
      <a:lvl5pPr marL="533461" algn="l" defTabSz="266730" rtl="0" eaLnBrk="1" latinLnBrk="0" hangingPunct="1">
        <a:defRPr sz="525" kern="1200">
          <a:solidFill>
            <a:schemeClr val="tx1"/>
          </a:solidFill>
          <a:latin typeface="+mn-lt"/>
          <a:ea typeface="+mn-ea"/>
          <a:cs typeface="+mn-cs"/>
        </a:defRPr>
      </a:lvl5pPr>
      <a:lvl6pPr marL="666826" algn="l" defTabSz="266730" rtl="0" eaLnBrk="1" latinLnBrk="0" hangingPunct="1">
        <a:defRPr sz="525" kern="1200">
          <a:solidFill>
            <a:schemeClr val="tx1"/>
          </a:solidFill>
          <a:latin typeface="+mn-lt"/>
          <a:ea typeface="+mn-ea"/>
          <a:cs typeface="+mn-cs"/>
        </a:defRPr>
      </a:lvl6pPr>
      <a:lvl7pPr marL="800191" algn="l" defTabSz="266730" rtl="0" eaLnBrk="1" latinLnBrk="0" hangingPunct="1">
        <a:defRPr sz="525" kern="1200">
          <a:solidFill>
            <a:schemeClr val="tx1"/>
          </a:solidFill>
          <a:latin typeface="+mn-lt"/>
          <a:ea typeface="+mn-ea"/>
          <a:cs typeface="+mn-cs"/>
        </a:defRPr>
      </a:lvl7pPr>
      <a:lvl8pPr marL="933557" algn="l" defTabSz="266730" rtl="0" eaLnBrk="1" latinLnBrk="0" hangingPunct="1">
        <a:defRPr sz="525" kern="1200">
          <a:solidFill>
            <a:schemeClr val="tx1"/>
          </a:solidFill>
          <a:latin typeface="+mn-lt"/>
          <a:ea typeface="+mn-ea"/>
          <a:cs typeface="+mn-cs"/>
        </a:defRPr>
      </a:lvl8pPr>
      <a:lvl9pPr marL="1066922" algn="l" defTabSz="266730" rtl="0" eaLnBrk="1" latinLnBrk="0" hangingPunct="1">
        <a:defRPr sz="5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6489" y="274047"/>
            <a:ext cx="2328112" cy="1318707"/>
          </a:xfrm>
        </p:spPr>
        <p:txBody>
          <a:bodyPr anchor="ctr">
            <a:noAutofit/>
          </a:bodyPr>
          <a:lstStyle/>
          <a:p>
            <a:r>
              <a:rPr lang="pl-PL" sz="1600" dirty="0">
                <a:latin typeface="Monotype Corsiva" panose="03010101010201010101" pitchFamily="66" charset="0"/>
              </a:rPr>
              <a:t>W jednym z podziemnych warsztatów zalało spiżarnię.</a:t>
            </a:r>
            <a:endParaRPr lang="en-US" sz="16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62641"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Wykopcie odpływy:</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wybuchowy gaz</a:t>
            </a:r>
            <a:br>
              <a:rPr lang="pl-PL" sz="1200" dirty="0">
                <a:latin typeface="Monotype Corsiva" panose="03010101010201010101" pitchFamily="66" charset="0"/>
              </a:rPr>
            </a:br>
            <a:r>
              <a:rPr lang="pl-PL" sz="1200" dirty="0">
                <a:latin typeface="Monotype Corsiva"/>
              </a:rPr>
              <a:t>1 majsterkowanie</a:t>
            </a:r>
            <a:br>
              <a:rPr lang="pl-PL" sz="1200" dirty="0">
                <a:latin typeface="Monotype Corsiva" panose="03010101010201010101" pitchFamily="66" charset="0"/>
              </a:rPr>
            </a:br>
            <a:r>
              <a:rPr lang="pl-PL" sz="1200" dirty="0">
                <a:latin typeface="Monotype Corsiva"/>
              </a:rPr>
              <a:t>1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Osuszcie piwnicę:</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1 błotko</a:t>
            </a:r>
            <a:br>
              <a:rPr lang="pl-PL" sz="1200" dirty="0">
                <a:latin typeface="Monotype Corsiva" panose="03010101010201010101" pitchFamily="66" charset="0"/>
              </a:rPr>
            </a:br>
            <a:r>
              <a:rPr lang="pl-PL" sz="1200" dirty="0">
                <a:latin typeface="Monotype Corsiva"/>
              </a:rPr>
              <a:t>1 przepowiednia</a:t>
            </a:r>
            <a:endParaRPr lang="en-US" sz="1200" b="1" dirty="0">
              <a:latin typeface="Monotype Corsiva"/>
            </a:endParaRPr>
          </a:p>
        </p:txBody>
      </p:sp>
      <p:sp>
        <p:nvSpPr>
          <p:cNvPr id="5" name="Prostokąt 4">
            <a:extLst>
              <a:ext uri="{FF2B5EF4-FFF2-40B4-BE49-F238E27FC236}">
                <a16:creationId xmlns:a16="http://schemas.microsoft.com/office/drawing/2014/main" id="{1125BAC1-B7FC-44C7-B5F7-87AFCD1D2D38}"/>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a:t>
            </a:r>
            <a:r>
              <a:rPr lang="pl-PL" dirty="0"/>
              <a:t> </a:t>
            </a:r>
          </a:p>
        </p:txBody>
      </p:sp>
    </p:spTree>
    <p:extLst>
      <p:ext uri="{BB962C8B-B14F-4D97-AF65-F5344CB8AC3E}">
        <p14:creationId xmlns:p14="http://schemas.microsoft.com/office/powerpoint/2010/main" val="1649652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331140"/>
            <a:ext cx="2266950" cy="1318707"/>
          </a:xfrm>
        </p:spPr>
        <p:txBody>
          <a:bodyPr anchor="ctr"/>
          <a:lstStyle/>
          <a:p>
            <a:r>
              <a:rPr lang="pl-PL" dirty="0">
                <a:latin typeface="Monotype Corsiva" panose="03010101010201010101" pitchFamily="66" charset="0"/>
              </a:rPr>
              <a:t>Fragment korytarza przed Wami został całkowicie zalany.</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Zbudujcie kładkę:</a:t>
            </a:r>
          </a:p>
          <a:p>
            <a:r>
              <a:rPr lang="pl-PL" sz="1200" b="1" dirty="0">
                <a:latin typeface="Monotype Corsiva"/>
              </a:rPr>
              <a:t>4 błotko</a:t>
            </a:r>
            <a:br>
              <a:rPr lang="pl-PL" sz="1200" b="1" dirty="0">
                <a:latin typeface="Monotype Corsiva"/>
              </a:rPr>
            </a:br>
            <a:r>
              <a:rPr lang="pl-PL" sz="1200" dirty="0">
                <a:latin typeface="Monotype Corsiva" panose="03010101010201010101" pitchFamily="66" charset="0"/>
              </a:rPr>
              <a:t>4 majsterkowanie</a:t>
            </a:r>
            <a:endParaRPr lang="en-US" sz="1200"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78403" y="1893887"/>
            <a:ext cx="1088572"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Niszczycie gniazdo:</a:t>
            </a:r>
          </a:p>
          <a:p>
            <a:r>
              <a:rPr lang="pl-PL" sz="1200" b="1" dirty="0">
                <a:latin typeface="Monotype Corsiva"/>
              </a:rPr>
              <a:t> 4 wybuchowy gaz</a:t>
            </a:r>
            <a:br>
              <a:rPr lang="pl-PL" sz="1200" b="1" dirty="0">
                <a:latin typeface="Monotype Corsiva" panose="03010101010201010101" pitchFamily="66" charset="0"/>
              </a:rPr>
            </a:br>
            <a:r>
              <a:rPr lang="pl-PL" sz="1200" dirty="0">
                <a:latin typeface="Monotype Corsiva"/>
              </a:rPr>
              <a:t>2 magiczny kamień</a:t>
            </a:r>
            <a:br>
              <a:rPr lang="pl-PL" sz="1200" dirty="0">
                <a:latin typeface="Monotype Corsiva" panose="03010101010201010101" pitchFamily="66" charset="0"/>
              </a:rPr>
            </a:br>
            <a:r>
              <a:rPr lang="pl-PL" sz="1200" dirty="0">
                <a:latin typeface="Monotype Corsiva"/>
              </a:rPr>
              <a:t>2 grzebanie</a:t>
            </a:r>
            <a:endParaRPr lang="en-US" sz="1200" dirty="0">
              <a:latin typeface="Monotype Corsiva"/>
            </a:endParaRPr>
          </a:p>
        </p:txBody>
      </p:sp>
      <p:sp>
        <p:nvSpPr>
          <p:cNvPr id="5" name="Prostokąt 4">
            <a:extLst>
              <a:ext uri="{FF2B5EF4-FFF2-40B4-BE49-F238E27FC236}">
                <a16:creationId xmlns:a16="http://schemas.microsoft.com/office/drawing/2014/main" id="{9E5F8E8F-DE94-4A2F-965D-5780F65ECC55}"/>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IV-10</a:t>
            </a:r>
            <a:r>
              <a:rPr lang="pl-PL" dirty="0"/>
              <a:t> </a:t>
            </a:r>
          </a:p>
        </p:txBody>
      </p:sp>
    </p:spTree>
    <p:extLst>
      <p:ext uri="{BB962C8B-B14F-4D97-AF65-F5344CB8AC3E}">
        <p14:creationId xmlns:p14="http://schemas.microsoft.com/office/powerpoint/2010/main" val="1618546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1225" y="361220"/>
            <a:ext cx="2304549" cy="1318707"/>
          </a:xfrm>
        </p:spPr>
        <p:txBody>
          <a:bodyPr anchor="ctr">
            <a:normAutofit/>
          </a:bodyPr>
          <a:lstStyle/>
          <a:p>
            <a:r>
              <a:rPr lang="pl-PL" sz="1400" dirty="0">
                <a:latin typeface="Monotype Corsiva" panose="03010101010201010101" pitchFamily="66" charset="0"/>
              </a:rPr>
              <a:t>Trafiliście na wyjątkowo gliniasty fragment korytarza. Powszechna wilgoć spowodowała, że stał się on bardzo lepki i grzęzną Wam nogi.</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911191"/>
            <a:ext cx="1187904" cy="1410966"/>
          </a:xfrm>
        </p:spPr>
        <p:txBody>
          <a:bodyPr vert="horz" lIns="91440" tIns="45720" rIns="91440" bIns="45720" rtlCol="0" anchor="t">
            <a:normAutofit/>
          </a:bodyPr>
          <a:lstStyle/>
          <a:p>
            <a:r>
              <a:rPr lang="pl-PL" sz="1200" dirty="0">
                <a:latin typeface="Monotype Corsiva" panose="03010101010201010101" pitchFamily="66" charset="0"/>
              </a:rPr>
              <a:t>Wygrzebcie sobie przejście:</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panose="03010101010201010101" pitchFamily="66" charset="0"/>
              </a:rPr>
            </a:br>
            <a:r>
              <a:rPr lang="pl-PL" sz="1200" dirty="0">
                <a:latin typeface="Monotype Corsiva"/>
              </a:rPr>
              <a:t>2 majsterkowanie</a:t>
            </a: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89648" y="1911191"/>
            <a:ext cx="1131757"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Zmajstrujcie kładkę:</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2 dociekliwość</a:t>
            </a:r>
            <a:br>
              <a:rPr lang="pl-PL" sz="1200" dirty="0">
                <a:latin typeface="Monotype Corsiva" panose="03010101010201010101" pitchFamily="66" charset="0"/>
              </a:rPr>
            </a:br>
            <a:r>
              <a:rPr lang="pl-PL" sz="1200" dirty="0">
                <a:latin typeface="Monotype Corsiva"/>
              </a:rPr>
              <a:t>2 błotko</a:t>
            </a:r>
            <a:endParaRPr lang="en-US" sz="1200" b="1" dirty="0">
              <a:latin typeface="Monotype Corsiva"/>
            </a:endParaRPr>
          </a:p>
        </p:txBody>
      </p:sp>
      <p:sp>
        <p:nvSpPr>
          <p:cNvPr id="5" name="Prostokąt 4">
            <a:extLst>
              <a:ext uri="{FF2B5EF4-FFF2-40B4-BE49-F238E27FC236}">
                <a16:creationId xmlns:a16="http://schemas.microsoft.com/office/drawing/2014/main" id="{B87C6155-8710-4166-982E-4EBDB74E1E55}"/>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IV-11</a:t>
            </a:r>
            <a:r>
              <a:rPr lang="pl-PL" dirty="0"/>
              <a:t> </a:t>
            </a:r>
          </a:p>
        </p:txBody>
      </p:sp>
    </p:spTree>
    <p:extLst>
      <p:ext uri="{BB962C8B-B14F-4D97-AF65-F5344CB8AC3E}">
        <p14:creationId xmlns:p14="http://schemas.microsoft.com/office/powerpoint/2010/main" val="3092205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75460" y="349187"/>
            <a:ext cx="2316079" cy="1318707"/>
          </a:xfrm>
        </p:spPr>
        <p:txBody>
          <a:bodyPr anchor="ctr">
            <a:noAutofit/>
          </a:bodyPr>
          <a:lstStyle/>
          <a:p>
            <a:r>
              <a:rPr lang="pl-PL" sz="1200" dirty="0">
                <a:latin typeface="Monotype Corsiva" panose="03010101010201010101" pitchFamily="66" charset="0"/>
              </a:rPr>
              <a:t>Śmiało podążacie prostym,</a:t>
            </a:r>
            <a:br>
              <a:rPr lang="pl-PL" sz="1200" dirty="0">
                <a:latin typeface="Monotype Corsiva" panose="03010101010201010101" pitchFamily="66" charset="0"/>
              </a:rPr>
            </a:br>
            <a:r>
              <a:rPr lang="pl-PL" sz="1200" dirty="0">
                <a:latin typeface="Monotype Corsiva" panose="03010101010201010101" pitchFamily="66" charset="0"/>
              </a:rPr>
              <a:t>jasnym tunelem, gdy nagle na coś wpadacie. Nic nie widzicie, więc próbujecie znowu… i znowu odbijacie się od niewidzialnej ściany. Ewidentnie trafiliście na jedną z magicznych zapór.</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899160"/>
            <a:ext cx="1187904" cy="1410966"/>
          </a:xfrm>
        </p:spPr>
        <p:txBody>
          <a:bodyPr vert="horz" lIns="91440" tIns="45720" rIns="91440" bIns="45720" rtlCol="0" anchor="t">
            <a:normAutofit/>
          </a:bodyPr>
          <a:lstStyle/>
          <a:p>
            <a:r>
              <a:rPr lang="pl-PL" sz="1200" dirty="0">
                <a:latin typeface="Monotype Corsiva" panose="03010101010201010101" pitchFamily="66" charset="0"/>
              </a:rPr>
              <a:t>Rozbrajacie zaporę:</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1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71" y="1893887"/>
            <a:ext cx="1157968"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Tworzycie alternatywny korytarz:</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1 wybuchowy gaz</a:t>
            </a:r>
            <a:endParaRPr lang="en-US" sz="1200" b="1" dirty="0">
              <a:latin typeface="Monotype Corsiva"/>
            </a:endParaRPr>
          </a:p>
        </p:txBody>
      </p:sp>
      <p:sp>
        <p:nvSpPr>
          <p:cNvPr id="5" name="Prostokąt 4">
            <a:extLst>
              <a:ext uri="{FF2B5EF4-FFF2-40B4-BE49-F238E27FC236}">
                <a16:creationId xmlns:a16="http://schemas.microsoft.com/office/drawing/2014/main" id="{9EFECEF0-631B-4BB8-B5EC-AAC3C51D595C}"/>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IV-12</a:t>
            </a:r>
            <a:r>
              <a:rPr lang="pl-PL" dirty="0"/>
              <a:t> </a:t>
            </a:r>
          </a:p>
        </p:txBody>
      </p:sp>
    </p:spTree>
    <p:extLst>
      <p:ext uri="{BB962C8B-B14F-4D97-AF65-F5344CB8AC3E}">
        <p14:creationId xmlns:p14="http://schemas.microsoft.com/office/powerpoint/2010/main" val="3893856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78466" y="374796"/>
            <a:ext cx="2310063" cy="1318707"/>
          </a:xfrm>
        </p:spPr>
        <p:txBody>
          <a:bodyPr anchor="ctr">
            <a:noAutofit/>
          </a:bodyPr>
          <a:lstStyle/>
          <a:p>
            <a:r>
              <a:rPr lang="pl-PL" sz="1400" dirty="0">
                <a:latin typeface="Monotype Corsiva" panose="03010101010201010101" pitchFamily="66" charset="0"/>
              </a:rPr>
              <a:t>W komorze, w której się znaleźliście, coś naprawdę źle pachnie. Szybko orientujecie się, że całe pomieszczenie wypełnione jest wybuchowym gazem.</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78204" y="1882633"/>
            <a:ext cx="1333499" cy="1510261"/>
          </a:xfrm>
        </p:spPr>
        <p:txBody>
          <a:bodyPr vert="horz" lIns="91440" tIns="45720" rIns="91440" bIns="45720" rtlCol="0" anchor="t">
            <a:noAutofit/>
          </a:bodyPr>
          <a:lstStyle/>
          <a:p>
            <a:r>
              <a:rPr lang="pl-PL" sz="1200" dirty="0">
                <a:latin typeface="Monotype Corsiva" panose="03010101010201010101" pitchFamily="66" charset="0"/>
              </a:rPr>
              <a:t>Konstruujecie wiatrak i skutecznie wietrzycie komorę:</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2 grzebanie</a:t>
            </a:r>
            <a:br>
              <a:rPr lang="pl-PL" sz="1200" dirty="0">
                <a:latin typeface="Monotype Corsiva" panose="03010101010201010101" pitchFamily="66" charset="0"/>
              </a:rPr>
            </a:br>
            <a:r>
              <a:rPr lang="pl-PL" sz="1200" dirty="0">
                <a:latin typeface="Monotype Corsiva"/>
              </a:rPr>
              <a:t>2 błotko</a:t>
            </a:r>
            <a:br>
              <a:rPr lang="pl-PL" sz="1200" dirty="0">
                <a:latin typeface="Monotype Corsiva" panose="03010101010201010101" pitchFamily="66" charset="0"/>
              </a:rPr>
            </a:br>
            <a:endParaRPr lang="pl-PL" sz="1200"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82633"/>
            <a:ext cx="1255296" cy="1466661"/>
          </a:xfrm>
          <a:prstGeom prst="rect">
            <a:avLst/>
          </a:prstGeom>
        </p:spPr>
        <p:txBody>
          <a:bodyPr vert="horz" lIns="91440" tIns="45720" rIns="91440" bIns="45720" rtlCol="0" anchor="t">
            <a:normAutofit lnSpcReduction="10000"/>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Starannie pokrywacie się wilgotnym błotkiem, aby nie wykrzesać przypadkiem iskry:</a:t>
            </a:r>
          </a:p>
          <a:p>
            <a:r>
              <a:rPr lang="pl-PL" sz="1200" b="1" dirty="0">
                <a:latin typeface="Monotype Corsiva"/>
              </a:rPr>
              <a:t>4 błotko</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a:rPr>
            </a:br>
            <a:r>
              <a:rPr lang="pl-PL" sz="1200" dirty="0">
                <a:latin typeface="Monotype Corsiva"/>
              </a:rPr>
              <a:t>2 grzebanie</a:t>
            </a:r>
          </a:p>
        </p:txBody>
      </p:sp>
      <p:sp>
        <p:nvSpPr>
          <p:cNvPr id="5" name="Prostokąt 4">
            <a:extLst>
              <a:ext uri="{FF2B5EF4-FFF2-40B4-BE49-F238E27FC236}">
                <a16:creationId xmlns:a16="http://schemas.microsoft.com/office/drawing/2014/main" id="{63C34415-5044-4AF2-A774-71C2FB9DC991}"/>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IV-13</a:t>
            </a:r>
            <a:r>
              <a:rPr lang="pl-PL" dirty="0"/>
              <a:t> </a:t>
            </a:r>
          </a:p>
        </p:txBody>
      </p:sp>
    </p:spTree>
    <p:extLst>
      <p:ext uri="{BB962C8B-B14F-4D97-AF65-F5344CB8AC3E}">
        <p14:creationId xmlns:p14="http://schemas.microsoft.com/office/powerpoint/2010/main" val="243593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90499" y="312926"/>
            <a:ext cx="2286001" cy="1466661"/>
          </a:xfrm>
        </p:spPr>
        <p:txBody>
          <a:bodyPr anchor="ctr">
            <a:noAutofit/>
          </a:bodyPr>
          <a:lstStyle/>
          <a:p>
            <a:r>
              <a:rPr lang="pl-PL" sz="1200" dirty="0">
                <a:latin typeface="Monotype Corsiva" panose="03010101010201010101" pitchFamily="66" charset="0"/>
              </a:rPr>
              <a:t>Stajesz na płytce, która delikatnie zapada się pod Twoim ciężarem. Rozpoczyna to serię dziwnych, mechanicznych odgłosów i zanim zdążysz powiedzieć “pułapka” cały korytarz zaczyna roić się od wirujących ostrzy.</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Szybko zagrzebcie się w ziemi:</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magiczny kamień</a:t>
            </a:r>
            <a:br>
              <a:rPr lang="pl-PL" sz="1200" dirty="0">
                <a:latin typeface="Monotype Corsiva" panose="03010101010201010101" pitchFamily="66" charset="0"/>
              </a:rPr>
            </a:br>
            <a:r>
              <a:rPr lang="pl-PL" sz="1200" dirty="0">
                <a:latin typeface="Monotype Corsiva"/>
              </a:rPr>
              <a:t>1 błotko</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499" y="1893144"/>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Zablokujcie pułapkę:</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2 dociekliwość</a:t>
            </a:r>
            <a:br>
              <a:rPr lang="pl-PL" sz="1200" dirty="0">
                <a:latin typeface="Monotype Corsiva" panose="03010101010201010101" pitchFamily="66" charset="0"/>
              </a:rPr>
            </a:br>
            <a:r>
              <a:rPr lang="pl-PL" sz="1200" dirty="0">
                <a:latin typeface="Monotype Corsiva"/>
              </a:rPr>
              <a:t>1 spokój</a:t>
            </a:r>
            <a:endParaRPr lang="en-US" sz="1200" b="1" dirty="0">
              <a:latin typeface="Monotype Corsiva"/>
            </a:endParaRPr>
          </a:p>
        </p:txBody>
      </p:sp>
      <p:sp>
        <p:nvSpPr>
          <p:cNvPr id="5" name="Prostokąt 4">
            <a:extLst>
              <a:ext uri="{FF2B5EF4-FFF2-40B4-BE49-F238E27FC236}">
                <a16:creationId xmlns:a16="http://schemas.microsoft.com/office/drawing/2014/main" id="{635FEBA5-0C2F-4AE5-989C-F88F69384DC2}"/>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IV-14</a:t>
            </a:r>
            <a:r>
              <a:rPr lang="pl-PL" dirty="0"/>
              <a:t> </a:t>
            </a:r>
          </a:p>
        </p:txBody>
      </p:sp>
    </p:spTree>
    <p:extLst>
      <p:ext uri="{BB962C8B-B14F-4D97-AF65-F5344CB8AC3E}">
        <p14:creationId xmlns:p14="http://schemas.microsoft.com/office/powerpoint/2010/main" val="963533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403330"/>
            <a:ext cx="2266950" cy="1318707"/>
          </a:xfrm>
        </p:spPr>
        <p:txBody>
          <a:bodyPr anchor="ctr">
            <a:normAutofit/>
          </a:bodyPr>
          <a:lstStyle/>
          <a:p>
            <a:r>
              <a:rPr lang="pl-PL" sz="1400" dirty="0">
                <a:latin typeface="Monotype Corsiva" panose="03010101010201010101" pitchFamily="66" charset="0"/>
              </a:rPr>
              <a:t>Korytarzami niesie się chrapanie. Gdy docieracie do jego źródła, Waszym oczom ukazuje się pogrążona w głębokim śnie mysz. Wielkości całej komnaty.</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Przekradnijcie się cichutko obok niej:</a:t>
            </a:r>
          </a:p>
          <a:p>
            <a:r>
              <a:rPr lang="pl-PL" sz="1200" b="1" dirty="0">
                <a:latin typeface="Monotype Corsiva"/>
              </a:rPr>
              <a:t>4 spokój</a:t>
            </a:r>
            <a:br>
              <a:rPr lang="pl-PL" sz="1200" b="1" dirty="0">
                <a:latin typeface="Monotype Corsiva" panose="03010101010201010101" pitchFamily="66" charset="0"/>
              </a:rPr>
            </a:br>
            <a:r>
              <a:rPr lang="pl-PL" sz="1200" dirty="0">
                <a:latin typeface="Monotype Corsiva"/>
              </a:rPr>
              <a:t>2 wspinanie</a:t>
            </a:r>
            <a:br>
              <a:rPr lang="pl-PL" sz="1200" dirty="0">
                <a:latin typeface="Monotype Corsiva" panose="03010101010201010101" pitchFamily="66" charset="0"/>
              </a:rPr>
            </a:br>
            <a:r>
              <a:rPr lang="pl-PL" sz="1200" dirty="0">
                <a:latin typeface="Monotype Corsiva"/>
              </a:rPr>
              <a:t>2 dociekliwość</a:t>
            </a:r>
            <a:endParaRPr lang="en-US"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63436" y="1893887"/>
            <a:ext cx="1157968"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Obudźcie ją</a:t>
            </a:r>
            <a:br>
              <a:rPr lang="pl-PL" sz="1200" dirty="0">
                <a:latin typeface="Monotype Corsiva" panose="03010101010201010101" pitchFamily="66" charset="0"/>
              </a:rPr>
            </a:br>
            <a:r>
              <a:rPr lang="pl-PL" sz="1200" dirty="0">
                <a:latin typeface="Monotype Corsiva"/>
              </a:rPr>
              <a:t>i wywabcie zapachem jedzenia:</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2 magiczny kamień</a:t>
            </a:r>
            <a:br>
              <a:rPr lang="pl-PL" sz="1200" dirty="0">
                <a:latin typeface="Monotype Corsiva" panose="03010101010201010101" pitchFamily="66" charset="0"/>
              </a:rPr>
            </a:br>
            <a:r>
              <a:rPr lang="pl-PL" sz="1200" dirty="0">
                <a:latin typeface="Monotype Corsiva"/>
              </a:rPr>
              <a:t>2 grzebanie</a:t>
            </a:r>
            <a:endParaRPr lang="en-US" sz="1200" b="1" dirty="0">
              <a:latin typeface="Monotype Corsiva"/>
            </a:endParaRPr>
          </a:p>
        </p:txBody>
      </p:sp>
      <p:sp>
        <p:nvSpPr>
          <p:cNvPr id="5" name="Prostokąt 4">
            <a:extLst>
              <a:ext uri="{FF2B5EF4-FFF2-40B4-BE49-F238E27FC236}">
                <a16:creationId xmlns:a16="http://schemas.microsoft.com/office/drawing/2014/main" id="{5C634F86-13B5-44B6-9181-5D7314F408C5}"/>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IV-15</a:t>
            </a:r>
            <a:r>
              <a:rPr lang="pl-PL" dirty="0"/>
              <a:t> </a:t>
            </a:r>
          </a:p>
        </p:txBody>
      </p:sp>
    </p:spTree>
    <p:extLst>
      <p:ext uri="{BB962C8B-B14F-4D97-AF65-F5344CB8AC3E}">
        <p14:creationId xmlns:p14="http://schemas.microsoft.com/office/powerpoint/2010/main" val="2210307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99524" y="322173"/>
            <a:ext cx="2267952" cy="1318707"/>
          </a:xfrm>
        </p:spPr>
        <p:txBody>
          <a:bodyPr anchor="ctr">
            <a:noAutofit/>
          </a:bodyPr>
          <a:lstStyle/>
          <a:p>
            <a:r>
              <a:rPr lang="pl-PL" sz="1550" dirty="0">
                <a:latin typeface="Monotype Corsiva" panose="03010101010201010101" pitchFamily="66" charset="0"/>
              </a:rPr>
              <a:t>BUM!</a:t>
            </a:r>
            <a:br>
              <a:rPr lang="pl-PL" sz="1550" dirty="0">
                <a:latin typeface="Monotype Corsiva" panose="03010101010201010101" pitchFamily="66" charset="0"/>
              </a:rPr>
            </a:br>
            <a:r>
              <a:rPr lang="pl-PL" sz="1550" dirty="0">
                <a:latin typeface="Monotype Corsiva" panose="03010101010201010101" pitchFamily="66" charset="0"/>
              </a:rPr>
              <a:t>Korytarzami niesie się głośny huk. To eksplozja w tunelu za Wami.</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917207"/>
            <a:ext cx="1187904" cy="1410966"/>
          </a:xfrm>
        </p:spPr>
        <p:txBody>
          <a:bodyPr vert="horz" lIns="91440" tIns="45720" rIns="91440" bIns="45720" rtlCol="0" anchor="t">
            <a:normAutofit/>
          </a:bodyPr>
          <a:lstStyle/>
          <a:p>
            <a:r>
              <a:rPr lang="pl-PL" sz="1200" dirty="0">
                <a:latin typeface="Monotype Corsiva" panose="03010101010201010101" pitchFamily="66" charset="0"/>
              </a:rPr>
              <a:t>Uciekać:</a:t>
            </a:r>
          </a:p>
          <a:p>
            <a:r>
              <a:rPr lang="pl-PL" sz="1200" b="1" dirty="0">
                <a:latin typeface="Monotype Corsiva"/>
              </a:rPr>
              <a:t>4 wspinanie</a:t>
            </a:r>
            <a:br>
              <a:rPr lang="pl-PL" sz="1200" b="1" dirty="0">
                <a:latin typeface="Monotype Corsiva" panose="03010101010201010101" pitchFamily="66" charset="0"/>
              </a:rPr>
            </a:br>
            <a:r>
              <a:rPr lang="pl-PL" sz="1200" dirty="0">
                <a:latin typeface="Monotype Corsiva"/>
              </a:rPr>
              <a:t>3 grzebanie</a:t>
            </a:r>
            <a:br>
              <a:rPr lang="pl-PL" sz="1200" dirty="0">
                <a:latin typeface="Monotype Corsiva" panose="03010101010201010101" pitchFamily="66" charset="0"/>
              </a:rPr>
            </a:br>
            <a:r>
              <a:rPr lang="pl-PL" sz="1200" dirty="0">
                <a:latin typeface="Monotype Corsiva"/>
              </a:rPr>
              <a:t>1 magiczny kamień</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43263" y="1917207"/>
            <a:ext cx="1333500"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Padnij:</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3 spokój</a:t>
            </a:r>
            <a:br>
              <a:rPr lang="pl-PL" sz="1200" dirty="0">
                <a:latin typeface="Monotype Corsiva" panose="03010101010201010101" pitchFamily="66" charset="0"/>
              </a:rPr>
            </a:br>
            <a:r>
              <a:rPr lang="pl-PL" sz="1200" dirty="0">
                <a:latin typeface="Monotype Corsiva"/>
              </a:rPr>
              <a:t>1 błotko</a:t>
            </a:r>
            <a:endParaRPr lang="en-US" sz="1200" b="1" dirty="0">
              <a:latin typeface="Monotype Corsiva"/>
            </a:endParaRPr>
          </a:p>
        </p:txBody>
      </p:sp>
      <p:sp>
        <p:nvSpPr>
          <p:cNvPr id="5" name="Prostokąt 4">
            <a:extLst>
              <a:ext uri="{FF2B5EF4-FFF2-40B4-BE49-F238E27FC236}">
                <a16:creationId xmlns:a16="http://schemas.microsoft.com/office/drawing/2014/main" id="{C5C72329-A04A-41AA-AC80-A0E0C3C6A177}"/>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IV-16</a:t>
            </a:r>
            <a:r>
              <a:rPr lang="pl-PL" dirty="0"/>
              <a:t> </a:t>
            </a:r>
          </a:p>
        </p:txBody>
      </p:sp>
    </p:spTree>
    <p:extLst>
      <p:ext uri="{BB962C8B-B14F-4D97-AF65-F5344CB8AC3E}">
        <p14:creationId xmlns:p14="http://schemas.microsoft.com/office/powerpoint/2010/main" val="2691118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409345"/>
            <a:ext cx="2266950" cy="1318707"/>
          </a:xfrm>
        </p:spPr>
        <p:txBody>
          <a:bodyPr anchor="ctr">
            <a:normAutofit fontScale="90000"/>
          </a:bodyPr>
          <a:lstStyle/>
          <a:p>
            <a:r>
              <a:rPr lang="pl-PL" dirty="0">
                <a:latin typeface="Monotype Corsiva" panose="03010101010201010101" pitchFamily="66" charset="0"/>
              </a:rPr>
              <a:t>Ktoś nie zakopał odchodów w zaułku kloacznym, tylko połowa z Was jeszcze nie zemdlała z wrażenia i może coś z tym zrobić.</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84221" y="1893887"/>
            <a:ext cx="1333500" cy="1466660"/>
          </a:xfrm>
        </p:spPr>
        <p:txBody>
          <a:bodyPr vert="horz" lIns="91440" tIns="45720" rIns="91440" bIns="45720" rtlCol="0" anchor="t">
            <a:normAutofit/>
          </a:bodyPr>
          <a:lstStyle/>
          <a:p>
            <a:r>
              <a:rPr lang="pl-PL" sz="1200" dirty="0" err="1">
                <a:latin typeface="Monotype Corsiva"/>
              </a:rPr>
              <a:t>Pzebijcie</a:t>
            </a:r>
            <a:r>
              <a:rPr lang="pl-PL" sz="1200" dirty="0">
                <a:latin typeface="Monotype Corsiva"/>
              </a:rPr>
              <a:t> się do podziemnej rzeki płynącej za ścianą:</a:t>
            </a:r>
          </a:p>
          <a:p>
            <a:r>
              <a:rPr lang="pl-PL" sz="1200" b="1" dirty="0">
                <a:latin typeface="Monotype Corsiva"/>
              </a:rPr>
              <a:t>3 majsterkowanie</a:t>
            </a:r>
            <a:br>
              <a:rPr lang="pl-PL" sz="1200" b="1" dirty="0">
                <a:latin typeface="Monotype Corsiva" panose="03010101010201010101" pitchFamily="66" charset="0"/>
              </a:rPr>
            </a:br>
            <a:r>
              <a:rPr lang="pl-PL" sz="1200" dirty="0">
                <a:latin typeface="Monotype Corsiva"/>
              </a:rPr>
              <a:t>2 wybuchowy gaz</a:t>
            </a:r>
            <a:br>
              <a:rPr lang="pl-PL" sz="1200" dirty="0">
                <a:latin typeface="Monotype Corsiva" panose="03010101010201010101" pitchFamily="66" charset="0"/>
              </a:rPr>
            </a:br>
            <a:r>
              <a:rPr lang="pl-PL" sz="1200" dirty="0">
                <a:latin typeface="Monotype Corsiva"/>
              </a:rPr>
              <a:t>2 błotko</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33475"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Szczelnie zablokujcie wejście do zaułka:</a:t>
            </a:r>
          </a:p>
          <a:p>
            <a:r>
              <a:rPr lang="pl-PL" sz="1200" b="1" dirty="0">
                <a:latin typeface="Monotype Corsiva"/>
              </a:rPr>
              <a:t>3 grzebanie</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panose="03010101010201010101" pitchFamily="66" charset="0"/>
              </a:rPr>
            </a:br>
            <a:r>
              <a:rPr lang="pl-PL" sz="1200" dirty="0">
                <a:latin typeface="Monotype Corsiva"/>
              </a:rPr>
              <a:t>2 spokój</a:t>
            </a:r>
            <a:endParaRPr lang="en-US" sz="1200" b="1" dirty="0">
              <a:latin typeface="Monotype Corsiva"/>
            </a:endParaRPr>
          </a:p>
        </p:txBody>
      </p:sp>
      <p:sp>
        <p:nvSpPr>
          <p:cNvPr id="5" name="Prostokąt 4">
            <a:extLst>
              <a:ext uri="{FF2B5EF4-FFF2-40B4-BE49-F238E27FC236}">
                <a16:creationId xmlns:a16="http://schemas.microsoft.com/office/drawing/2014/main" id="{DC3B702F-6686-4EA3-961C-F777E0DCEB49}"/>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IV-17</a:t>
            </a:r>
            <a:r>
              <a:rPr lang="pl-PL" dirty="0"/>
              <a:t> </a:t>
            </a:r>
          </a:p>
        </p:txBody>
      </p:sp>
    </p:spTree>
    <p:extLst>
      <p:ext uri="{BB962C8B-B14F-4D97-AF65-F5344CB8AC3E}">
        <p14:creationId xmlns:p14="http://schemas.microsoft.com/office/powerpoint/2010/main" val="2048691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60421" y="385283"/>
            <a:ext cx="2346158" cy="1318707"/>
          </a:xfrm>
        </p:spPr>
        <p:txBody>
          <a:bodyPr anchor="ctr">
            <a:noAutofit/>
          </a:bodyPr>
          <a:lstStyle/>
          <a:p>
            <a:r>
              <a:rPr lang="pl-PL" sz="1400" dirty="0">
                <a:latin typeface="Monotype Corsiva" panose="03010101010201010101" pitchFamily="66" charset="0"/>
              </a:rPr>
              <a:t>Wydaje Wam się, że widzicie światło! Czy to już powierzchnia? Nie, to tylko krewniaczka Świetlanki zażywa kąpieli błotnej. Jest bardzo oburzona Waszym najściem!</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a:rPr>
              <a:t>Zasłaniacie oczy</a:t>
            </a:r>
            <a:br>
              <a:rPr lang="pl-PL" sz="1200" dirty="0">
                <a:latin typeface="Monotype Corsiva" panose="03010101010201010101" pitchFamily="66" charset="0"/>
              </a:rPr>
            </a:br>
            <a:r>
              <a:rPr lang="pl-PL" sz="1200" dirty="0">
                <a:latin typeface="Monotype Corsiva"/>
              </a:rPr>
              <a:t>i wycofujecie się po omacku:</a:t>
            </a:r>
          </a:p>
          <a:p>
            <a:r>
              <a:rPr lang="pl-PL" sz="1200" b="1" dirty="0">
                <a:latin typeface="Monotype Corsiva"/>
              </a:rPr>
              <a:t>3 błotko</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a:rPr>
            </a:br>
            <a:r>
              <a:rPr lang="pl-PL" sz="1200" dirty="0">
                <a:latin typeface="Monotype Corsiva"/>
              </a:rPr>
              <a:t>2 magiczny kamień</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18675"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Porażeni wstydem czym prędzej wybiegacie</a:t>
            </a:r>
            <a:br>
              <a:rPr lang="pl-PL" sz="1200" dirty="0">
                <a:latin typeface="Monotype Corsiva" panose="03010101010201010101" pitchFamily="66" charset="0"/>
              </a:rPr>
            </a:br>
            <a:r>
              <a:rPr lang="pl-PL" sz="1200" dirty="0">
                <a:latin typeface="Monotype Corsiva" panose="03010101010201010101" pitchFamily="66" charset="0"/>
              </a:rPr>
              <a:t>z komory:</a:t>
            </a:r>
          </a:p>
          <a:p>
            <a:r>
              <a:rPr lang="pl-PL" sz="1200" b="1" dirty="0">
                <a:latin typeface="Monotype Corsiva"/>
              </a:rPr>
              <a:t>3wspinanie</a:t>
            </a:r>
            <a:br>
              <a:rPr lang="pl-PL" sz="1200" b="1" dirty="0">
                <a:latin typeface="Monotype Corsiva" panose="03010101010201010101" pitchFamily="66" charset="0"/>
              </a:rPr>
            </a:br>
            <a:r>
              <a:rPr lang="pl-PL" sz="1200" dirty="0">
                <a:latin typeface="Monotype Corsiva"/>
              </a:rPr>
              <a:t>2 grzebanie</a:t>
            </a:r>
            <a:br>
              <a:rPr lang="pl-PL" sz="1200" dirty="0">
                <a:latin typeface="Monotype Corsiva" panose="03010101010201010101" pitchFamily="66" charset="0"/>
              </a:rPr>
            </a:br>
            <a:r>
              <a:rPr lang="pl-PL" sz="1200" dirty="0">
                <a:latin typeface="Monotype Corsiva"/>
              </a:rPr>
              <a:t>2 błotko</a:t>
            </a:r>
            <a:endParaRPr lang="pl-PL" sz="1200" dirty="0">
              <a:latin typeface="Monotype Corsiva" panose="03010101010201010101" pitchFamily="66" charset="0"/>
            </a:endParaRPr>
          </a:p>
        </p:txBody>
      </p:sp>
      <p:sp>
        <p:nvSpPr>
          <p:cNvPr id="5" name="Prostokąt 4">
            <a:extLst>
              <a:ext uri="{FF2B5EF4-FFF2-40B4-BE49-F238E27FC236}">
                <a16:creationId xmlns:a16="http://schemas.microsoft.com/office/drawing/2014/main" id="{FC871922-66D1-45FB-9900-A0FAF90D2111}"/>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IV-18</a:t>
            </a:r>
            <a:r>
              <a:rPr lang="pl-PL" dirty="0"/>
              <a:t> </a:t>
            </a:r>
          </a:p>
        </p:txBody>
      </p:sp>
    </p:spTree>
    <p:extLst>
      <p:ext uri="{BB962C8B-B14F-4D97-AF65-F5344CB8AC3E}">
        <p14:creationId xmlns:p14="http://schemas.microsoft.com/office/powerpoint/2010/main" val="412673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1476" y="364284"/>
            <a:ext cx="2304047" cy="1318707"/>
          </a:xfrm>
        </p:spPr>
        <p:txBody>
          <a:bodyPr anchor="ctr">
            <a:noAutofit/>
          </a:bodyPr>
          <a:lstStyle/>
          <a:p>
            <a:r>
              <a:rPr lang="pl-PL" sz="1550" dirty="0">
                <a:latin typeface="Monotype Corsiva" panose="03010101010201010101" pitchFamily="66" charset="0"/>
              </a:rPr>
              <a:t>Na Waszej drodze staje pajęczak</a:t>
            </a:r>
            <a:br>
              <a:rPr lang="pl-PL" sz="1550" dirty="0">
                <a:latin typeface="Monotype Corsiva" panose="03010101010201010101" pitchFamily="66" charset="0"/>
              </a:rPr>
            </a:br>
            <a:r>
              <a:rPr lang="pl-PL" sz="1550" dirty="0">
                <a:latin typeface="Monotype Corsiva" panose="03010101010201010101" pitchFamily="66" charset="0"/>
              </a:rPr>
              <a:t>i celuje w Was swoimi </a:t>
            </a:r>
            <a:r>
              <a:rPr lang="pl-PL" sz="1550" dirty="0" err="1">
                <a:latin typeface="Monotype Corsiva" panose="03010101010201010101" pitchFamily="66" charset="0"/>
              </a:rPr>
              <a:t>sieciówkami</a:t>
            </a:r>
            <a:r>
              <a:rPr lang="pl-PL" sz="1550" dirty="0">
                <a:latin typeface="Monotype Corsiva" panose="03010101010201010101" pitchFamily="66" charset="0"/>
              </a:rPr>
              <a:t>!</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81476" y="1893887"/>
            <a:ext cx="1187904" cy="1528927"/>
          </a:xfrm>
        </p:spPr>
        <p:txBody>
          <a:bodyPr vert="horz" lIns="91440" tIns="45720" rIns="91440" bIns="45720" rtlCol="0" anchor="t">
            <a:normAutofit/>
          </a:bodyPr>
          <a:lstStyle/>
          <a:p>
            <a:r>
              <a:rPr lang="pl-PL" sz="1200" dirty="0">
                <a:latin typeface="Monotype Corsiva" panose="03010101010201010101" pitchFamily="66" charset="0"/>
              </a:rPr>
              <a:t>Rozpalacie dymną mieszankę, aby wykurzyć pajęczaka:</a:t>
            </a:r>
          </a:p>
          <a:p>
            <a:r>
              <a:rPr lang="pl-PL" sz="1200" b="1" dirty="0">
                <a:latin typeface="Monotype Corsiva"/>
              </a:rPr>
              <a:t>3magiczny kamień</a:t>
            </a:r>
            <a:br>
              <a:rPr lang="pl-PL" sz="1200" b="1" dirty="0">
                <a:latin typeface="Monotype Corsiva" panose="03010101010201010101" pitchFamily="66" charset="0"/>
              </a:rPr>
            </a:br>
            <a:r>
              <a:rPr lang="pl-PL" sz="1200" dirty="0">
                <a:latin typeface="Monotype Corsiva"/>
              </a:rPr>
              <a:t>2 gaz wybuchowy</a:t>
            </a:r>
            <a:br>
              <a:rPr lang="pl-PL" sz="1200" dirty="0">
                <a:latin typeface="Monotype Corsiva" panose="03010101010201010101" pitchFamily="66" charset="0"/>
              </a:rPr>
            </a:br>
            <a:r>
              <a:rPr lang="pl-PL" sz="1200" dirty="0">
                <a:latin typeface="Monotype Corsiva"/>
              </a:rPr>
              <a:t>2 majsterkowanie</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499"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Padacie na ziemię i uciekacie miedzy nogami pajęczaka:</a:t>
            </a:r>
          </a:p>
          <a:p>
            <a:r>
              <a:rPr lang="pl-PL" sz="1200" b="1" dirty="0">
                <a:latin typeface="Monotype Corsiva"/>
              </a:rPr>
              <a:t>3 wspinanie</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panose="03010101010201010101" pitchFamily="66" charset="0"/>
              </a:rPr>
            </a:br>
            <a:r>
              <a:rPr lang="pl-PL" sz="1200" dirty="0">
                <a:latin typeface="Monotype Corsiva"/>
              </a:rPr>
              <a:t>2 błotko</a:t>
            </a:r>
            <a:endParaRPr lang="en-US" sz="1200" b="1" dirty="0">
              <a:latin typeface="Monotype Corsiva"/>
            </a:endParaRPr>
          </a:p>
        </p:txBody>
      </p:sp>
      <p:sp>
        <p:nvSpPr>
          <p:cNvPr id="5" name="Prostokąt 4">
            <a:extLst>
              <a:ext uri="{FF2B5EF4-FFF2-40B4-BE49-F238E27FC236}">
                <a16:creationId xmlns:a16="http://schemas.microsoft.com/office/drawing/2014/main" id="{0D09E608-F9A4-40D3-9218-DD5D3C5FEE65}"/>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IV-19</a:t>
            </a:r>
            <a:r>
              <a:rPr lang="pl-PL" dirty="0"/>
              <a:t> </a:t>
            </a:r>
          </a:p>
        </p:txBody>
      </p:sp>
    </p:spTree>
    <p:extLst>
      <p:ext uri="{BB962C8B-B14F-4D97-AF65-F5344CB8AC3E}">
        <p14:creationId xmlns:p14="http://schemas.microsoft.com/office/powerpoint/2010/main" val="304469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397314"/>
            <a:ext cx="2266950" cy="1318707"/>
          </a:xfrm>
        </p:spPr>
        <p:txBody>
          <a:bodyPr anchor="ctr"/>
          <a:lstStyle/>
          <a:p>
            <a:r>
              <a:rPr lang="pl-PL" dirty="0">
                <a:latin typeface="Monotype Corsiva" panose="03010101010201010101" pitchFamily="66" charset="0"/>
              </a:rPr>
              <a:t>Korytarz, którym idziecie coraz mocniej przecieka. Zabezpieczcie go przed zalaniem.</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Wykopcie sieć odpływów:</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3 majsterkowanie</a:t>
            </a:r>
            <a:br>
              <a:rPr lang="pl-PL" sz="1200" dirty="0">
                <a:latin typeface="Monotype Corsiva" panose="03010101010201010101" pitchFamily="66" charset="0"/>
              </a:rPr>
            </a:br>
            <a:r>
              <a:rPr lang="pl-PL" sz="1200" dirty="0">
                <a:latin typeface="Monotype Corsiva"/>
              </a:rPr>
              <a:t>1 wybuchowy gaz</a:t>
            </a:r>
            <a:endParaRPr lang="en-US"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37772"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Zalepcie przecieki:</a:t>
            </a:r>
          </a:p>
          <a:p>
            <a:r>
              <a:rPr lang="pl-PL" sz="1200" b="1" dirty="0">
                <a:latin typeface="Monotype Corsiva"/>
              </a:rPr>
              <a:t>4 błotko</a:t>
            </a:r>
            <a:br>
              <a:rPr lang="pl-PL" sz="1200" b="1" dirty="0">
                <a:latin typeface="Monotype Corsiva" panose="03010101010201010101" pitchFamily="66" charset="0"/>
              </a:rPr>
            </a:br>
            <a:r>
              <a:rPr lang="pl-PL" sz="1200" dirty="0">
                <a:latin typeface="Monotype Corsiva"/>
              </a:rPr>
              <a:t>3 dociekliwość</a:t>
            </a:r>
            <a:br>
              <a:rPr lang="pl-PL" sz="1200" dirty="0">
                <a:latin typeface="Monotype Corsiva" panose="03010101010201010101" pitchFamily="66" charset="0"/>
              </a:rPr>
            </a:br>
            <a:r>
              <a:rPr lang="pl-PL" sz="1200" dirty="0">
                <a:latin typeface="Monotype Corsiva"/>
              </a:rPr>
              <a:t>1 majsterkowanie</a:t>
            </a:r>
          </a:p>
        </p:txBody>
      </p:sp>
      <p:sp>
        <p:nvSpPr>
          <p:cNvPr id="5" name="Prostokąt 4">
            <a:extLst>
              <a:ext uri="{FF2B5EF4-FFF2-40B4-BE49-F238E27FC236}">
                <a16:creationId xmlns:a16="http://schemas.microsoft.com/office/drawing/2014/main" id="{8B28B88C-C0DD-4EFB-9468-82CE7F509066}"/>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a:t>
            </a:r>
            <a:r>
              <a:rPr lang="pl-PL" dirty="0"/>
              <a:t> </a:t>
            </a:r>
          </a:p>
        </p:txBody>
      </p:sp>
    </p:spTree>
    <p:extLst>
      <p:ext uri="{BB962C8B-B14F-4D97-AF65-F5344CB8AC3E}">
        <p14:creationId xmlns:p14="http://schemas.microsoft.com/office/powerpoint/2010/main" val="350260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0" y="277039"/>
            <a:ext cx="2667000" cy="1318707"/>
          </a:xfrm>
        </p:spPr>
        <p:txBody>
          <a:bodyPr anchor="ctr">
            <a:noAutofit/>
          </a:bodyPr>
          <a:lstStyle/>
          <a:p>
            <a:r>
              <a:rPr lang="pl-PL" sz="1550" dirty="0">
                <a:latin typeface="Monotype Corsiva" panose="03010101010201010101" pitchFamily="66" charset="0"/>
              </a:rPr>
              <a:t>Trafiliście do wielkiego, opuszczonego bunkra.</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926248"/>
            <a:ext cx="1187904" cy="1410966"/>
          </a:xfrm>
        </p:spPr>
        <p:txBody>
          <a:bodyPr vert="horz" lIns="91440" tIns="45720" rIns="91440" bIns="45720" rtlCol="0" anchor="t">
            <a:normAutofit lnSpcReduction="10000"/>
          </a:bodyPr>
          <a:lstStyle/>
          <a:p>
            <a:r>
              <a:rPr lang="pl-PL" sz="1200" dirty="0">
                <a:latin typeface="Monotype Corsiva"/>
              </a:rPr>
              <a:t>Przeszukajcie</a:t>
            </a:r>
            <a:br>
              <a:rPr lang="pl-PL" sz="1200" dirty="0">
                <a:latin typeface="Monotype Corsiva" panose="03010101010201010101" pitchFamily="66" charset="0"/>
              </a:rPr>
            </a:br>
            <a:r>
              <a:rPr lang="pl-PL" sz="1200" dirty="0">
                <a:latin typeface="Monotype Corsiva"/>
              </a:rPr>
              <a:t>i wyzbierajcie wszystkie pozostawione resztki:</a:t>
            </a:r>
          </a:p>
          <a:p>
            <a:r>
              <a:rPr lang="pl-PL" sz="1200" b="1" dirty="0">
                <a:latin typeface="Monotype Corsiva"/>
              </a:rPr>
              <a:t>4 dociekliwość</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1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Pobawcie się echem:</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a:rPr>
            </a:br>
            <a:r>
              <a:rPr lang="pl-PL" sz="1200" dirty="0">
                <a:latin typeface="Monotype Corsiva"/>
              </a:rPr>
              <a:t>1 przepowiednia</a:t>
            </a:r>
            <a:endParaRPr lang="en-US" sz="1200" b="1" dirty="0">
              <a:latin typeface="Monotype Corsiva"/>
            </a:endParaRPr>
          </a:p>
        </p:txBody>
      </p:sp>
      <p:sp>
        <p:nvSpPr>
          <p:cNvPr id="5" name="Prostokąt 4">
            <a:extLst>
              <a:ext uri="{FF2B5EF4-FFF2-40B4-BE49-F238E27FC236}">
                <a16:creationId xmlns:a16="http://schemas.microsoft.com/office/drawing/2014/main" id="{693590A4-98EE-4038-8ECD-037E32D5E0DB}"/>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IV-20</a:t>
            </a:r>
            <a:r>
              <a:rPr lang="pl-PL" dirty="0"/>
              <a:t> </a:t>
            </a:r>
          </a:p>
        </p:txBody>
      </p:sp>
    </p:spTree>
    <p:extLst>
      <p:ext uri="{BB962C8B-B14F-4D97-AF65-F5344CB8AC3E}">
        <p14:creationId xmlns:p14="http://schemas.microsoft.com/office/powerpoint/2010/main" val="2874104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7492" y="344557"/>
            <a:ext cx="2292016" cy="1410966"/>
          </a:xfrm>
        </p:spPr>
        <p:txBody>
          <a:bodyPr anchor="ctr">
            <a:noAutofit/>
          </a:bodyPr>
          <a:lstStyle/>
          <a:p>
            <a:r>
              <a:rPr lang="pl-PL" sz="1400" dirty="0">
                <a:latin typeface="Monotype Corsiva" panose="03010101010201010101" pitchFamily="66" charset="0"/>
              </a:rPr>
              <a:t>Korytarzami niesie się szczekanie i zapach topionej magmy. Nie musicie długo czekać, by przekonać się, że to stadko </a:t>
            </a:r>
            <a:r>
              <a:rPr lang="pl-PL" sz="1400" dirty="0" err="1">
                <a:latin typeface="Monotype Corsiva" panose="03010101010201010101" pitchFamily="66" charset="0"/>
              </a:rPr>
              <a:t>lawopsów</a:t>
            </a:r>
            <a:r>
              <a:rPr lang="pl-PL" sz="1400" dirty="0">
                <a:latin typeface="Monotype Corsiva" panose="03010101010201010101" pitchFamily="66" charset="0"/>
              </a:rPr>
              <a:t> stojących na Waszej drodze.</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Przepędźcie je:</a:t>
            </a:r>
          </a:p>
          <a:p>
            <a:r>
              <a:rPr lang="pl-PL" sz="1200" b="1" dirty="0">
                <a:latin typeface="Monotype Corsiva"/>
              </a:rPr>
              <a:t>4 wybuchowy gaz</a:t>
            </a:r>
            <a:br>
              <a:rPr lang="pl-PL" sz="1200" b="1" dirty="0">
                <a:latin typeface="Monotype Corsiva" panose="03010101010201010101" pitchFamily="66" charset="0"/>
              </a:rPr>
            </a:br>
            <a:r>
              <a:rPr lang="pl-PL" sz="1200" dirty="0">
                <a:latin typeface="Monotype Corsiva"/>
              </a:rPr>
              <a:t>2 grzebnie</a:t>
            </a:r>
            <a:br>
              <a:rPr lang="pl-PL" sz="1200" dirty="0">
                <a:latin typeface="Monotype Corsiva" panose="03010101010201010101" pitchFamily="66" charset="0"/>
              </a:rPr>
            </a:br>
            <a:r>
              <a:rPr lang="pl-PL" sz="1200" dirty="0">
                <a:latin typeface="Monotype Corsiva"/>
              </a:rPr>
              <a:t>1 majsterkowanie</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Oswójcie je:</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panose="03010101010201010101" pitchFamily="66" charset="0"/>
              </a:rPr>
            </a:br>
            <a:r>
              <a:rPr lang="pl-PL" sz="1200" dirty="0">
                <a:latin typeface="Monotype Corsiva"/>
              </a:rPr>
              <a:t>1 błotko</a:t>
            </a:r>
            <a:endParaRPr lang="en-US" sz="1200" b="1" dirty="0">
              <a:latin typeface="Monotype Corsiva"/>
            </a:endParaRPr>
          </a:p>
        </p:txBody>
      </p:sp>
      <p:sp>
        <p:nvSpPr>
          <p:cNvPr id="5" name="Prostokąt 4">
            <a:extLst>
              <a:ext uri="{FF2B5EF4-FFF2-40B4-BE49-F238E27FC236}">
                <a16:creationId xmlns:a16="http://schemas.microsoft.com/office/drawing/2014/main" id="{D5A7C47D-E734-42C2-850B-67274F169552}"/>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IV-21</a:t>
            </a:r>
            <a:r>
              <a:rPr lang="pl-PL" dirty="0"/>
              <a:t> </a:t>
            </a:r>
          </a:p>
        </p:txBody>
      </p:sp>
    </p:spTree>
    <p:extLst>
      <p:ext uri="{BB962C8B-B14F-4D97-AF65-F5344CB8AC3E}">
        <p14:creationId xmlns:p14="http://schemas.microsoft.com/office/powerpoint/2010/main" val="2186872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0" y="274047"/>
            <a:ext cx="2667000" cy="1318707"/>
          </a:xfrm>
        </p:spPr>
        <p:txBody>
          <a:bodyPr anchor="ctr">
            <a:noAutofit/>
          </a:bodyPr>
          <a:lstStyle/>
          <a:p>
            <a:r>
              <a:rPr lang="pl-PL" sz="1550" dirty="0">
                <a:latin typeface="Monotype Corsiva" panose="03010101010201010101" pitchFamily="66" charset="0"/>
              </a:rPr>
              <a:t>W Waszą stronę pędzi błotna lawina!</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Uciekacie:</a:t>
            </a:r>
          </a:p>
          <a:p>
            <a:r>
              <a:rPr lang="pl-PL" sz="1200" b="1" dirty="0">
                <a:latin typeface="Monotype Corsiva"/>
              </a:rPr>
              <a:t>3 magiczny kamień</a:t>
            </a:r>
            <a:br>
              <a:rPr lang="pl-PL" sz="1200" b="1" dirty="0">
                <a:latin typeface="Monotype Corsiva" panose="03010101010201010101" pitchFamily="66" charset="0"/>
              </a:rPr>
            </a:br>
            <a:r>
              <a:rPr lang="pl-PL" sz="1200" dirty="0">
                <a:latin typeface="Monotype Corsiva"/>
              </a:rPr>
              <a:t>2 gaz wybuchowy</a:t>
            </a:r>
            <a:br>
              <a:rPr lang="pl-PL" sz="1200" dirty="0">
                <a:latin typeface="Monotype Corsiva" panose="03010101010201010101" pitchFamily="66" charset="0"/>
              </a:rPr>
            </a:br>
            <a:r>
              <a:rPr lang="pl-PL" sz="1200" dirty="0">
                <a:latin typeface="Monotype Corsiva"/>
              </a:rPr>
              <a:t>2 wspinanie</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61310" y="1893887"/>
            <a:ext cx="1333500"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Wykuwacie prowizoryczny schron:</a:t>
            </a:r>
          </a:p>
          <a:p>
            <a:r>
              <a:rPr lang="pl-PL" sz="1200" b="1" dirty="0">
                <a:latin typeface="Monotype Corsiva"/>
              </a:rPr>
              <a:t>3 gaz wybuchowy</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2 grzebanie</a:t>
            </a:r>
            <a:endParaRPr lang="en-US" sz="1200" b="1" dirty="0">
              <a:latin typeface="Monotype Corsiva"/>
            </a:endParaRPr>
          </a:p>
        </p:txBody>
      </p:sp>
      <p:sp>
        <p:nvSpPr>
          <p:cNvPr id="5" name="Prostokąt 4">
            <a:extLst>
              <a:ext uri="{FF2B5EF4-FFF2-40B4-BE49-F238E27FC236}">
                <a16:creationId xmlns:a16="http://schemas.microsoft.com/office/drawing/2014/main" id="{DC2B98C1-56B7-42DB-A79E-056D437866C4}"/>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IV-22</a:t>
            </a:r>
            <a:r>
              <a:rPr lang="pl-PL" dirty="0"/>
              <a:t> </a:t>
            </a:r>
          </a:p>
        </p:txBody>
      </p:sp>
    </p:spTree>
    <p:extLst>
      <p:ext uri="{BB962C8B-B14F-4D97-AF65-F5344CB8AC3E}">
        <p14:creationId xmlns:p14="http://schemas.microsoft.com/office/powerpoint/2010/main" val="1638805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26594" y="373250"/>
            <a:ext cx="2213812" cy="1318707"/>
          </a:xfrm>
        </p:spPr>
        <p:txBody>
          <a:bodyPr anchor="ctr">
            <a:noAutofit/>
          </a:bodyPr>
          <a:lstStyle/>
          <a:p>
            <a:r>
              <a:rPr lang="pl-PL" sz="1200" dirty="0">
                <a:latin typeface="Monotype Corsiva" panose="03010101010201010101" pitchFamily="66" charset="0"/>
              </a:rPr>
              <a:t>Trafiliście na stadko śpiących </a:t>
            </a:r>
            <a:r>
              <a:rPr lang="pl-PL" sz="1200" dirty="0" err="1">
                <a:latin typeface="Monotype Corsiva" panose="03010101010201010101" pitchFamily="66" charset="0"/>
              </a:rPr>
              <a:t>Bombiuszy</a:t>
            </a:r>
            <a:r>
              <a:rPr lang="pl-PL" sz="1200" dirty="0">
                <a:latin typeface="Monotype Corsiva" panose="03010101010201010101" pitchFamily="66" charset="0"/>
              </a:rPr>
              <a:t> i nieostrożnie ich obudziliście. Przebudzone </a:t>
            </a:r>
            <a:r>
              <a:rPr lang="pl-PL" sz="1200" dirty="0" err="1">
                <a:latin typeface="Monotype Corsiva" panose="03010101010201010101" pitchFamily="66" charset="0"/>
              </a:rPr>
              <a:t>Bombiusze</a:t>
            </a:r>
            <a:r>
              <a:rPr lang="pl-PL" sz="1200" dirty="0">
                <a:latin typeface="Monotype Corsiva" panose="03010101010201010101" pitchFamily="66" charset="0"/>
              </a:rPr>
              <a:t> wpadły w panikę i wywołały serię eksplozji, które uszkodziły sklepienie tej części korytarza.</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66661"/>
          </a:xfrm>
        </p:spPr>
        <p:txBody>
          <a:bodyPr vert="horz" lIns="91440" tIns="45720" rIns="91440" bIns="45720" rtlCol="0" anchor="t">
            <a:normAutofit/>
          </a:bodyPr>
          <a:lstStyle/>
          <a:p>
            <a:r>
              <a:rPr lang="pl-PL" sz="1200" dirty="0">
                <a:latin typeface="Monotype Corsiva" panose="03010101010201010101" pitchFamily="66" charset="0"/>
              </a:rPr>
              <a:t>Wzmocnijcie sklepienie:</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3 błotko</a:t>
            </a:r>
            <a:br>
              <a:rPr lang="pl-PL" sz="1200" dirty="0">
                <a:latin typeface="Monotype Corsiva" panose="03010101010201010101" pitchFamily="66" charset="0"/>
              </a:rPr>
            </a:br>
            <a:endParaRPr lang="pl-PL" sz="1200"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9160"/>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Ewakuujcie siebie</a:t>
            </a:r>
            <a:br>
              <a:rPr lang="pl-PL" sz="1200" dirty="0">
                <a:latin typeface="Monotype Corsiva" panose="03010101010201010101" pitchFamily="66" charset="0"/>
              </a:rPr>
            </a:br>
            <a:r>
              <a:rPr lang="pl-PL" sz="1200" dirty="0">
                <a:latin typeface="Monotype Corsiva"/>
              </a:rPr>
              <a:t>i </a:t>
            </a:r>
            <a:r>
              <a:rPr lang="pl-PL" sz="1200" dirty="0" err="1">
                <a:latin typeface="Monotype Corsiva"/>
              </a:rPr>
              <a:t>Bombiusze</a:t>
            </a:r>
            <a:r>
              <a:rPr lang="pl-PL" sz="1200" dirty="0">
                <a:latin typeface="Monotype Corsiva"/>
              </a:rPr>
              <a:t>:</a:t>
            </a:r>
          </a:p>
          <a:p>
            <a:r>
              <a:rPr lang="pl-PL" sz="1200" b="1" dirty="0">
                <a:latin typeface="Monotype Corsiva"/>
              </a:rPr>
              <a:t>4 wspinanie</a:t>
            </a:r>
            <a:br>
              <a:rPr lang="pl-PL" sz="1200" b="1" dirty="0">
                <a:latin typeface="Monotype Corsiva" panose="03010101010201010101" pitchFamily="66" charset="0"/>
              </a:rPr>
            </a:br>
            <a:r>
              <a:rPr lang="pl-PL" sz="1200" dirty="0">
                <a:latin typeface="Monotype Corsiva"/>
              </a:rPr>
              <a:t>3 spokój</a:t>
            </a:r>
            <a:br>
              <a:rPr lang="pl-PL" sz="1200" dirty="0">
                <a:latin typeface="Monotype Corsiva" panose="03010101010201010101" pitchFamily="66" charset="0"/>
              </a:rPr>
            </a:br>
            <a:endParaRPr lang="pl-PL" sz="1200" dirty="0">
              <a:latin typeface="Monotype Corsiva" panose="03010101010201010101" pitchFamily="66" charset="0"/>
            </a:endParaRPr>
          </a:p>
        </p:txBody>
      </p:sp>
      <p:sp>
        <p:nvSpPr>
          <p:cNvPr id="5" name="Prostokąt 4">
            <a:extLst>
              <a:ext uri="{FF2B5EF4-FFF2-40B4-BE49-F238E27FC236}">
                <a16:creationId xmlns:a16="http://schemas.microsoft.com/office/drawing/2014/main" id="{B27939A6-1912-4239-9CA0-0FFCA68BB701}"/>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IV-23</a:t>
            </a:r>
            <a:r>
              <a:rPr lang="pl-PL" dirty="0"/>
              <a:t> </a:t>
            </a:r>
          </a:p>
        </p:txBody>
      </p:sp>
    </p:spTree>
    <p:extLst>
      <p:ext uri="{BB962C8B-B14F-4D97-AF65-F5344CB8AC3E}">
        <p14:creationId xmlns:p14="http://schemas.microsoft.com/office/powerpoint/2010/main" val="1992069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1476" y="173372"/>
            <a:ext cx="2304047" cy="1781605"/>
          </a:xfrm>
        </p:spPr>
        <p:txBody>
          <a:bodyPr anchor="ctr">
            <a:noAutofit/>
          </a:bodyPr>
          <a:lstStyle/>
          <a:p>
            <a:r>
              <a:rPr lang="pl-PL" sz="1400" dirty="0">
                <a:latin typeface="Monotype Corsiva" panose="03010101010201010101" pitchFamily="66" charset="0"/>
              </a:rPr>
              <a:t>Korytarzami niesie się złośliwy chichot. To znak, że trafiliście na teren zamieszkały przez gnomy - stworzenia znane ze swojej złośliwości.</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954977"/>
            <a:ext cx="1187904" cy="1466661"/>
          </a:xfrm>
        </p:spPr>
        <p:txBody>
          <a:bodyPr vert="horz" lIns="91440" tIns="45720" rIns="91440" bIns="45720" rtlCol="0" anchor="t">
            <a:normAutofit/>
          </a:bodyPr>
          <a:lstStyle/>
          <a:p>
            <a:r>
              <a:rPr lang="pl-PL" sz="1200" dirty="0">
                <a:latin typeface="Monotype Corsiva" panose="03010101010201010101" pitchFamily="66" charset="0"/>
              </a:rPr>
              <a:t>Wystraszcie gnomy, tak by nie wchodziły Wam w drogę:</a:t>
            </a:r>
          </a:p>
          <a:p>
            <a:r>
              <a:rPr lang="pl-PL" sz="1200" b="1" dirty="0">
                <a:latin typeface="Monotype Corsiva"/>
              </a:rPr>
              <a:t>4 wybuchowy gaz</a:t>
            </a:r>
            <a:br>
              <a:rPr lang="pl-PL" sz="1200" b="1" dirty="0">
                <a:latin typeface="Monotype Corsiva" panose="03010101010201010101" pitchFamily="66" charset="0"/>
              </a:rPr>
            </a:br>
            <a:r>
              <a:rPr lang="pl-PL" sz="1200" dirty="0">
                <a:latin typeface="Monotype Corsiva"/>
              </a:rPr>
              <a:t>3 wspinanie</a:t>
            </a:r>
            <a:br>
              <a:rPr lang="pl-PL" sz="1200" dirty="0">
                <a:latin typeface="Monotype Corsiva" panose="03010101010201010101" pitchFamily="66" charset="0"/>
              </a:rPr>
            </a:br>
            <a:endParaRPr lang="pl-PL"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954977"/>
            <a:ext cx="1187904" cy="1646309"/>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Odwróćcie ich uwagę naprędce zmajstrowanymi świecidełkami:</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3 magiczny kamień</a:t>
            </a:r>
            <a:br>
              <a:rPr lang="pl-PL" sz="1200" dirty="0">
                <a:latin typeface="Monotype Corsiva" panose="03010101010201010101" pitchFamily="66" charset="0"/>
              </a:rPr>
            </a:br>
            <a:endParaRPr lang="pl-PL" sz="1200" dirty="0">
              <a:latin typeface="Monotype Corsiva"/>
            </a:endParaRPr>
          </a:p>
        </p:txBody>
      </p:sp>
      <p:sp>
        <p:nvSpPr>
          <p:cNvPr id="5" name="Prostokąt 4">
            <a:extLst>
              <a:ext uri="{FF2B5EF4-FFF2-40B4-BE49-F238E27FC236}">
                <a16:creationId xmlns:a16="http://schemas.microsoft.com/office/drawing/2014/main" id="{D998FBB1-1BF6-4E31-9E4A-3909338ECAC8}"/>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IV-24</a:t>
            </a:r>
            <a:r>
              <a:rPr lang="pl-PL" dirty="0"/>
              <a:t> </a:t>
            </a:r>
          </a:p>
        </p:txBody>
      </p:sp>
    </p:spTree>
    <p:extLst>
      <p:ext uri="{BB962C8B-B14F-4D97-AF65-F5344CB8AC3E}">
        <p14:creationId xmlns:p14="http://schemas.microsoft.com/office/powerpoint/2010/main" val="1367049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11555" y="411940"/>
            <a:ext cx="2243890" cy="1318707"/>
          </a:xfrm>
        </p:spPr>
        <p:txBody>
          <a:bodyPr anchor="ctr">
            <a:noAutofit/>
          </a:bodyPr>
          <a:lstStyle/>
          <a:p>
            <a:r>
              <a:rPr lang="pl-PL" sz="1550" dirty="0">
                <a:latin typeface="Monotype Corsiva" panose="03010101010201010101" pitchFamily="66" charset="0"/>
              </a:rPr>
              <a:t>Korytarz przesłaniają nagle kłęby gorącej pary. Gdzieś</a:t>
            </a:r>
            <a:br>
              <a:rPr lang="pl-PL" sz="1550" dirty="0">
                <a:latin typeface="Monotype Corsiva" panose="03010101010201010101" pitchFamily="66" charset="0"/>
              </a:rPr>
            </a:br>
            <a:r>
              <a:rPr lang="pl-PL" sz="1550" dirty="0">
                <a:latin typeface="Monotype Corsiva" panose="03010101010201010101" pitchFamily="66" charset="0"/>
              </a:rPr>
              <a:t>w pobliżu przeciekająca</a:t>
            </a:r>
            <a:br>
              <a:rPr lang="pl-PL" sz="1550" dirty="0">
                <a:latin typeface="Monotype Corsiva" panose="03010101010201010101" pitchFamily="66" charset="0"/>
              </a:rPr>
            </a:br>
            <a:r>
              <a:rPr lang="pl-PL" sz="1550" dirty="0">
                <a:latin typeface="Monotype Corsiva" panose="03010101010201010101" pitchFamily="66" charset="0"/>
              </a:rPr>
              <a:t>z powierzchni woda zaczęła zalewać gorącą lawę.</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594209"/>
          </a:xfrm>
        </p:spPr>
        <p:txBody>
          <a:bodyPr vert="horz" lIns="91440" tIns="45720" rIns="91440" bIns="45720" rtlCol="0" anchor="t">
            <a:normAutofit lnSpcReduction="10000"/>
          </a:bodyPr>
          <a:lstStyle/>
          <a:p>
            <a:r>
              <a:rPr lang="pl-PL" sz="1200" dirty="0">
                <a:latin typeface="Monotype Corsiva" panose="03010101010201010101" pitchFamily="66" charset="0"/>
              </a:rPr>
              <a:t>Czym prędzej przebijcie się na ślepo przez gorącą parę:</a:t>
            </a:r>
          </a:p>
          <a:p>
            <a:r>
              <a:rPr lang="pl-PL" sz="1200" b="1" dirty="0">
                <a:latin typeface="Monotype Corsiva"/>
              </a:rPr>
              <a:t>3 spokój</a:t>
            </a:r>
            <a:br>
              <a:rPr lang="pl-PL" sz="1200" b="1" dirty="0">
                <a:latin typeface="Monotype Corsiva" panose="03010101010201010101" pitchFamily="66" charset="0"/>
              </a:rPr>
            </a:br>
            <a:r>
              <a:rPr lang="pl-PL" sz="1200" dirty="0">
                <a:latin typeface="Monotype Corsiva"/>
              </a:rPr>
              <a:t>3 magiczny kamień</a:t>
            </a:r>
            <a:br>
              <a:rPr lang="pl-PL" sz="1200" dirty="0">
                <a:latin typeface="Monotype Corsiva" panose="03010101010201010101" pitchFamily="66" charset="0"/>
              </a:rPr>
            </a:br>
            <a:r>
              <a:rPr lang="pl-PL" sz="1200" dirty="0">
                <a:latin typeface="Monotype Corsiva"/>
              </a:rPr>
              <a:t>1 wspinanie</a:t>
            </a:r>
            <a:br>
              <a:rPr lang="pl-PL" sz="1200" dirty="0">
                <a:latin typeface="Monotype Corsiva" panose="03010101010201010101" pitchFamily="66" charset="0"/>
              </a:rPr>
            </a:br>
            <a:r>
              <a:rPr lang="pl-PL" sz="1200" dirty="0">
                <a:latin typeface="Monotype Corsiva"/>
              </a:rPr>
              <a:t>1błotko</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64041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Zróbcie przeciąg</a:t>
            </a:r>
            <a:br>
              <a:rPr lang="pl-PL" sz="1200" dirty="0">
                <a:latin typeface="Monotype Corsiva" panose="03010101010201010101" pitchFamily="66" charset="0"/>
              </a:rPr>
            </a:br>
            <a:r>
              <a:rPr lang="pl-PL" sz="1200" dirty="0">
                <a:latin typeface="Monotype Corsiva"/>
              </a:rPr>
              <a:t>i wywietrzcie parę</a:t>
            </a:r>
            <a:br>
              <a:rPr lang="pl-PL" sz="1200" dirty="0">
                <a:latin typeface="Monotype Corsiva" panose="03010101010201010101" pitchFamily="66" charset="0"/>
              </a:rPr>
            </a:br>
            <a:r>
              <a:rPr lang="pl-PL" sz="1200" dirty="0">
                <a:latin typeface="Monotype Corsiva"/>
              </a:rPr>
              <a:t>z korytarza:</a:t>
            </a:r>
          </a:p>
          <a:p>
            <a:r>
              <a:rPr lang="pl-PL" sz="1200" b="1" dirty="0">
                <a:latin typeface="Monotype Corsiva"/>
              </a:rPr>
              <a:t>3 majsterkowanie</a:t>
            </a:r>
            <a:br>
              <a:rPr lang="pl-PL" sz="1200" b="1" dirty="0">
                <a:latin typeface="Monotype Corsiva" panose="03010101010201010101" pitchFamily="66" charset="0"/>
              </a:rPr>
            </a:br>
            <a:r>
              <a:rPr lang="pl-PL" sz="1200" dirty="0">
                <a:latin typeface="Monotype Corsiva"/>
              </a:rPr>
              <a:t>3 wybuchowy gaz</a:t>
            </a:r>
            <a:br>
              <a:rPr lang="pl-PL" sz="1200" dirty="0">
                <a:latin typeface="Monotype Corsiva" panose="03010101010201010101" pitchFamily="66" charset="0"/>
              </a:rPr>
            </a:br>
            <a:r>
              <a:rPr lang="pl-PL" sz="1200" dirty="0">
                <a:latin typeface="Monotype Corsiva"/>
              </a:rPr>
              <a:t>1 dociekliwość</a:t>
            </a:r>
            <a:endParaRPr lang="en-US" sz="1200" b="1" dirty="0">
              <a:latin typeface="Monotype Corsiva"/>
            </a:endParaRPr>
          </a:p>
        </p:txBody>
      </p:sp>
      <p:sp>
        <p:nvSpPr>
          <p:cNvPr id="5" name="Prostokąt 4">
            <a:extLst>
              <a:ext uri="{FF2B5EF4-FFF2-40B4-BE49-F238E27FC236}">
                <a16:creationId xmlns:a16="http://schemas.microsoft.com/office/drawing/2014/main" id="{A7CE4089-02BE-47EB-BAAF-410B555B738D}"/>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IV-25</a:t>
            </a:r>
            <a:r>
              <a:rPr lang="pl-PL" dirty="0"/>
              <a:t> </a:t>
            </a:r>
          </a:p>
        </p:txBody>
      </p:sp>
    </p:spTree>
    <p:extLst>
      <p:ext uri="{BB962C8B-B14F-4D97-AF65-F5344CB8AC3E}">
        <p14:creationId xmlns:p14="http://schemas.microsoft.com/office/powerpoint/2010/main" val="2227950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4484" y="301062"/>
            <a:ext cx="2298032" cy="1410966"/>
          </a:xfrm>
        </p:spPr>
        <p:txBody>
          <a:bodyPr anchor="ctr">
            <a:noAutofit/>
          </a:bodyPr>
          <a:lstStyle/>
          <a:p>
            <a:r>
              <a:rPr lang="pl-PL" sz="1200" dirty="0">
                <a:latin typeface="Monotype Corsiva" panose="03010101010201010101" pitchFamily="66" charset="0"/>
              </a:rPr>
              <a:t>Czujecie bardzo apetyczny zapach.</a:t>
            </a:r>
            <a:br>
              <a:rPr lang="pl-PL" sz="1200" dirty="0">
                <a:latin typeface="Monotype Corsiva" panose="03010101010201010101" pitchFamily="66" charset="0"/>
              </a:rPr>
            </a:br>
            <a:r>
              <a:rPr lang="pl-PL" sz="1200" dirty="0">
                <a:latin typeface="Monotype Corsiva" panose="03010101010201010101" pitchFamily="66" charset="0"/>
              </a:rPr>
              <a:t>Po chwili słyszycie również niezwykły harmider. W końcu widzicie stojącego nad kotłem i wyraźnie zakłopotanego </a:t>
            </a:r>
            <a:r>
              <a:rPr lang="pl-PL" sz="1200" dirty="0" err="1">
                <a:latin typeface="Monotype Corsiva" panose="03010101010201010101" pitchFamily="66" charset="0"/>
              </a:rPr>
              <a:t>Kłębucha</a:t>
            </a:r>
            <a:r>
              <a:rPr lang="pl-PL" sz="1200" dirty="0">
                <a:latin typeface="Monotype Corsiva" panose="03010101010201010101" pitchFamily="66" charset="0"/>
              </a:rPr>
              <a:t> oraz przepychające się między sobą stadko </a:t>
            </a:r>
            <a:r>
              <a:rPr lang="pl-PL" sz="1200" dirty="0" err="1">
                <a:latin typeface="Monotype Corsiva" panose="03010101010201010101" pitchFamily="66" charset="0"/>
              </a:rPr>
              <a:t>Mrówaczy</a:t>
            </a:r>
            <a:r>
              <a:rPr lang="pl-PL" sz="1200" dirty="0">
                <a:latin typeface="Monotype Corsiva" panose="03010101010201010101" pitchFamily="66" charset="0"/>
              </a:rPr>
              <a:t> i </a:t>
            </a:r>
            <a:r>
              <a:rPr lang="pl-PL" sz="1200" dirty="0" err="1">
                <a:latin typeface="Monotype Corsiva" panose="03010101010201010101" pitchFamily="66" charset="0"/>
              </a:rPr>
              <a:t>Larek</a:t>
            </a:r>
            <a:r>
              <a:rPr lang="pl-PL" sz="1200" dirty="0">
                <a:latin typeface="Monotype Corsiva" panose="03010101010201010101" pitchFamily="66" charset="0"/>
              </a:rPr>
              <a:t>.</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785604"/>
            <a:ext cx="1187904" cy="1410966"/>
          </a:xfrm>
        </p:spPr>
        <p:txBody>
          <a:bodyPr vert="horz" lIns="91440" tIns="45720" rIns="91440" bIns="45720" rtlCol="0" anchor="t">
            <a:normAutofit lnSpcReduction="10000"/>
          </a:bodyPr>
          <a:lstStyle/>
          <a:p>
            <a:r>
              <a:rPr lang="pl-PL" sz="1200" dirty="0">
                <a:latin typeface="Monotype Corsiva"/>
              </a:rPr>
              <a:t>Przygotujcie równe porcje dla wszystkich</a:t>
            </a:r>
            <a:br>
              <a:rPr lang="pl-PL" sz="1200" dirty="0">
                <a:latin typeface="Monotype Corsiva" panose="03010101010201010101" pitchFamily="66" charset="0"/>
              </a:rPr>
            </a:br>
            <a:r>
              <a:rPr lang="pl-PL" sz="1200" dirty="0">
                <a:latin typeface="Monotype Corsiva"/>
              </a:rPr>
              <a:t>i zażegnajcie konflikt:</a:t>
            </a:r>
          </a:p>
          <a:p>
            <a:r>
              <a:rPr lang="pl-PL" sz="1200" b="1" dirty="0">
                <a:latin typeface="Monotype Corsiva"/>
              </a:rPr>
              <a:t>4 spokój</a:t>
            </a:r>
            <a:br>
              <a:rPr lang="pl-PL" sz="1200" b="1" dirty="0">
                <a:latin typeface="Monotype Corsiva" panose="03010101010201010101" pitchFamily="66" charset="0"/>
              </a:rPr>
            </a:br>
            <a:r>
              <a:rPr lang="pl-PL" sz="1200" dirty="0">
                <a:latin typeface="Monotype Corsiva"/>
              </a:rPr>
              <a:t>1 majsterkowanie</a:t>
            </a:r>
            <a:br>
              <a:rPr lang="pl-PL" sz="1200" dirty="0">
                <a:latin typeface="Monotype Corsiva" panose="03010101010201010101" pitchFamily="66" charset="0"/>
              </a:rPr>
            </a:br>
            <a:r>
              <a:rPr lang="pl-PL" sz="1200" dirty="0">
                <a:latin typeface="Monotype Corsiva"/>
              </a:rPr>
              <a:t>2 przepowiednia</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68115" y="1768643"/>
            <a:ext cx="1253289" cy="1804736"/>
          </a:xfrm>
          <a:prstGeom prst="rect">
            <a:avLst/>
          </a:prstGeom>
        </p:spPr>
        <p:txBody>
          <a:bodyPr vert="horz" lIns="91440" tIns="45720" rIns="91440" bIns="45720" rtlCol="0" anchor="t">
            <a:normAutofit lnSpcReduction="10000"/>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Huknijcie na skłócone towarzystwo</a:t>
            </a:r>
            <a:br>
              <a:rPr lang="pl-PL" sz="1200" dirty="0">
                <a:latin typeface="Monotype Corsiva" panose="03010101010201010101" pitchFamily="66" charset="0"/>
              </a:rPr>
            </a:br>
            <a:r>
              <a:rPr lang="pl-PL" sz="1200" dirty="0">
                <a:latin typeface="Monotype Corsiva"/>
              </a:rPr>
              <a:t>i przepędźcie je - skoro nie umieją się zachować, to nie zasłużyli na gościnę </a:t>
            </a:r>
            <a:r>
              <a:rPr lang="pl-PL" sz="1200" dirty="0" err="1">
                <a:latin typeface="Monotype Corsiva"/>
              </a:rPr>
              <a:t>Kłębucha</a:t>
            </a:r>
            <a:r>
              <a:rPr lang="pl-PL" sz="1200" dirty="0">
                <a:latin typeface="Monotype Corsiva"/>
              </a:rPr>
              <a:t>:</a:t>
            </a:r>
          </a:p>
          <a:p>
            <a:r>
              <a:rPr lang="pl-PL" sz="1200" b="1" dirty="0">
                <a:latin typeface="Monotype Corsiva"/>
              </a:rPr>
              <a:t>4 wybuchowy gaz</a:t>
            </a:r>
            <a:br>
              <a:rPr lang="pl-PL" sz="1200" b="1" dirty="0">
                <a:latin typeface="Monotype Corsiva" panose="03010101010201010101" pitchFamily="66" charset="0"/>
              </a:rPr>
            </a:br>
            <a:r>
              <a:rPr lang="pl-PL" sz="1200" dirty="0">
                <a:latin typeface="Monotype Corsiva"/>
              </a:rPr>
              <a:t>1 majsterkowanie</a:t>
            </a:r>
            <a:br>
              <a:rPr lang="pl-PL" sz="1200" dirty="0">
                <a:latin typeface="Monotype Corsiva" panose="03010101010201010101" pitchFamily="66" charset="0"/>
              </a:rPr>
            </a:br>
            <a:r>
              <a:rPr lang="pl-PL" sz="1200" dirty="0">
                <a:latin typeface="Monotype Corsiva"/>
              </a:rPr>
              <a:t>1 dociekliwość</a:t>
            </a:r>
            <a:endParaRPr lang="en-US" sz="1200" b="1" dirty="0">
              <a:latin typeface="Monotype Corsiva"/>
            </a:endParaRPr>
          </a:p>
        </p:txBody>
      </p:sp>
      <p:sp>
        <p:nvSpPr>
          <p:cNvPr id="5" name="Prostokąt 4">
            <a:extLst>
              <a:ext uri="{FF2B5EF4-FFF2-40B4-BE49-F238E27FC236}">
                <a16:creationId xmlns:a16="http://schemas.microsoft.com/office/drawing/2014/main" id="{5A4D7789-90B0-4EBE-99CB-DCA26BF7BC82}"/>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IV-26</a:t>
            </a:r>
            <a:r>
              <a:rPr lang="pl-PL" dirty="0"/>
              <a:t> </a:t>
            </a:r>
          </a:p>
        </p:txBody>
      </p:sp>
    </p:spTree>
    <p:extLst>
      <p:ext uri="{BB962C8B-B14F-4D97-AF65-F5344CB8AC3E}">
        <p14:creationId xmlns:p14="http://schemas.microsoft.com/office/powerpoint/2010/main" val="1718729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15302" y="367234"/>
            <a:ext cx="2436395" cy="1318707"/>
          </a:xfrm>
        </p:spPr>
        <p:txBody>
          <a:bodyPr anchor="ctr">
            <a:noAutofit/>
          </a:bodyPr>
          <a:lstStyle/>
          <a:p>
            <a:r>
              <a:rPr lang="pl-PL" sz="1400" dirty="0">
                <a:latin typeface="Monotype Corsiva" panose="03010101010201010101" pitchFamily="66" charset="0"/>
              </a:rPr>
              <a:t>W korytarzu rozbrzmiewa dziwnie brzmiące skrobanie i żałosne popiskiwanie. Po chwili z mroków wyłania się </a:t>
            </a:r>
            <a:r>
              <a:rPr lang="pl-PL" sz="1400" dirty="0" err="1">
                <a:latin typeface="Monotype Corsiva" panose="03010101010201010101" pitchFamily="66" charset="0"/>
              </a:rPr>
              <a:t>Nietoperzoczłek</a:t>
            </a:r>
            <a:r>
              <a:rPr lang="pl-PL" sz="1400" dirty="0">
                <a:latin typeface="Monotype Corsiva" panose="03010101010201010101" pitchFamily="66" charset="0"/>
              </a:rPr>
              <a:t> ze złamanym skrzydłem.</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893887"/>
            <a:ext cx="1187904" cy="1410966"/>
          </a:xfrm>
        </p:spPr>
        <p:txBody>
          <a:bodyPr vert="horz" lIns="91440" tIns="45720" rIns="91440" bIns="45720" rtlCol="0" anchor="t">
            <a:normAutofit lnSpcReduction="10000"/>
          </a:bodyPr>
          <a:lstStyle/>
          <a:p>
            <a:r>
              <a:rPr lang="pl-PL" sz="1200" dirty="0">
                <a:latin typeface="Monotype Corsiva"/>
              </a:rPr>
              <a:t>Opatrzcie mu skrzydło</a:t>
            </a:r>
            <a:br>
              <a:rPr lang="pl-PL" sz="1200" dirty="0">
                <a:latin typeface="Monotype Corsiva" panose="03010101010201010101" pitchFamily="66" charset="0"/>
              </a:rPr>
            </a:br>
            <a:r>
              <a:rPr lang="pl-PL" sz="1200" dirty="0">
                <a:latin typeface="Monotype Corsiva"/>
              </a:rPr>
              <a:t>i załóżcie temblak:</a:t>
            </a:r>
          </a:p>
          <a:p>
            <a:r>
              <a:rPr lang="pl-PL" sz="1200" b="1" dirty="0">
                <a:latin typeface="Monotype Corsiva"/>
              </a:rPr>
              <a:t>5 majsterkowanie</a:t>
            </a:r>
            <a:br>
              <a:rPr lang="pl-PL" sz="1200" b="1" dirty="0">
                <a:latin typeface="Monotype Corsiva" panose="03010101010201010101" pitchFamily="66" charset="0"/>
              </a:rPr>
            </a:br>
            <a:r>
              <a:rPr lang="pl-PL" sz="1200" dirty="0">
                <a:latin typeface="Monotype Corsiva"/>
              </a:rPr>
              <a:t>1 magiczny kamień</a:t>
            </a:r>
            <a:br>
              <a:rPr lang="pl-PL" sz="1200" dirty="0">
                <a:latin typeface="Monotype Corsiva" panose="03010101010201010101" pitchFamily="66" charset="0"/>
              </a:rPr>
            </a:br>
            <a:r>
              <a:rPr lang="pl-PL" sz="1200" dirty="0">
                <a:latin typeface="Monotype Corsiva"/>
              </a:rPr>
              <a:t>1 błotko</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499"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Zaprowadźcie go do siedziby </a:t>
            </a:r>
            <a:r>
              <a:rPr lang="pl-PL" sz="1200" dirty="0" err="1">
                <a:latin typeface="Monotype Corsiva" panose="03010101010201010101" pitchFamily="66" charset="0"/>
              </a:rPr>
              <a:t>Glizdownika</a:t>
            </a:r>
            <a:r>
              <a:rPr lang="pl-PL" sz="1200" dirty="0">
                <a:latin typeface="Monotype Corsiva" panose="03010101010201010101" pitchFamily="66" charset="0"/>
              </a:rPr>
              <a:t>:</a:t>
            </a:r>
          </a:p>
          <a:p>
            <a:r>
              <a:rPr lang="pl-PL" sz="1200" b="1" dirty="0">
                <a:latin typeface="Monotype Corsiva"/>
              </a:rPr>
              <a:t>5 spokój</a:t>
            </a:r>
            <a:br>
              <a:rPr lang="pl-PL" sz="1200" b="1" dirty="0">
                <a:latin typeface="Monotype Corsiva" panose="03010101010201010101" pitchFamily="66" charset="0"/>
              </a:rPr>
            </a:br>
            <a:r>
              <a:rPr lang="pl-PL" sz="1200" dirty="0">
                <a:latin typeface="Monotype Corsiva"/>
              </a:rPr>
              <a:t>1 dociekliwość</a:t>
            </a:r>
            <a:br>
              <a:rPr lang="pl-PL" sz="1200" dirty="0">
                <a:latin typeface="Monotype Corsiva" panose="03010101010201010101" pitchFamily="66" charset="0"/>
              </a:rPr>
            </a:br>
            <a:r>
              <a:rPr lang="pl-PL" sz="1200" dirty="0">
                <a:latin typeface="Monotype Corsiva"/>
              </a:rPr>
              <a:t>1 wspinanie</a:t>
            </a:r>
            <a:endParaRPr lang="en-US" sz="1200" b="1" dirty="0">
              <a:latin typeface="Monotype Corsiva"/>
            </a:endParaRPr>
          </a:p>
        </p:txBody>
      </p:sp>
      <p:sp>
        <p:nvSpPr>
          <p:cNvPr id="5" name="Prostokąt 4">
            <a:extLst>
              <a:ext uri="{FF2B5EF4-FFF2-40B4-BE49-F238E27FC236}">
                <a16:creationId xmlns:a16="http://schemas.microsoft.com/office/drawing/2014/main" id="{6EA0B34A-AEB6-48D5-A9C3-F014A81473D6}"/>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IV-27</a:t>
            </a:r>
            <a:r>
              <a:rPr lang="pl-PL" dirty="0"/>
              <a:t> </a:t>
            </a:r>
          </a:p>
        </p:txBody>
      </p:sp>
    </p:spTree>
    <p:extLst>
      <p:ext uri="{BB962C8B-B14F-4D97-AF65-F5344CB8AC3E}">
        <p14:creationId xmlns:p14="http://schemas.microsoft.com/office/powerpoint/2010/main" val="2123444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90500" y="394706"/>
            <a:ext cx="2286000" cy="1318707"/>
          </a:xfrm>
        </p:spPr>
        <p:txBody>
          <a:bodyPr anchor="ctr">
            <a:noAutofit/>
          </a:bodyPr>
          <a:lstStyle/>
          <a:p>
            <a:r>
              <a:rPr lang="pl-PL" sz="1200" dirty="0">
                <a:latin typeface="Monotype Corsiva"/>
              </a:rPr>
              <a:t>- Ojojoj, ojojoj, no gdzie też one... AU! Gdzie ja je ciepnąłem znowu… AJ! Widzicie czołgającego się po podłodze korytarza starszego </a:t>
            </a:r>
            <a:r>
              <a:rPr lang="pl-PL" sz="1200" dirty="0" err="1">
                <a:latin typeface="Monotype Corsiva"/>
              </a:rPr>
              <a:t>Kreciorękiego</a:t>
            </a:r>
            <a:r>
              <a:rPr lang="pl-PL" sz="1200" dirty="0">
                <a:latin typeface="Monotype Corsiva"/>
              </a:rPr>
              <a:t>, który co chwila wpada na jakiś stalagnat. Biedak ewidentnie zapodział gdzieś swoje okulary.</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Pomóżcie mu szukać:</a:t>
            </a:r>
          </a:p>
          <a:p>
            <a:r>
              <a:rPr lang="pl-PL" sz="1200" b="1" dirty="0">
                <a:latin typeface="Monotype Corsiva"/>
              </a:rPr>
              <a:t>5 dociekliwość</a:t>
            </a:r>
            <a:br>
              <a:rPr lang="pl-PL" sz="1200" b="1" dirty="0">
                <a:latin typeface="Monotype Corsiva"/>
              </a:rPr>
            </a:br>
            <a:r>
              <a:rPr lang="pl-PL" sz="1200" dirty="0">
                <a:latin typeface="Monotype Corsiva"/>
              </a:rPr>
              <a:t>2 grzebanie</a:t>
            </a:r>
            <a:br>
              <a:rPr lang="pl-PL" sz="1200" dirty="0">
                <a:latin typeface="Monotype Corsiva" panose="03010101010201010101" pitchFamily="66" charset="0"/>
              </a:rPr>
            </a:br>
            <a:r>
              <a:rPr lang="pl-PL" sz="1200" dirty="0">
                <a:latin typeface="Monotype Corsiva"/>
              </a:rPr>
              <a:t>2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79358" y="1893887"/>
            <a:ext cx="1242046"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Zaprowadźcie go do </a:t>
            </a:r>
            <a:r>
              <a:rPr lang="pl-PL" sz="1200" dirty="0" err="1">
                <a:latin typeface="Monotype Corsiva" panose="03010101010201010101" pitchFamily="66" charset="0"/>
              </a:rPr>
              <a:t>oczologa</a:t>
            </a:r>
            <a:r>
              <a:rPr lang="pl-PL" sz="1200" dirty="0">
                <a:latin typeface="Monotype Corsiva" panose="03010101010201010101" pitchFamily="66" charset="0"/>
              </a:rPr>
              <a:t>:</a:t>
            </a:r>
          </a:p>
          <a:p>
            <a:r>
              <a:rPr lang="pl-PL" sz="1200" b="1" dirty="0">
                <a:latin typeface="Monotype Corsiva"/>
              </a:rPr>
              <a:t>5 grzebanie</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a:rPr>
            </a:br>
            <a:r>
              <a:rPr lang="pl-PL" sz="1200" dirty="0">
                <a:latin typeface="Monotype Corsiva"/>
              </a:rPr>
              <a:t>2 majsterkowanie</a:t>
            </a:r>
            <a:endParaRPr lang="en-US" sz="1200" b="1" dirty="0">
              <a:latin typeface="Monotype Corsiva"/>
            </a:endParaRPr>
          </a:p>
        </p:txBody>
      </p:sp>
      <p:sp>
        <p:nvSpPr>
          <p:cNvPr id="5" name="Prostokąt 4">
            <a:extLst>
              <a:ext uri="{FF2B5EF4-FFF2-40B4-BE49-F238E27FC236}">
                <a16:creationId xmlns:a16="http://schemas.microsoft.com/office/drawing/2014/main" id="{7247A0AA-2A42-4F37-8EF7-810222531A3B}"/>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IV-28</a:t>
            </a:r>
            <a:r>
              <a:rPr lang="pl-PL" dirty="0"/>
              <a:t> </a:t>
            </a:r>
          </a:p>
        </p:txBody>
      </p:sp>
    </p:spTree>
    <p:extLst>
      <p:ext uri="{BB962C8B-B14F-4D97-AF65-F5344CB8AC3E}">
        <p14:creationId xmlns:p14="http://schemas.microsoft.com/office/powerpoint/2010/main" val="3939180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69442" y="374796"/>
            <a:ext cx="2328112" cy="1318707"/>
          </a:xfrm>
        </p:spPr>
        <p:txBody>
          <a:bodyPr anchor="ctr">
            <a:noAutofit/>
          </a:bodyPr>
          <a:lstStyle/>
          <a:p>
            <a:r>
              <a:rPr lang="pl-PL" sz="1200" dirty="0">
                <a:latin typeface="Monotype Corsiva" panose="03010101010201010101" pitchFamily="66" charset="0"/>
              </a:rPr>
              <a:t>Znajdujecie złotą rzodkiew, na której ktoś napisał “dla </a:t>
            </a:r>
            <a:r>
              <a:rPr lang="pl-PL" sz="1200" dirty="0" err="1">
                <a:latin typeface="Monotype Corsiva" panose="03010101010201010101" pitchFamily="66" charset="0"/>
              </a:rPr>
              <a:t>najziemniejszej</a:t>
            </a:r>
            <a:r>
              <a:rPr lang="pl-PL" sz="1200" dirty="0">
                <a:latin typeface="Monotype Corsiva" panose="03010101010201010101" pitchFamily="66" charset="0"/>
              </a:rPr>
              <a:t>”. Nie zdążyliście mrugnąć, gdy otoczyły Was </a:t>
            </a:r>
            <a:r>
              <a:rPr lang="pl-PL" sz="1200" dirty="0" err="1">
                <a:latin typeface="Monotype Corsiva" panose="03010101010201010101" pitchFamily="66" charset="0"/>
              </a:rPr>
              <a:t>Larka</a:t>
            </a:r>
            <a:r>
              <a:rPr lang="pl-PL" sz="1200" dirty="0">
                <a:latin typeface="Monotype Corsiva" panose="03010101010201010101" pitchFamily="66" charset="0"/>
              </a:rPr>
              <a:t>, Świetlanka i Wizjerka, które przekrzykując się nawzajem, próbują przekonać Was, że to im właśnie należy się złota rzodkiew.</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78204" y="1893887"/>
            <a:ext cx="1333499" cy="1510261"/>
          </a:xfrm>
        </p:spPr>
        <p:txBody>
          <a:bodyPr vert="horz" lIns="91440" tIns="45720" rIns="91440" bIns="45720" rtlCol="0" anchor="t">
            <a:noAutofit/>
          </a:bodyPr>
          <a:lstStyle/>
          <a:p>
            <a:r>
              <a:rPr lang="pl-PL" sz="1200" dirty="0">
                <a:latin typeface="Monotype Corsiva"/>
              </a:rPr>
              <a:t>Rozsądźcie, która</a:t>
            </a:r>
            <a:br>
              <a:rPr lang="pl-PL" sz="1200" dirty="0">
                <a:latin typeface="Monotype Corsiva" panose="03010101010201010101" pitchFamily="66" charset="0"/>
              </a:rPr>
            </a:br>
            <a:r>
              <a:rPr lang="pl-PL" sz="1200" dirty="0">
                <a:latin typeface="Monotype Corsiva"/>
              </a:rPr>
              <a:t>z pań jest tą </a:t>
            </a:r>
            <a:r>
              <a:rPr lang="pl-PL" sz="1200" dirty="0" err="1">
                <a:latin typeface="Monotype Corsiva"/>
              </a:rPr>
              <a:t>najziemnijeszą</a:t>
            </a:r>
            <a:r>
              <a:rPr lang="pl-PL" sz="1200" dirty="0">
                <a:latin typeface="Monotype Corsiva"/>
              </a:rPr>
              <a:t>:</a:t>
            </a:r>
          </a:p>
          <a:p>
            <a:r>
              <a:rPr lang="pl-PL" sz="1200" b="1" dirty="0">
                <a:latin typeface="Monotype Corsiva"/>
              </a:rPr>
              <a:t>5 dociekliwość</a:t>
            </a:r>
            <a:br>
              <a:rPr lang="pl-PL" sz="1200" b="1" dirty="0">
                <a:latin typeface="Monotype Corsiva" panose="03010101010201010101" pitchFamily="66" charset="0"/>
              </a:rPr>
            </a:br>
            <a:r>
              <a:rPr lang="pl-PL" sz="1200" dirty="0">
                <a:latin typeface="Monotype Corsiva"/>
              </a:rPr>
              <a:t>2 grzebanie</a:t>
            </a:r>
            <a:br>
              <a:rPr lang="pl-PL" sz="1200" dirty="0">
                <a:latin typeface="Monotype Corsiva" panose="03010101010201010101" pitchFamily="66" charset="0"/>
              </a:rPr>
            </a:br>
            <a:r>
              <a:rPr lang="pl-PL" sz="1200" dirty="0">
                <a:latin typeface="Monotype Corsiva"/>
              </a:rPr>
              <a:t>2 przepowiednia</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498" y="1893887"/>
            <a:ext cx="1211179" cy="1466661"/>
          </a:xfrm>
          <a:prstGeom prst="rect">
            <a:avLst/>
          </a:prstGeom>
        </p:spPr>
        <p:txBody>
          <a:bodyPr vert="horz" lIns="91440" tIns="45720" rIns="91440" bIns="45720" rtlCol="0" anchor="t">
            <a:normAutofit lnSpcReduction="10000"/>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Przekonajcie panie, że nie jest ważne, jak bardzo ziemni jesteśmy,</a:t>
            </a:r>
            <a:br>
              <a:rPr lang="pl-PL" sz="1200" dirty="0">
                <a:latin typeface="Monotype Corsiva" panose="03010101010201010101" pitchFamily="66" charset="0"/>
              </a:rPr>
            </a:br>
            <a:r>
              <a:rPr lang="pl-PL" sz="1200" dirty="0">
                <a:latin typeface="Monotype Corsiva" panose="03010101010201010101" pitchFamily="66" charset="0"/>
              </a:rPr>
              <a:t>a to jaki mamy charakter:</a:t>
            </a:r>
          </a:p>
          <a:p>
            <a:r>
              <a:rPr lang="pl-PL" sz="1200" b="1" dirty="0">
                <a:latin typeface="Monotype Corsiva"/>
              </a:rPr>
              <a:t>5 spokój</a:t>
            </a:r>
            <a:br>
              <a:rPr lang="pl-PL" sz="1200" b="1" dirty="0">
                <a:latin typeface="Monotype Corsiva" panose="03010101010201010101" pitchFamily="66" charset="0"/>
              </a:rPr>
            </a:br>
            <a:r>
              <a:rPr lang="pl-PL" sz="1200" dirty="0">
                <a:latin typeface="Monotype Corsiva"/>
              </a:rPr>
              <a:t>2 dociekliwość</a:t>
            </a:r>
            <a:br>
              <a:rPr lang="pl-PL" sz="1200" dirty="0">
                <a:latin typeface="Monotype Corsiva" panose="03010101010201010101" pitchFamily="66" charset="0"/>
              </a:rPr>
            </a:br>
            <a:r>
              <a:rPr lang="pl-PL" sz="1200" dirty="0">
                <a:latin typeface="Monotype Corsiva"/>
              </a:rPr>
              <a:t>2 błotko</a:t>
            </a:r>
            <a:endParaRPr lang="en-US" sz="1200" b="1" dirty="0">
              <a:latin typeface="Monotype Corsiva"/>
            </a:endParaRPr>
          </a:p>
        </p:txBody>
      </p:sp>
      <p:sp>
        <p:nvSpPr>
          <p:cNvPr id="5" name="Prostokąt 4">
            <a:extLst>
              <a:ext uri="{FF2B5EF4-FFF2-40B4-BE49-F238E27FC236}">
                <a16:creationId xmlns:a16="http://schemas.microsoft.com/office/drawing/2014/main" id="{D2366C66-E382-42DE-BE4C-5C37D2ACD228}"/>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IV-29</a:t>
            </a:r>
            <a:r>
              <a:rPr lang="pl-PL" dirty="0"/>
              <a:t> </a:t>
            </a:r>
          </a:p>
        </p:txBody>
      </p:sp>
    </p:spTree>
    <p:extLst>
      <p:ext uri="{BB962C8B-B14F-4D97-AF65-F5344CB8AC3E}">
        <p14:creationId xmlns:p14="http://schemas.microsoft.com/office/powerpoint/2010/main" val="2884192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0" y="274047"/>
            <a:ext cx="2667000" cy="1318707"/>
          </a:xfrm>
        </p:spPr>
        <p:txBody>
          <a:bodyPr anchor="ctr">
            <a:noAutofit/>
          </a:bodyPr>
          <a:lstStyle/>
          <a:p>
            <a:r>
              <a:rPr lang="pl-PL" sz="1400" dirty="0">
                <a:latin typeface="Monotype Corsiva" panose="03010101010201010101" pitchFamily="66" charset="0"/>
              </a:rPr>
              <a:t>Przed Wami zawalony korytarz.</a:t>
            </a:r>
            <a:endParaRPr lang="en-US" sz="14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Odkopcie przejście:</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panose="03010101010201010101" pitchFamily="66" charset="0"/>
              </a:rPr>
            </a:br>
            <a:r>
              <a:rPr lang="pl-PL" sz="1200" dirty="0">
                <a:latin typeface="Monotype Corsiva"/>
              </a:rPr>
              <a:t>2 wybuchowy gaz</a:t>
            </a: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89647" y="1893887"/>
            <a:ext cx="1131757"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Rozłupcie zator:</a:t>
            </a:r>
          </a:p>
          <a:p>
            <a:r>
              <a:rPr lang="pl-PL" sz="1200" b="1" dirty="0">
                <a:latin typeface="Monotype Corsiva"/>
              </a:rPr>
              <a:t>4 gaz wybuchowy</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2 grzebanie</a:t>
            </a:r>
            <a:endParaRPr lang="en-US" sz="1200" dirty="0">
              <a:latin typeface="Monotype Corsiva"/>
            </a:endParaRPr>
          </a:p>
        </p:txBody>
      </p:sp>
      <p:sp>
        <p:nvSpPr>
          <p:cNvPr id="5" name="Prostokąt 4">
            <a:extLst>
              <a:ext uri="{FF2B5EF4-FFF2-40B4-BE49-F238E27FC236}">
                <a16:creationId xmlns:a16="http://schemas.microsoft.com/office/drawing/2014/main" id="{87270360-BB5E-45CF-922F-A6D41870A97B}"/>
              </a:ext>
            </a:extLst>
          </p:cNvPr>
          <p:cNvSpPr/>
          <p:nvPr/>
        </p:nvSpPr>
        <p:spPr>
          <a:xfrm>
            <a:off x="2277605" y="3415817"/>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IV-3</a:t>
            </a:r>
            <a:r>
              <a:rPr lang="pl-PL" dirty="0"/>
              <a:t> </a:t>
            </a:r>
          </a:p>
        </p:txBody>
      </p:sp>
    </p:spTree>
    <p:extLst>
      <p:ext uri="{BB962C8B-B14F-4D97-AF65-F5344CB8AC3E}">
        <p14:creationId xmlns:p14="http://schemas.microsoft.com/office/powerpoint/2010/main" val="352568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5539" y="385282"/>
            <a:ext cx="2255922" cy="1318707"/>
          </a:xfrm>
        </p:spPr>
        <p:txBody>
          <a:bodyPr anchor="ctr">
            <a:noAutofit/>
          </a:bodyPr>
          <a:lstStyle/>
          <a:p>
            <a:r>
              <a:rPr lang="pl-PL" sz="1200" dirty="0">
                <a:latin typeface="Monotype Corsiva" panose="03010101010201010101" pitchFamily="66" charset="0"/>
              </a:rPr>
              <a:t>Spotykacie grupę starych krasnoludów pogrążonych we wspomnieniach. Zastawiają Wam drogę i tłumaczą, że muszą Was nauczyć swojej tradycyjnej pieśni, bo to ostatnia szansa, aby ich kultura jeszcze przetrwała.</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lnSpcReduction="10000"/>
          </a:bodyPr>
          <a:lstStyle/>
          <a:p>
            <a:r>
              <a:rPr lang="pl-PL" sz="1200" dirty="0">
                <a:latin typeface="Monotype Corsiva"/>
              </a:rPr>
              <a:t>Śpiewacie razem</a:t>
            </a:r>
            <a:br>
              <a:rPr lang="pl-PL" sz="1200" dirty="0">
                <a:latin typeface="Monotype Corsiva" panose="03010101010201010101" pitchFamily="66" charset="0"/>
              </a:rPr>
            </a:br>
            <a:r>
              <a:rPr lang="pl-PL" sz="1200" dirty="0">
                <a:latin typeface="Monotype Corsiva"/>
              </a:rPr>
              <a:t>z krasnoludami „Złoto, złoto, złoto, złoto!”:</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3 dociekliwość</a:t>
            </a:r>
            <a:br>
              <a:rPr lang="pl-PL" sz="1200" dirty="0">
                <a:latin typeface="Monotype Corsiva" panose="03010101010201010101" pitchFamily="66" charset="0"/>
              </a:rPr>
            </a:br>
            <a:r>
              <a:rPr lang="pl-PL" sz="1200" dirty="0">
                <a:latin typeface="Monotype Corsiva"/>
              </a:rPr>
              <a:t>1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67326" y="1893887"/>
            <a:ext cx="1333500"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Składacie magiczny rejestrator</a:t>
            </a:r>
            <a:br>
              <a:rPr lang="pl-PL" sz="1200" dirty="0">
                <a:latin typeface="Monotype Corsiva" panose="03010101010201010101" pitchFamily="66" charset="0"/>
              </a:rPr>
            </a:br>
            <a:r>
              <a:rPr lang="pl-PL" sz="1200" dirty="0">
                <a:latin typeface="Monotype Corsiva"/>
              </a:rPr>
              <a:t>i nagrywacie pieśń:</a:t>
            </a:r>
          </a:p>
          <a:p>
            <a:r>
              <a:rPr lang="pl-PL" sz="1200" b="1" dirty="0">
                <a:latin typeface="Monotype Corsiva"/>
              </a:rPr>
              <a:t>5 majsterkowanie</a:t>
            </a:r>
            <a:br>
              <a:rPr lang="pl-PL" sz="1200" b="1" dirty="0">
                <a:latin typeface="Monotype Corsiva" panose="03010101010201010101" pitchFamily="66" charset="0"/>
              </a:rPr>
            </a:br>
            <a:r>
              <a:rPr lang="pl-PL" sz="1200" dirty="0">
                <a:latin typeface="Monotype Corsiva"/>
              </a:rPr>
              <a:t>3 grzebanie</a:t>
            </a:r>
            <a:br>
              <a:rPr lang="pl-PL" sz="1200" dirty="0">
                <a:latin typeface="Monotype Corsiva" panose="03010101010201010101" pitchFamily="66" charset="0"/>
              </a:rPr>
            </a:br>
            <a:r>
              <a:rPr lang="pl-PL" sz="1200" dirty="0">
                <a:latin typeface="Monotype Corsiva"/>
              </a:rPr>
              <a:t>1 błotko</a:t>
            </a:r>
            <a:endParaRPr lang="en-US" sz="1200" b="1" dirty="0">
              <a:latin typeface="Monotype Corsiva"/>
            </a:endParaRPr>
          </a:p>
        </p:txBody>
      </p:sp>
      <p:sp>
        <p:nvSpPr>
          <p:cNvPr id="5" name="Prostokąt 4">
            <a:extLst>
              <a:ext uri="{FF2B5EF4-FFF2-40B4-BE49-F238E27FC236}">
                <a16:creationId xmlns:a16="http://schemas.microsoft.com/office/drawing/2014/main" id="{6B265DD7-FAFB-4E63-B0B7-D6E251874BC6}"/>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IV-30</a:t>
            </a:r>
            <a:r>
              <a:rPr lang="pl-PL" dirty="0"/>
              <a:t> </a:t>
            </a:r>
          </a:p>
        </p:txBody>
      </p:sp>
    </p:spTree>
    <p:extLst>
      <p:ext uri="{BB962C8B-B14F-4D97-AF65-F5344CB8AC3E}">
        <p14:creationId xmlns:p14="http://schemas.microsoft.com/office/powerpoint/2010/main" val="39576319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11555" y="373251"/>
            <a:ext cx="2243890" cy="1318707"/>
          </a:xfrm>
        </p:spPr>
        <p:txBody>
          <a:bodyPr anchor="ctr">
            <a:noAutofit/>
          </a:bodyPr>
          <a:lstStyle/>
          <a:p>
            <a:r>
              <a:rPr lang="pl-PL" sz="1200" dirty="0">
                <a:latin typeface="Monotype Corsiva" panose="03010101010201010101" pitchFamily="66" charset="0"/>
              </a:rPr>
              <a:t>Drogę zastawia Wam</a:t>
            </a:r>
            <a:br>
              <a:rPr lang="pl-PL" sz="1200" dirty="0">
                <a:latin typeface="Monotype Corsiva" panose="03010101010201010101" pitchFamily="66" charset="0"/>
              </a:rPr>
            </a:br>
            <a:r>
              <a:rPr lang="pl-PL" sz="1200" dirty="0" err="1">
                <a:latin typeface="Monotype Corsiva" panose="03010101010201010101" pitchFamily="66" charset="0"/>
              </a:rPr>
              <a:t>Pancerniacz</a:t>
            </a:r>
            <a:r>
              <a:rPr lang="pl-PL" sz="1200" dirty="0">
                <a:latin typeface="Monotype Corsiva" panose="03010101010201010101" pitchFamily="66" charset="0"/>
              </a:rPr>
              <a:t>. Wygląda na bardzo zmęczonego. Chwiejąc się na nogach mówi: - Dzień dobry, jestem </a:t>
            </a:r>
            <a:r>
              <a:rPr lang="pl-PL" sz="1200" dirty="0" err="1">
                <a:latin typeface="Monotype Corsiva" panose="03010101010201010101" pitchFamily="66" charset="0"/>
              </a:rPr>
              <a:t>Pancerniacz</a:t>
            </a:r>
            <a:r>
              <a:rPr lang="pl-PL" sz="1200" dirty="0">
                <a:latin typeface="Monotype Corsiva" panose="03010101010201010101" pitchFamily="66" charset="0"/>
              </a:rPr>
              <a:t> i poproszę mięso - to objaw zdarzającego się </a:t>
            </a:r>
            <a:r>
              <a:rPr lang="pl-PL" sz="1200" dirty="0" err="1">
                <a:latin typeface="Monotype Corsiva" panose="03010101010201010101" pitchFamily="66" charset="0"/>
              </a:rPr>
              <a:t>Pancerniaczom</a:t>
            </a:r>
            <a:r>
              <a:rPr lang="pl-PL" sz="1200" dirty="0">
                <a:latin typeface="Monotype Corsiva" panose="03010101010201010101" pitchFamily="66" charset="0"/>
              </a:rPr>
              <a:t> niedoboru białka.</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Przygotujcie mu pyszny, białkowy posiłek:</a:t>
            </a:r>
          </a:p>
          <a:p>
            <a:r>
              <a:rPr lang="pl-PL" sz="1200" b="1" dirty="0">
                <a:latin typeface="Monotype Corsiva"/>
              </a:rPr>
              <a:t>4 grzebanie</a:t>
            </a:r>
            <a:br>
              <a:rPr lang="pl-PL" sz="1200" b="1" dirty="0">
                <a:latin typeface="Monotype Corsiva" panose="03010101010201010101" pitchFamily="66" charset="0"/>
              </a:rPr>
            </a:br>
            <a:r>
              <a:rPr lang="pl-PL" sz="1200" dirty="0">
                <a:latin typeface="Monotype Corsiva"/>
              </a:rPr>
              <a:t>2 majsterkowanie</a:t>
            </a:r>
            <a:br>
              <a:rPr lang="pl-PL" sz="1200" dirty="0">
                <a:latin typeface="Monotype Corsiva" panose="03010101010201010101" pitchFamily="66" charset="0"/>
              </a:rPr>
            </a:br>
            <a:r>
              <a:rPr lang="pl-PL" sz="1200" dirty="0">
                <a:latin typeface="Monotype Corsiva"/>
              </a:rPr>
              <a:t>2 spokój</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55295" y="1893887"/>
            <a:ext cx="1333500"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Przekonajcie go do przejścia na wegetarianizm:</a:t>
            </a:r>
          </a:p>
          <a:p>
            <a:r>
              <a:rPr lang="pl-PL" sz="1200" b="1" dirty="0">
                <a:latin typeface="Monotype Corsiva" panose="03010101010201010101" pitchFamily="66" charset="0"/>
              </a:rPr>
              <a:t>4 dociekliwość</a:t>
            </a:r>
            <a:br>
              <a:rPr lang="pl-PL" sz="1200" b="1" dirty="0">
                <a:latin typeface="Monotype Corsiva" panose="03010101010201010101" pitchFamily="66" charset="0"/>
              </a:rPr>
            </a:br>
            <a:r>
              <a:rPr lang="pl-PL" sz="1200" dirty="0">
                <a:latin typeface="Monotype Corsiva"/>
              </a:rPr>
              <a:t>2 magiczny kamień</a:t>
            </a:r>
            <a:br>
              <a:rPr lang="pl-PL" sz="1200" dirty="0">
                <a:latin typeface="Monotype Corsiva" panose="03010101010201010101" pitchFamily="66" charset="0"/>
              </a:rPr>
            </a:br>
            <a:r>
              <a:rPr lang="pl-PL" sz="1200" dirty="0">
                <a:latin typeface="Monotype Corsiva"/>
              </a:rPr>
              <a:t>2 błotko</a:t>
            </a:r>
            <a:endParaRPr lang="en-US" sz="1200" b="1" dirty="0">
              <a:latin typeface="Monotype Corsiva"/>
            </a:endParaRPr>
          </a:p>
        </p:txBody>
      </p:sp>
      <p:sp>
        <p:nvSpPr>
          <p:cNvPr id="5" name="Prostokąt 4">
            <a:extLst>
              <a:ext uri="{FF2B5EF4-FFF2-40B4-BE49-F238E27FC236}">
                <a16:creationId xmlns:a16="http://schemas.microsoft.com/office/drawing/2014/main" id="{E70AC138-2A9C-46BF-8755-79A0BE74C5BB}"/>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IV-31</a:t>
            </a:r>
            <a:r>
              <a:rPr lang="pl-PL" dirty="0"/>
              <a:t> </a:t>
            </a:r>
          </a:p>
        </p:txBody>
      </p:sp>
    </p:spTree>
    <p:extLst>
      <p:ext uri="{BB962C8B-B14F-4D97-AF65-F5344CB8AC3E}">
        <p14:creationId xmlns:p14="http://schemas.microsoft.com/office/powerpoint/2010/main" val="612605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68442" y="250913"/>
            <a:ext cx="2340142" cy="1584329"/>
          </a:xfrm>
        </p:spPr>
        <p:txBody>
          <a:bodyPr anchor="ctr">
            <a:noAutofit/>
          </a:bodyPr>
          <a:lstStyle/>
          <a:p>
            <a:r>
              <a:rPr lang="pl-PL" sz="1200" dirty="0">
                <a:latin typeface="Monotype Corsiva" panose="03010101010201010101" pitchFamily="66" charset="0"/>
              </a:rPr>
              <a:t>Po korytarzu</a:t>
            </a:r>
            <a:br>
              <a:rPr lang="pl-PL" sz="1200" dirty="0">
                <a:latin typeface="Monotype Corsiva" panose="03010101010201010101" pitchFamily="66" charset="0"/>
              </a:rPr>
            </a:br>
            <a:r>
              <a:rPr lang="pl-PL" sz="1200" dirty="0">
                <a:latin typeface="Monotype Corsiva" panose="03010101010201010101" pitchFamily="66" charset="0"/>
              </a:rPr>
              <a:t>wije się coś bardzo dziwnego. Raz jest małe, by zaraz urosnąć, wypuścić macki, zmienić je w skrzydła, a potem rozlać się po ziemi i znów przyjąć dwunożny kształt. To </a:t>
            </a:r>
            <a:r>
              <a:rPr lang="pl-PL" sz="1200" dirty="0" err="1">
                <a:latin typeface="Monotype Corsiva" panose="03010101010201010101" pitchFamily="66" charset="0"/>
              </a:rPr>
              <a:t>Larka</a:t>
            </a:r>
            <a:r>
              <a:rPr lang="pl-PL" sz="1200" dirty="0">
                <a:latin typeface="Monotype Corsiva" panose="03010101010201010101" pitchFamily="66" charset="0"/>
              </a:rPr>
              <a:t>, która nie umie znaleźć swojej właściwej postaci.</a:t>
            </a:r>
            <a:endParaRPr lang="en-US" sz="12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Przygotujcie napar uspokajający:</a:t>
            </a:r>
          </a:p>
          <a:p>
            <a:r>
              <a:rPr lang="pl-PL" sz="1200" b="1" dirty="0">
                <a:latin typeface="Monotype Corsiva"/>
              </a:rPr>
              <a:t>5 wybuchowy gaz</a:t>
            </a:r>
            <a:br>
              <a:rPr lang="pl-PL" sz="1200" b="1" dirty="0">
                <a:latin typeface="Monotype Corsiva" panose="03010101010201010101" pitchFamily="66" charset="0"/>
              </a:rPr>
            </a:br>
            <a:r>
              <a:rPr lang="pl-PL" sz="1200" dirty="0">
                <a:latin typeface="Monotype Corsiva"/>
              </a:rPr>
              <a:t>2 dociekliwość</a:t>
            </a:r>
            <a:br>
              <a:rPr lang="pl-PL" sz="1200" dirty="0">
                <a:latin typeface="Monotype Corsiva" panose="03010101010201010101" pitchFamily="66" charset="0"/>
              </a:rPr>
            </a:br>
            <a:r>
              <a:rPr lang="pl-PL" sz="1200" dirty="0">
                <a:latin typeface="Monotype Corsiva"/>
              </a:rPr>
              <a:t>1majsterkowanie</a:t>
            </a:r>
            <a:br>
              <a:rPr lang="pl-PL" sz="1200" dirty="0">
                <a:latin typeface="Monotype Corsiva" panose="03010101010201010101" pitchFamily="66" charset="0"/>
              </a:rPr>
            </a:br>
            <a:endParaRPr lang="pl-PL"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Przytulcie </a:t>
            </a:r>
            <a:r>
              <a:rPr lang="pl-PL" sz="1200" dirty="0" err="1">
                <a:latin typeface="Monotype Corsiva"/>
              </a:rPr>
              <a:t>Larkę</a:t>
            </a:r>
            <a:br>
              <a:rPr lang="pl-PL" sz="1200" dirty="0">
                <a:latin typeface="Monotype Corsiva" panose="03010101010201010101" pitchFamily="66" charset="0"/>
              </a:rPr>
            </a:br>
            <a:r>
              <a:rPr lang="pl-PL" sz="1200" dirty="0">
                <a:latin typeface="Monotype Corsiva"/>
              </a:rPr>
              <a:t>i uspokójcie dobrym słowem:</a:t>
            </a:r>
          </a:p>
          <a:p>
            <a:r>
              <a:rPr lang="pl-PL" sz="1200" b="1" dirty="0">
                <a:latin typeface="Monotype Corsiva"/>
              </a:rPr>
              <a:t>5 spokój</a:t>
            </a:r>
            <a:br>
              <a:rPr lang="pl-PL" sz="1200" b="1" dirty="0">
                <a:latin typeface="Monotype Corsiva"/>
              </a:rPr>
            </a:br>
            <a:r>
              <a:rPr lang="pl-PL" sz="1200" dirty="0">
                <a:latin typeface="Monotype Corsiva" panose="03010101010201010101" pitchFamily="66" charset="0"/>
              </a:rPr>
              <a:t>3 magiczny kamień</a:t>
            </a:r>
            <a:endParaRPr lang="en-US" sz="1200" b="1" dirty="0">
              <a:latin typeface="Monotype Corsiva" panose="03010101010201010101" pitchFamily="66" charset="0"/>
            </a:endParaRPr>
          </a:p>
        </p:txBody>
      </p:sp>
      <p:sp>
        <p:nvSpPr>
          <p:cNvPr id="5" name="Prostokąt 4">
            <a:extLst>
              <a:ext uri="{FF2B5EF4-FFF2-40B4-BE49-F238E27FC236}">
                <a16:creationId xmlns:a16="http://schemas.microsoft.com/office/drawing/2014/main" id="{66C56158-9B1F-422F-9953-1E8BFC18267A}"/>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IV-32</a:t>
            </a:r>
            <a:r>
              <a:rPr lang="pl-PL" dirty="0"/>
              <a:t> </a:t>
            </a:r>
          </a:p>
        </p:txBody>
      </p:sp>
    </p:spTree>
    <p:extLst>
      <p:ext uri="{BB962C8B-B14F-4D97-AF65-F5344CB8AC3E}">
        <p14:creationId xmlns:p14="http://schemas.microsoft.com/office/powerpoint/2010/main" val="3785074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319108"/>
            <a:ext cx="2266950" cy="1318707"/>
          </a:xfrm>
        </p:spPr>
        <p:txBody>
          <a:bodyPr anchor="ctr">
            <a:normAutofit/>
          </a:bodyPr>
          <a:lstStyle/>
          <a:p>
            <a:r>
              <a:rPr lang="pl-PL" dirty="0">
                <a:latin typeface="Monotype Corsiva" panose="03010101010201010101" pitchFamily="66" charset="0"/>
              </a:rPr>
              <a:t>Waszą drogę blokuje sieć korzeni drzew, przez którą ciężko się przebić.</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a:normAutofit/>
          </a:bodyPr>
          <a:lstStyle/>
          <a:p>
            <a:r>
              <a:rPr lang="pl-PL" sz="1200" dirty="0">
                <a:latin typeface="Monotype Corsiva" panose="03010101010201010101" pitchFamily="66" charset="0"/>
              </a:rPr>
              <a:t>Przebijcie się:</a:t>
            </a:r>
          </a:p>
          <a:p>
            <a:r>
              <a:rPr lang="pl-PL" sz="1200" b="1" dirty="0">
                <a:latin typeface="Monotype Corsiva" panose="03010101010201010101" pitchFamily="66" charset="0"/>
              </a:rPr>
              <a:t>4 gaz wybuchowy</a:t>
            </a:r>
            <a:br>
              <a:rPr lang="pl-PL" sz="1200" b="1" dirty="0">
                <a:latin typeface="Monotype Corsiva" panose="03010101010201010101" pitchFamily="66" charset="0"/>
              </a:rPr>
            </a:br>
            <a:r>
              <a:rPr lang="pl-PL" sz="1200" dirty="0">
                <a:latin typeface="Monotype Corsiva" panose="03010101010201010101" pitchFamily="66" charset="0"/>
              </a:rPr>
              <a:t>3 grzebanie</a:t>
            </a:r>
            <a:br>
              <a:rPr lang="pl-PL" sz="1200" dirty="0">
                <a:latin typeface="Monotype Corsiva" panose="03010101010201010101" pitchFamily="66" charset="0"/>
              </a:rPr>
            </a:br>
            <a:r>
              <a:rPr lang="pl-PL" sz="1200" dirty="0">
                <a:latin typeface="Monotype Corsiva" panose="03010101010201010101" pitchFamily="66" charset="0"/>
              </a:rPr>
              <a:t>2 majsterkowanie</a:t>
            </a:r>
            <a:endParaRPr lang="en-US" sz="1200"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59282" y="1893887"/>
            <a:ext cx="1107693"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Przemieście je:</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3 dociekliwość</a:t>
            </a:r>
            <a:br>
              <a:rPr lang="pl-PL" sz="1200" dirty="0">
                <a:latin typeface="Monotype Corsiva" panose="03010101010201010101" pitchFamily="66" charset="0"/>
              </a:rPr>
            </a:br>
            <a:r>
              <a:rPr lang="pl-PL" sz="1200" dirty="0">
                <a:latin typeface="Monotype Corsiva"/>
              </a:rPr>
              <a:t>2 grzebanie</a:t>
            </a:r>
            <a:endParaRPr lang="en-US" sz="1200" b="1" dirty="0">
              <a:latin typeface="Monotype Corsiva"/>
            </a:endParaRPr>
          </a:p>
        </p:txBody>
      </p:sp>
      <p:sp>
        <p:nvSpPr>
          <p:cNvPr id="5" name="Prostokąt 4">
            <a:extLst>
              <a:ext uri="{FF2B5EF4-FFF2-40B4-BE49-F238E27FC236}">
                <a16:creationId xmlns:a16="http://schemas.microsoft.com/office/drawing/2014/main" id="{A6D717F1-9B06-48FA-B083-41D325E2FDBE}"/>
              </a:ext>
            </a:extLst>
          </p:cNvPr>
          <p:cNvSpPr/>
          <p:nvPr/>
        </p:nvSpPr>
        <p:spPr>
          <a:xfrm>
            <a:off x="2277605" y="3415817"/>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IV-4</a:t>
            </a:r>
            <a:r>
              <a:rPr lang="pl-PL" dirty="0"/>
              <a:t> </a:t>
            </a:r>
          </a:p>
        </p:txBody>
      </p:sp>
    </p:spTree>
    <p:extLst>
      <p:ext uri="{BB962C8B-B14F-4D97-AF65-F5344CB8AC3E}">
        <p14:creationId xmlns:p14="http://schemas.microsoft.com/office/powerpoint/2010/main" val="2610562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403330"/>
            <a:ext cx="2266950" cy="1318707"/>
          </a:xfrm>
        </p:spPr>
        <p:txBody>
          <a:bodyPr anchor="ctr">
            <a:normAutofit/>
          </a:bodyPr>
          <a:lstStyle/>
          <a:p>
            <a:r>
              <a:rPr lang="pl-PL" sz="1600" dirty="0">
                <a:latin typeface="Monotype Corsiva" panose="03010101010201010101" pitchFamily="66" charset="0"/>
              </a:rPr>
              <a:t>Ostatnie przygody spowodowały, że Wasze kilofy i łopaty są mocno zużyte, potrzebujecie nowych.</a:t>
            </a:r>
            <a:endParaRPr lang="en-US" sz="16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Zmajstrujcie je:</a:t>
            </a:r>
          </a:p>
          <a:p>
            <a:r>
              <a:rPr lang="pl-PL" sz="1200" b="1" dirty="0">
                <a:latin typeface="Monotype Corsiva"/>
              </a:rPr>
              <a:t>4 majsterkowanie</a:t>
            </a:r>
            <a:br>
              <a:rPr lang="pl-PL" sz="1200" b="1" dirty="0">
                <a:latin typeface="Monotype Corsiva" panose="03010101010201010101" pitchFamily="66" charset="0"/>
              </a:rPr>
            </a:br>
            <a:r>
              <a:rPr lang="pl-PL" sz="1200" dirty="0">
                <a:latin typeface="Monotype Corsiva"/>
              </a:rPr>
              <a:t>1 błotko</a:t>
            </a:r>
            <a:br>
              <a:rPr lang="pl-PL" sz="1200" dirty="0">
                <a:latin typeface="Monotype Corsiva" panose="03010101010201010101" pitchFamily="66" charset="0"/>
              </a:rPr>
            </a:br>
            <a:r>
              <a:rPr lang="pl-PL" sz="1200" dirty="0">
                <a:latin typeface="Monotype Corsiva"/>
              </a:rPr>
              <a:t>2 dociekliwość</a:t>
            </a:r>
            <a:endParaRPr lang="en-US"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57968"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Wykupcie nowe:</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3 błotko</a:t>
            </a:r>
            <a:endParaRPr lang="en-US" sz="1200" b="1" dirty="0">
              <a:latin typeface="Monotype Corsiva"/>
            </a:endParaRPr>
          </a:p>
        </p:txBody>
      </p:sp>
      <p:sp>
        <p:nvSpPr>
          <p:cNvPr id="5" name="Prostokąt 4">
            <a:extLst>
              <a:ext uri="{FF2B5EF4-FFF2-40B4-BE49-F238E27FC236}">
                <a16:creationId xmlns:a16="http://schemas.microsoft.com/office/drawing/2014/main" id="{2CF18DEC-616A-4DF3-BCFE-3C732728C5B8}"/>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IV-5</a:t>
            </a:r>
            <a:r>
              <a:rPr lang="pl-PL" dirty="0"/>
              <a:t> </a:t>
            </a:r>
          </a:p>
        </p:txBody>
      </p:sp>
    </p:spTree>
    <p:extLst>
      <p:ext uri="{BB962C8B-B14F-4D97-AF65-F5344CB8AC3E}">
        <p14:creationId xmlns:p14="http://schemas.microsoft.com/office/powerpoint/2010/main" val="684914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0025" y="325124"/>
            <a:ext cx="2266950" cy="1318707"/>
          </a:xfrm>
        </p:spPr>
        <p:txBody>
          <a:bodyPr anchor="ctr">
            <a:normAutofit/>
          </a:bodyPr>
          <a:lstStyle/>
          <a:p>
            <a:r>
              <a:rPr lang="pl-PL" dirty="0">
                <a:latin typeface="Monotype Corsiva" panose="03010101010201010101" pitchFamily="66" charset="0"/>
              </a:rPr>
              <a:t>Znaleźliście porzucone jajka - trudno powiedzieć czyje.</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Przeróbcie je na pożywne danie:</a:t>
            </a:r>
          </a:p>
          <a:p>
            <a:r>
              <a:rPr lang="pl-PL" sz="1200" b="1" dirty="0">
                <a:latin typeface="Monotype Corsiva"/>
              </a:rPr>
              <a:t>4 majsterkowanie</a:t>
            </a:r>
            <a:endParaRPr lang="pl-PL" sz="1200" b="1" dirty="0">
              <a:latin typeface="Monotype Corsiva" panose="03010101010201010101" pitchFamily="66" charset="0"/>
            </a:endParaRPr>
          </a:p>
          <a:p>
            <a:r>
              <a:rPr lang="pl-PL" sz="1200" dirty="0">
                <a:latin typeface="Monotype Corsiva"/>
              </a:rPr>
              <a:t>2 magiczny kamień</a:t>
            </a:r>
            <a:br>
              <a:rPr lang="pl-PL" sz="1200" dirty="0">
                <a:latin typeface="Monotype Corsiva" panose="03010101010201010101" pitchFamily="66" charset="0"/>
              </a:rPr>
            </a:br>
            <a:r>
              <a:rPr lang="pl-PL" sz="1200" dirty="0">
                <a:latin typeface="Monotype Corsiva"/>
              </a:rPr>
              <a:t>1 wybuchowy gaz</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0"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a:rPr>
              <a:t>Dajcie im ciepło</a:t>
            </a:r>
            <a:br>
              <a:rPr lang="pl-PL" sz="1200" dirty="0">
                <a:latin typeface="Monotype Corsiva" panose="03010101010201010101" pitchFamily="66" charset="0"/>
              </a:rPr>
            </a:br>
            <a:r>
              <a:rPr lang="pl-PL" sz="1200" dirty="0">
                <a:latin typeface="Monotype Corsiva"/>
              </a:rPr>
              <a:t>i wypuśćcie cokolwiek się wykluje:</a:t>
            </a:r>
          </a:p>
          <a:p>
            <a:r>
              <a:rPr lang="pl-PL" sz="1200" b="1" dirty="0">
                <a:latin typeface="Monotype Corsiva"/>
              </a:rPr>
              <a:t>4 spokój</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panose="03010101010201010101" pitchFamily="66" charset="0"/>
              </a:rPr>
            </a:br>
            <a:r>
              <a:rPr lang="pl-PL" sz="1200" dirty="0">
                <a:latin typeface="Monotype Corsiva"/>
              </a:rPr>
              <a:t>1 majsterkowanie</a:t>
            </a:r>
            <a:endParaRPr lang="en-US" sz="1200" b="1" dirty="0">
              <a:latin typeface="Monotype Corsiva"/>
            </a:endParaRPr>
          </a:p>
        </p:txBody>
      </p:sp>
      <p:sp>
        <p:nvSpPr>
          <p:cNvPr id="5" name="Prostokąt 4">
            <a:extLst>
              <a:ext uri="{FF2B5EF4-FFF2-40B4-BE49-F238E27FC236}">
                <a16:creationId xmlns:a16="http://schemas.microsoft.com/office/drawing/2014/main" id="{9DB73CDA-D669-451B-9F70-80210A5A4EE4}"/>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IV-6</a:t>
            </a:r>
            <a:r>
              <a:rPr lang="pl-PL" dirty="0"/>
              <a:t> </a:t>
            </a:r>
          </a:p>
        </p:txBody>
      </p:sp>
    </p:spTree>
    <p:extLst>
      <p:ext uri="{BB962C8B-B14F-4D97-AF65-F5344CB8AC3E}">
        <p14:creationId xmlns:p14="http://schemas.microsoft.com/office/powerpoint/2010/main" val="170154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10552" y="319109"/>
            <a:ext cx="2261937" cy="1466661"/>
          </a:xfrm>
        </p:spPr>
        <p:txBody>
          <a:bodyPr anchor="ctr">
            <a:noAutofit/>
          </a:bodyPr>
          <a:lstStyle/>
          <a:p>
            <a:r>
              <a:rPr lang="pl-PL" sz="1550" dirty="0">
                <a:latin typeface="Monotype Corsiva" panose="03010101010201010101" pitchFamily="66" charset="0"/>
              </a:rPr>
              <a:t>Korytarz obrósł grzybami, czy one są jadalne?</a:t>
            </a:r>
            <a:endParaRPr lang="en-US" sz="155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6"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Jedno z Was sprawdza za wszystkich:</a:t>
            </a:r>
          </a:p>
          <a:p>
            <a:r>
              <a:rPr lang="pl-PL" sz="1200" b="1" dirty="0">
                <a:latin typeface="Monotype Corsiva"/>
              </a:rPr>
              <a:t>4 wspinanie</a:t>
            </a:r>
            <a:br>
              <a:rPr lang="pl-PL" sz="1200" b="1" dirty="0">
                <a:latin typeface="Monotype Corsiva" panose="03010101010201010101" pitchFamily="66" charset="0"/>
              </a:rPr>
            </a:br>
            <a:r>
              <a:rPr lang="pl-PL" sz="1200" dirty="0">
                <a:latin typeface="Monotype Corsiva"/>
              </a:rPr>
              <a:t>2 błotko</a:t>
            </a:r>
            <a:br>
              <a:rPr lang="pl-PL" sz="1200" dirty="0">
                <a:latin typeface="Monotype Corsiva" panose="03010101010201010101" pitchFamily="66" charset="0"/>
              </a:rPr>
            </a:br>
            <a:r>
              <a:rPr lang="pl-PL" sz="1200" dirty="0">
                <a:latin typeface="Monotype Corsiva"/>
              </a:rPr>
              <a:t>2 przepowiednia</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261310" y="1893887"/>
            <a:ext cx="1333500"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Mamy jeszcze prowiant, nie potrzebujemy tych grzybów:</a:t>
            </a:r>
          </a:p>
          <a:p>
            <a:r>
              <a:rPr lang="pl-PL" sz="1200" b="1" dirty="0">
                <a:latin typeface="Monotype Corsiva"/>
              </a:rPr>
              <a:t>4 błotko</a:t>
            </a:r>
            <a:br>
              <a:rPr lang="pl-PL" sz="1200" b="1" dirty="0">
                <a:latin typeface="Monotype Corsiva" panose="03010101010201010101" pitchFamily="66" charset="0"/>
              </a:rPr>
            </a:br>
            <a:r>
              <a:rPr lang="pl-PL" sz="1200" dirty="0">
                <a:latin typeface="Monotype Corsiva"/>
              </a:rPr>
              <a:t>2 przepowiednia</a:t>
            </a:r>
            <a:br>
              <a:rPr lang="pl-PL" sz="1200" dirty="0">
                <a:latin typeface="Monotype Corsiva" panose="03010101010201010101" pitchFamily="66" charset="0"/>
              </a:rPr>
            </a:br>
            <a:r>
              <a:rPr lang="pl-PL" sz="1200" dirty="0">
                <a:latin typeface="Monotype Corsiva"/>
              </a:rPr>
              <a:t>2 gaz wybuchowy</a:t>
            </a:r>
            <a:endParaRPr lang="en-US" sz="1200" b="1" dirty="0">
              <a:latin typeface="Monotype Corsiva"/>
            </a:endParaRPr>
          </a:p>
        </p:txBody>
      </p:sp>
      <p:sp>
        <p:nvSpPr>
          <p:cNvPr id="5" name="Prostokąt 4">
            <a:extLst>
              <a:ext uri="{FF2B5EF4-FFF2-40B4-BE49-F238E27FC236}">
                <a16:creationId xmlns:a16="http://schemas.microsoft.com/office/drawing/2014/main" id="{6FA93E72-6E6A-4CE2-BD6A-7CCE5EBB0B7F}"/>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IV-7</a:t>
            </a:r>
            <a:r>
              <a:rPr lang="pl-PL" dirty="0"/>
              <a:t> </a:t>
            </a:r>
          </a:p>
        </p:txBody>
      </p:sp>
    </p:spTree>
    <p:extLst>
      <p:ext uri="{BB962C8B-B14F-4D97-AF65-F5344CB8AC3E}">
        <p14:creationId xmlns:p14="http://schemas.microsoft.com/office/powerpoint/2010/main" val="818298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181476" y="274047"/>
            <a:ext cx="2304047" cy="1318707"/>
          </a:xfrm>
        </p:spPr>
        <p:txBody>
          <a:bodyPr anchor="ctr">
            <a:noAutofit/>
          </a:bodyPr>
          <a:lstStyle/>
          <a:p>
            <a:r>
              <a:rPr lang="pl-PL" sz="1600" dirty="0">
                <a:latin typeface="Monotype Corsiva" panose="03010101010201010101" pitchFamily="66" charset="0"/>
              </a:rPr>
              <a:t>W korytarzu przed Wami szaleje pożar!</a:t>
            </a:r>
            <a:endParaRPr lang="en-US" sz="16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145595" y="1893887"/>
            <a:ext cx="1187904" cy="1410966"/>
          </a:xfrm>
        </p:spPr>
        <p:txBody>
          <a:bodyPr vert="horz" lIns="91440" tIns="45720" rIns="91440" bIns="45720" rtlCol="0" anchor="t">
            <a:normAutofit/>
          </a:bodyPr>
          <a:lstStyle/>
          <a:p>
            <a:r>
              <a:rPr lang="pl-PL" sz="1200" dirty="0">
                <a:latin typeface="Monotype Corsiva" panose="03010101010201010101" pitchFamily="66" charset="0"/>
              </a:rPr>
              <a:t>Ugaście go:</a:t>
            </a:r>
          </a:p>
          <a:p>
            <a:r>
              <a:rPr lang="pl-PL" sz="1200" b="1" dirty="0">
                <a:latin typeface="Monotype Corsiva"/>
              </a:rPr>
              <a:t>4 błotko</a:t>
            </a:r>
            <a:br>
              <a:rPr lang="pl-PL" sz="1200" b="1" dirty="0">
                <a:latin typeface="Monotype Corsiva" panose="03010101010201010101" pitchFamily="66" charset="0"/>
              </a:rPr>
            </a:br>
            <a:r>
              <a:rPr lang="pl-PL" sz="1200" dirty="0">
                <a:latin typeface="Monotype Corsiva"/>
              </a:rPr>
              <a:t>3 grzebanie</a:t>
            </a:r>
            <a:endParaRPr lang="en-US" sz="1200"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3501" y="1893887"/>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Przebijcie się przez płomienie:</a:t>
            </a:r>
          </a:p>
          <a:p>
            <a:r>
              <a:rPr lang="pl-PL" sz="1200" b="1" dirty="0">
                <a:latin typeface="Monotype Corsiva"/>
              </a:rPr>
              <a:t>4 magiczny kamień</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panose="03010101010201010101" pitchFamily="66" charset="0"/>
              </a:rPr>
            </a:br>
            <a:r>
              <a:rPr lang="pl-PL" sz="1200" dirty="0">
                <a:latin typeface="Monotype Corsiva"/>
              </a:rPr>
              <a:t>1 majsterkowanie</a:t>
            </a:r>
            <a:endParaRPr lang="en-US" sz="1200" b="1" dirty="0">
              <a:latin typeface="Monotype Corsiva"/>
            </a:endParaRPr>
          </a:p>
        </p:txBody>
      </p:sp>
      <p:sp>
        <p:nvSpPr>
          <p:cNvPr id="5" name="Prostokąt 4">
            <a:extLst>
              <a:ext uri="{FF2B5EF4-FFF2-40B4-BE49-F238E27FC236}">
                <a16:creationId xmlns:a16="http://schemas.microsoft.com/office/drawing/2014/main" id="{922225B3-CDE7-448B-8B99-5BA42D3F4313}"/>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IV-8</a:t>
            </a:r>
            <a:r>
              <a:rPr lang="pl-PL" dirty="0"/>
              <a:t> </a:t>
            </a:r>
          </a:p>
        </p:txBody>
      </p:sp>
    </p:spTree>
    <p:extLst>
      <p:ext uri="{BB962C8B-B14F-4D97-AF65-F5344CB8AC3E}">
        <p14:creationId xmlns:p14="http://schemas.microsoft.com/office/powerpoint/2010/main" val="789960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204537" y="331140"/>
            <a:ext cx="2255921" cy="1318707"/>
          </a:xfrm>
        </p:spPr>
        <p:txBody>
          <a:bodyPr anchor="ctr">
            <a:noAutofit/>
          </a:bodyPr>
          <a:lstStyle/>
          <a:p>
            <a:r>
              <a:rPr lang="pl-PL" sz="1600" dirty="0">
                <a:latin typeface="Monotype Corsiva" panose="03010101010201010101" pitchFamily="66" charset="0"/>
              </a:rPr>
              <a:t>Ściana obsydianu blokuje Wam drogę - bardzo ciężko go zniszczyć.</a:t>
            </a:r>
            <a:endParaRPr lang="en-US" sz="16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204537" y="1899160"/>
            <a:ext cx="1187904" cy="1410966"/>
          </a:xfrm>
        </p:spPr>
        <p:txBody>
          <a:bodyPr vert="horz" lIns="91440" tIns="45720" rIns="91440" bIns="45720" rtlCol="0" anchor="t">
            <a:normAutofit/>
          </a:bodyPr>
          <a:lstStyle/>
          <a:p>
            <a:r>
              <a:rPr lang="pl-PL" sz="1200" dirty="0">
                <a:latin typeface="Monotype Corsiva" panose="03010101010201010101" pitchFamily="66" charset="0"/>
              </a:rPr>
              <a:t>Wysadźcie go:</a:t>
            </a:r>
          </a:p>
          <a:p>
            <a:r>
              <a:rPr lang="pl-PL" sz="1200" b="1" dirty="0">
                <a:latin typeface="Monotype Corsiva"/>
              </a:rPr>
              <a:t>4 wybuchowy gaz</a:t>
            </a:r>
            <a:br>
              <a:rPr lang="pl-PL" sz="1200" b="1" dirty="0">
                <a:latin typeface="Monotype Corsiva" panose="03010101010201010101" pitchFamily="66" charset="0"/>
              </a:rPr>
            </a:br>
            <a:r>
              <a:rPr lang="pl-PL" sz="1200" dirty="0">
                <a:latin typeface="Monotype Corsiva"/>
              </a:rPr>
              <a:t>2 spokój</a:t>
            </a:r>
            <a:br>
              <a:rPr lang="pl-PL" sz="1200" dirty="0">
                <a:latin typeface="Monotype Corsiva" panose="03010101010201010101" pitchFamily="66" charset="0"/>
              </a:rPr>
            </a:br>
            <a:r>
              <a:rPr lang="pl-PL" sz="1200" dirty="0">
                <a:latin typeface="Monotype Corsiva"/>
              </a:rPr>
              <a:t>1 majsterkowanie</a:t>
            </a:r>
            <a:endParaRPr lang="en-US" sz="1200"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332497" y="1899160"/>
            <a:ext cx="1187904" cy="1466661"/>
          </a:xfrm>
          <a:prstGeom prst="rect">
            <a:avLst/>
          </a:prstGeom>
        </p:spPr>
        <p:txBody>
          <a:bodyPr vert="horz" lIns="91440" tIns="45720" rIns="91440" bIns="45720"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200" dirty="0">
                <a:latin typeface="Monotype Corsiva" panose="03010101010201010101" pitchFamily="66" charset="0"/>
              </a:rPr>
              <a:t>Rozkruszcie go:</a:t>
            </a:r>
          </a:p>
          <a:p>
            <a:r>
              <a:rPr lang="pl-PL" sz="1200" b="1" dirty="0">
                <a:latin typeface="Monotype Corsiva"/>
              </a:rPr>
              <a:t>4 dociekliwość</a:t>
            </a:r>
            <a:br>
              <a:rPr lang="pl-PL" sz="1200" b="1" dirty="0">
                <a:latin typeface="Monotype Corsiva" panose="03010101010201010101" pitchFamily="66" charset="0"/>
              </a:rPr>
            </a:br>
            <a:r>
              <a:rPr lang="pl-PL" sz="1200" dirty="0">
                <a:latin typeface="Monotype Corsiva"/>
              </a:rPr>
              <a:t>2 grzebanie</a:t>
            </a:r>
            <a:br>
              <a:rPr lang="pl-PL" sz="1200" dirty="0">
                <a:latin typeface="Monotype Corsiva" panose="03010101010201010101" pitchFamily="66" charset="0"/>
              </a:rPr>
            </a:br>
            <a:r>
              <a:rPr lang="pl-PL" sz="1200" dirty="0">
                <a:latin typeface="Monotype Corsiva"/>
              </a:rPr>
              <a:t>1 wybuchowy gaz</a:t>
            </a:r>
            <a:endParaRPr lang="en-US" sz="1200" b="1" dirty="0">
              <a:latin typeface="Monotype Corsiva"/>
            </a:endParaRPr>
          </a:p>
        </p:txBody>
      </p:sp>
      <p:sp>
        <p:nvSpPr>
          <p:cNvPr id="5" name="Prostokąt 4">
            <a:extLst>
              <a:ext uri="{FF2B5EF4-FFF2-40B4-BE49-F238E27FC236}">
                <a16:creationId xmlns:a16="http://schemas.microsoft.com/office/drawing/2014/main" id="{58A23875-6FEE-4A98-AD43-20B92B77A75D}"/>
              </a:ext>
            </a:extLst>
          </p:cNvPr>
          <p:cNvSpPr/>
          <p:nvPr/>
        </p:nvSpPr>
        <p:spPr>
          <a:xfrm>
            <a:off x="2233552" y="3419475"/>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IV-9</a:t>
            </a:r>
            <a:r>
              <a:rPr lang="pl-PL" dirty="0"/>
              <a:t> </a:t>
            </a:r>
          </a:p>
        </p:txBody>
      </p:sp>
    </p:spTree>
    <p:extLst>
      <p:ext uri="{BB962C8B-B14F-4D97-AF65-F5344CB8AC3E}">
        <p14:creationId xmlns:p14="http://schemas.microsoft.com/office/powerpoint/2010/main" val="250307705"/>
      </p:ext>
    </p:extLst>
  </p:cSld>
  <p:clrMapOvr>
    <a:masterClrMapping/>
  </p:clrMapOvr>
</p:sld>
</file>

<file path=ppt/theme/theme1.xml><?xml version="1.0" encoding="utf-8"?>
<a:theme xmlns:a="http://schemas.openxmlformats.org/drawingml/2006/main" name="Motyw pakietu Office">
  <a:themeElements>
    <a:clrScheme name="Motyw pakietu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429</TotalTime>
  <Words>953</Words>
  <Application>Microsoft Office PowerPoint</Application>
  <PresentationFormat>Niestandardowy</PresentationFormat>
  <Paragraphs>193</Paragraphs>
  <Slides>32</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32</vt:i4>
      </vt:variant>
    </vt:vector>
  </HeadingPairs>
  <TitlesOfParts>
    <vt:vector size="37" baseType="lpstr">
      <vt:lpstr>Arial</vt:lpstr>
      <vt:lpstr>Calibri</vt:lpstr>
      <vt:lpstr>Calibri Light</vt:lpstr>
      <vt:lpstr>Monotype Corsiva</vt:lpstr>
      <vt:lpstr>Motyw pakietu Office</vt:lpstr>
      <vt:lpstr>W jednym z podziemnych warsztatów zalało spiżarnię.</vt:lpstr>
      <vt:lpstr>Korytarz, którym idziecie coraz mocniej przecieka. Zabezpieczcie go przed zalaniem.</vt:lpstr>
      <vt:lpstr>Przed Wami zawalony korytarz.</vt:lpstr>
      <vt:lpstr>Waszą drogę blokuje sieć korzeni drzew, przez którą ciężko się przebić.</vt:lpstr>
      <vt:lpstr>Ostatnie przygody spowodowały, że Wasze kilofy i łopaty są mocno zużyte, potrzebujecie nowych.</vt:lpstr>
      <vt:lpstr>Znaleźliście porzucone jajka - trudno powiedzieć czyje.</vt:lpstr>
      <vt:lpstr>Korytarz obrósł grzybami, czy one są jadalne?</vt:lpstr>
      <vt:lpstr>W korytarzu przed Wami szaleje pożar!</vt:lpstr>
      <vt:lpstr>Ściana obsydianu blokuje Wam drogę - bardzo ciężko go zniszczyć.</vt:lpstr>
      <vt:lpstr>Fragment korytarza przed Wami został całkowicie zalany.</vt:lpstr>
      <vt:lpstr>Trafiliście na wyjątkowo gliniasty fragment korytarza. Powszechna wilgoć spowodowała, że stał się on bardzo lepki i grzęzną Wam nogi.</vt:lpstr>
      <vt:lpstr>Śmiało podążacie prostym, jasnym tunelem, gdy nagle na coś wpadacie. Nic nie widzicie, więc próbujecie znowu… i znowu odbijacie się od niewidzialnej ściany. Ewidentnie trafiliście na jedną z magicznych zapór.</vt:lpstr>
      <vt:lpstr>W komorze, w której się znaleźliście, coś naprawdę źle pachnie. Szybko orientujecie się, że całe pomieszczenie wypełnione jest wybuchowym gazem.</vt:lpstr>
      <vt:lpstr>Stajesz na płytce, która delikatnie zapada się pod Twoim ciężarem. Rozpoczyna to serię dziwnych, mechanicznych odgłosów i zanim zdążysz powiedzieć “pułapka” cały korytarz zaczyna roić się od wirujących ostrzy.</vt:lpstr>
      <vt:lpstr>Korytarzami niesie się chrapanie. Gdy docieracie do jego źródła, Waszym oczom ukazuje się pogrążona w głębokim śnie mysz. Wielkości całej komnaty.</vt:lpstr>
      <vt:lpstr>BUM! Korytarzami niesie się głośny huk. To eksplozja w tunelu za Wami.</vt:lpstr>
      <vt:lpstr>Ktoś nie zakopał odchodów w zaułku kloacznym, tylko połowa z Was jeszcze nie zemdlała z wrażenia i może coś z tym zrobić.</vt:lpstr>
      <vt:lpstr>Wydaje Wam się, że widzicie światło! Czy to już powierzchnia? Nie, to tylko krewniaczka Świetlanki zażywa kąpieli błotnej. Jest bardzo oburzona Waszym najściem!</vt:lpstr>
      <vt:lpstr>Na Waszej drodze staje pajęczak i celuje w Was swoimi sieciówkami!</vt:lpstr>
      <vt:lpstr>Trafiliście do wielkiego, opuszczonego bunkra.</vt:lpstr>
      <vt:lpstr>Korytarzami niesie się szczekanie i zapach topionej magmy. Nie musicie długo czekać, by przekonać się, że to stadko lawopsów stojących na Waszej drodze.</vt:lpstr>
      <vt:lpstr>W Waszą stronę pędzi błotna lawina!</vt:lpstr>
      <vt:lpstr>Trafiliście na stadko śpiących Bombiuszy i nieostrożnie ich obudziliście. Przebudzone Bombiusze wpadły w panikę i wywołały serię eksplozji, które uszkodziły sklepienie tej części korytarza.</vt:lpstr>
      <vt:lpstr>Korytarzami niesie się złośliwy chichot. To znak, że trafiliście na teren zamieszkały przez gnomy - stworzenia znane ze swojej złośliwości.</vt:lpstr>
      <vt:lpstr>Korytarz przesłaniają nagle kłęby gorącej pary. Gdzieś w pobliżu przeciekająca z powierzchni woda zaczęła zalewać gorącą lawę.</vt:lpstr>
      <vt:lpstr>Czujecie bardzo apetyczny zapach. Po chwili słyszycie również niezwykły harmider. W końcu widzicie stojącego nad kotłem i wyraźnie zakłopotanego Kłębucha oraz przepychające się między sobą stadko Mrówaczy i Larek.</vt:lpstr>
      <vt:lpstr>W korytarzu rozbrzmiewa dziwnie brzmiące skrobanie i żałosne popiskiwanie. Po chwili z mroków wyłania się Nietoperzoczłek ze złamanym skrzydłem.</vt:lpstr>
      <vt:lpstr>- Ojojoj, ojojoj, no gdzie też one... AU! Gdzie ja je ciepnąłem znowu… AJ! Widzicie czołgającego się po podłodze korytarza starszego Kreciorękiego, który co chwila wpada na jakiś stalagnat. Biedak ewidentnie zapodział gdzieś swoje okulary.</vt:lpstr>
      <vt:lpstr>Znajdujecie złotą rzodkiew, na której ktoś napisał “dla najziemniejszej”. Nie zdążyliście mrugnąć, gdy otoczyły Was Larka, Świetlanka i Wizjerka, które przekrzykując się nawzajem, próbują przekonać Was, że to im właśnie należy się złota rzodkiew.</vt:lpstr>
      <vt:lpstr>Spotykacie grupę starych krasnoludów pogrążonych we wspomnieniach. Zastawiają Wam drogę i tłumaczą, że muszą Was nauczyć swojej tradycyjnej pieśni, bo to ostatnia szansa, aby ich kultura jeszcze przetrwała.</vt:lpstr>
      <vt:lpstr>Drogę zastawia Wam Pancerniacz. Wygląda na bardzo zmęczonego. Chwiejąc się na nogach mówi: - Dzień dobry, jestem Pancerniacz i poproszę mięso - to objaw zdarzającego się Pancerniaczom niedoboru białka.</vt:lpstr>
      <vt:lpstr>Po korytarzu wije się coś bardzo dziwnego. Raz jest małe, by zaraz urosnąć, wypuścić macki, zmienić je w skrzydła, a potem rozlać się po ziemi i znów przyjąć dwunożny kształt. To Larka, która nie umie znaleźć swojej właściwej postaci.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Wpadliście do starego grobowca.</dc:title>
  <dc:creator>Kuba Wisniewski</dc:creator>
  <cp:lastModifiedBy>Kuba Wisniewski</cp:lastModifiedBy>
  <cp:revision>189</cp:revision>
  <dcterms:created xsi:type="dcterms:W3CDTF">2018-06-30T18:32:31Z</dcterms:created>
  <dcterms:modified xsi:type="dcterms:W3CDTF">2019-02-21T14:26:59Z</dcterms:modified>
</cp:coreProperties>
</file>