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57" r:id="rId8"/>
    <p:sldId id="263" r:id="rId9"/>
  </p:sldIdLst>
  <p:sldSz cx="7591425" cy="539115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D11DF4-255D-455E-A2B9-6C1101B07FFB}" v="43" dt="2019-01-21T11:06:47.2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13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na Wójcik" userId="79ffcff6ed223502" providerId="Windows Live" clId="Web-{FA2BE2DA-9E1E-4330-B7A1-3B928D068C29}"/>
    <pc:docChg chg="mod modSld modMainMaster setSldSz">
      <pc:chgData name="Adrianna Wójcik" userId="79ffcff6ed223502" providerId="Windows Live" clId="Web-{FA2BE2DA-9E1E-4330-B7A1-3B928D068C29}" dt="2019-01-21T11:02:43.986" v="13" actId="1076"/>
      <pc:docMkLst>
        <pc:docMk/>
      </pc:docMkLst>
      <pc:sldChg chg="addSp delSp modSp mod setBg">
        <pc:chgData name="Adrianna Wójcik" userId="79ffcff6ed223502" providerId="Windows Live" clId="Web-{FA2BE2DA-9E1E-4330-B7A1-3B928D068C29}" dt="2019-01-21T11:02:43.986" v="13" actId="1076"/>
        <pc:sldMkLst>
          <pc:docMk/>
          <pc:sldMk cId="650317164" sldId="256"/>
        </pc:sldMkLst>
        <pc:spChg chg="del">
          <ac:chgData name="Adrianna Wójcik" userId="79ffcff6ed223502" providerId="Windows Live" clId="Web-{FA2BE2DA-9E1E-4330-B7A1-3B928D068C29}" dt="2019-01-21T10:55:42.966" v="8"/>
          <ac:spMkLst>
            <pc:docMk/>
            <pc:sldMk cId="650317164" sldId="256"/>
            <ac:spMk id="2" creationId="{00000000-0000-0000-0000-000000000000}"/>
          </ac:spMkLst>
        </pc:spChg>
        <pc:spChg chg="del">
          <ac:chgData name="Adrianna Wójcik" userId="79ffcff6ed223502" providerId="Windows Live" clId="Web-{FA2BE2DA-9E1E-4330-B7A1-3B928D068C29}" dt="2019-01-21T10:55:46.200" v="9"/>
          <ac:spMkLst>
            <pc:docMk/>
            <pc:sldMk cId="650317164" sldId="256"/>
            <ac:spMk id="3" creationId="{00000000-0000-0000-0000-000000000000}"/>
          </ac:spMkLst>
        </pc:spChg>
        <pc:spChg chg="add mod">
          <ac:chgData name="Adrianna Wójcik" userId="79ffcff6ed223502" providerId="Windows Live" clId="Web-{FA2BE2DA-9E1E-4330-B7A1-3B928D068C29}" dt="2019-01-21T11:02:43.986" v="13" actId="1076"/>
          <ac:spMkLst>
            <pc:docMk/>
            <pc:sldMk cId="650317164" sldId="256"/>
            <ac:spMk id="4" creationId="{C0B45287-8EC9-4F14-855E-6C8255796C74}"/>
          </ac:spMkLst>
        </pc:spChg>
      </pc:sldChg>
      <pc:sldMasterChg chg="modSp modSldLayout">
        <pc:chgData name="Adrianna Wójcik" userId="79ffcff6ed223502" providerId="Windows Live" clId="Web-{FA2BE2DA-9E1E-4330-B7A1-3B928D068C29}" dt="2019-01-21T11:02:21.753" v="11"/>
        <pc:sldMasterMkLst>
          <pc:docMk/>
          <pc:sldMasterMk cId="3926633689" sldId="2147483648"/>
        </pc:sldMasterMkLst>
        <pc:spChg chg="mod">
          <ac:chgData name="Adrianna Wójcik" userId="79ffcff6ed223502" providerId="Windows Live" clId="Web-{FA2BE2DA-9E1E-4330-B7A1-3B928D068C29}" dt="2019-01-21T11:02:21.753" v="11"/>
          <ac:spMkLst>
            <pc:docMk/>
            <pc:sldMasterMk cId="3926633689" sldId="2147483648"/>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ac:spMk id="3"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ac:spMk id="4"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ac:spMk id="5"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ac:spMk id="6" creationId="{00000000-0000-0000-0000-000000000000}"/>
          </ac:spMkLst>
        </pc:spChg>
        <pc:sldLayoutChg chg="modSp">
          <pc:chgData name="Adrianna Wójcik" userId="79ffcff6ed223502" providerId="Windows Live" clId="Web-{FA2BE2DA-9E1E-4330-B7A1-3B928D068C29}" dt="2019-01-21T11:02:21.753" v="11"/>
          <pc:sldLayoutMkLst>
            <pc:docMk/>
            <pc:sldMasterMk cId="3926633689" sldId="2147483648"/>
            <pc:sldLayoutMk cId="3391757436" sldId="2147483649"/>
          </pc:sldLayoutMkLst>
          <pc:spChg chg="mod">
            <ac:chgData name="Adrianna Wójcik" userId="79ffcff6ed223502" providerId="Windows Live" clId="Web-{FA2BE2DA-9E1E-4330-B7A1-3B928D068C29}" dt="2019-01-21T11:02:21.753" v="11"/>
            <ac:spMkLst>
              <pc:docMk/>
              <pc:sldMasterMk cId="3926633689" sldId="2147483648"/>
              <pc:sldLayoutMk cId="3391757436" sldId="2147483649"/>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3391757436" sldId="2147483649"/>
              <ac:spMk id="3" creationId="{00000000-0000-0000-0000-000000000000}"/>
            </ac:spMkLst>
          </pc:spChg>
        </pc:sldLayoutChg>
        <pc:sldLayoutChg chg="modSp">
          <pc:chgData name="Adrianna Wójcik" userId="79ffcff6ed223502" providerId="Windows Live" clId="Web-{FA2BE2DA-9E1E-4330-B7A1-3B928D068C29}" dt="2019-01-21T11:02:21.753" v="11"/>
          <pc:sldLayoutMkLst>
            <pc:docMk/>
            <pc:sldMasterMk cId="3926633689" sldId="2147483648"/>
            <pc:sldLayoutMk cId="13234121" sldId="2147483651"/>
          </pc:sldLayoutMkLst>
          <pc:spChg chg="mod">
            <ac:chgData name="Adrianna Wójcik" userId="79ffcff6ed223502" providerId="Windows Live" clId="Web-{FA2BE2DA-9E1E-4330-B7A1-3B928D068C29}" dt="2019-01-21T11:02:21.753" v="11"/>
            <ac:spMkLst>
              <pc:docMk/>
              <pc:sldMasterMk cId="3926633689" sldId="2147483648"/>
              <pc:sldLayoutMk cId="13234121" sldId="2147483651"/>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13234121" sldId="2147483651"/>
              <ac:spMk id="3" creationId="{00000000-0000-0000-0000-000000000000}"/>
            </ac:spMkLst>
          </pc:spChg>
        </pc:sldLayoutChg>
        <pc:sldLayoutChg chg="modSp">
          <pc:chgData name="Adrianna Wójcik" userId="79ffcff6ed223502" providerId="Windows Live" clId="Web-{FA2BE2DA-9E1E-4330-B7A1-3B928D068C29}" dt="2019-01-21T11:02:21.753" v="11"/>
          <pc:sldLayoutMkLst>
            <pc:docMk/>
            <pc:sldMasterMk cId="3926633689" sldId="2147483648"/>
            <pc:sldLayoutMk cId="3883036252" sldId="2147483652"/>
          </pc:sldLayoutMkLst>
          <pc:spChg chg="mod">
            <ac:chgData name="Adrianna Wójcik" userId="79ffcff6ed223502" providerId="Windows Live" clId="Web-{FA2BE2DA-9E1E-4330-B7A1-3B928D068C29}" dt="2019-01-21T11:02:21.753" v="11"/>
            <ac:spMkLst>
              <pc:docMk/>
              <pc:sldMasterMk cId="3926633689" sldId="2147483648"/>
              <pc:sldLayoutMk cId="3883036252" sldId="2147483652"/>
              <ac:spMk id="3"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3883036252" sldId="2147483652"/>
              <ac:spMk id="4" creationId="{00000000-0000-0000-0000-000000000000}"/>
            </ac:spMkLst>
          </pc:spChg>
        </pc:sldLayoutChg>
        <pc:sldLayoutChg chg="modSp">
          <pc:chgData name="Adrianna Wójcik" userId="79ffcff6ed223502" providerId="Windows Live" clId="Web-{FA2BE2DA-9E1E-4330-B7A1-3B928D068C29}" dt="2019-01-21T11:02:21.753" v="11"/>
          <pc:sldLayoutMkLst>
            <pc:docMk/>
            <pc:sldMasterMk cId="3926633689" sldId="2147483648"/>
            <pc:sldLayoutMk cId="961808292" sldId="2147483653"/>
          </pc:sldLayoutMkLst>
          <pc:spChg chg="mod">
            <ac:chgData name="Adrianna Wójcik" userId="79ffcff6ed223502" providerId="Windows Live" clId="Web-{FA2BE2DA-9E1E-4330-B7A1-3B928D068C29}" dt="2019-01-21T11:02:21.753" v="11"/>
            <ac:spMkLst>
              <pc:docMk/>
              <pc:sldMasterMk cId="3926633689" sldId="2147483648"/>
              <pc:sldLayoutMk cId="961808292" sldId="2147483653"/>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961808292" sldId="2147483653"/>
              <ac:spMk id="3"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961808292" sldId="2147483653"/>
              <ac:spMk id="4"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961808292" sldId="2147483653"/>
              <ac:spMk id="5"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961808292" sldId="2147483653"/>
              <ac:spMk id="6" creationId="{00000000-0000-0000-0000-000000000000}"/>
            </ac:spMkLst>
          </pc:spChg>
        </pc:sldLayoutChg>
        <pc:sldLayoutChg chg="modSp">
          <pc:chgData name="Adrianna Wójcik" userId="79ffcff6ed223502" providerId="Windows Live" clId="Web-{FA2BE2DA-9E1E-4330-B7A1-3B928D068C29}" dt="2019-01-21T11:02:21.753" v="11"/>
          <pc:sldLayoutMkLst>
            <pc:docMk/>
            <pc:sldMasterMk cId="3926633689" sldId="2147483648"/>
            <pc:sldLayoutMk cId="2715530444" sldId="2147483656"/>
          </pc:sldLayoutMkLst>
          <pc:spChg chg="mod">
            <ac:chgData name="Adrianna Wójcik" userId="79ffcff6ed223502" providerId="Windows Live" clId="Web-{FA2BE2DA-9E1E-4330-B7A1-3B928D068C29}" dt="2019-01-21T11:02:21.753" v="11"/>
            <ac:spMkLst>
              <pc:docMk/>
              <pc:sldMasterMk cId="3926633689" sldId="2147483648"/>
              <pc:sldLayoutMk cId="2715530444" sldId="2147483656"/>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2715530444" sldId="2147483656"/>
              <ac:spMk id="3"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2715530444" sldId="2147483656"/>
              <ac:spMk id="4" creationId="{00000000-0000-0000-0000-000000000000}"/>
            </ac:spMkLst>
          </pc:spChg>
        </pc:sldLayoutChg>
        <pc:sldLayoutChg chg="modSp">
          <pc:chgData name="Adrianna Wójcik" userId="79ffcff6ed223502" providerId="Windows Live" clId="Web-{FA2BE2DA-9E1E-4330-B7A1-3B928D068C29}" dt="2019-01-21T11:02:21.753" v="11"/>
          <pc:sldLayoutMkLst>
            <pc:docMk/>
            <pc:sldMasterMk cId="3926633689" sldId="2147483648"/>
            <pc:sldLayoutMk cId="3024906009" sldId="2147483657"/>
          </pc:sldLayoutMkLst>
          <pc:spChg chg="mod">
            <ac:chgData name="Adrianna Wójcik" userId="79ffcff6ed223502" providerId="Windows Live" clId="Web-{FA2BE2DA-9E1E-4330-B7A1-3B928D068C29}" dt="2019-01-21T11:02:21.753" v="11"/>
            <ac:spMkLst>
              <pc:docMk/>
              <pc:sldMasterMk cId="3926633689" sldId="2147483648"/>
              <pc:sldLayoutMk cId="3024906009" sldId="2147483657"/>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3024906009" sldId="2147483657"/>
              <ac:spMk id="3"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3024906009" sldId="2147483657"/>
              <ac:spMk id="4" creationId="{00000000-0000-0000-0000-000000000000}"/>
            </ac:spMkLst>
          </pc:spChg>
        </pc:sldLayoutChg>
        <pc:sldLayoutChg chg="modSp">
          <pc:chgData name="Adrianna Wójcik" userId="79ffcff6ed223502" providerId="Windows Live" clId="Web-{FA2BE2DA-9E1E-4330-B7A1-3B928D068C29}" dt="2019-01-21T11:02:21.753" v="11"/>
          <pc:sldLayoutMkLst>
            <pc:docMk/>
            <pc:sldMasterMk cId="3926633689" sldId="2147483648"/>
            <pc:sldLayoutMk cId="1340386666" sldId="2147483659"/>
          </pc:sldLayoutMkLst>
          <pc:spChg chg="mod">
            <ac:chgData name="Adrianna Wójcik" userId="79ffcff6ed223502" providerId="Windows Live" clId="Web-{FA2BE2DA-9E1E-4330-B7A1-3B928D068C29}" dt="2019-01-21T11:02:21.753" v="11"/>
            <ac:spMkLst>
              <pc:docMk/>
              <pc:sldMasterMk cId="3926633689" sldId="2147483648"/>
              <pc:sldLayoutMk cId="1340386666" sldId="2147483659"/>
              <ac:spMk id="2" creationId="{00000000-0000-0000-0000-000000000000}"/>
            </ac:spMkLst>
          </pc:spChg>
          <pc:spChg chg="mod">
            <ac:chgData name="Adrianna Wójcik" userId="79ffcff6ed223502" providerId="Windows Live" clId="Web-{FA2BE2DA-9E1E-4330-B7A1-3B928D068C29}" dt="2019-01-21T11:02:21.753" v="11"/>
            <ac:spMkLst>
              <pc:docMk/>
              <pc:sldMasterMk cId="3926633689" sldId="2147483648"/>
              <pc:sldLayoutMk cId="1340386666" sldId="2147483659"/>
              <ac:spMk id="3" creationId="{00000000-0000-0000-0000-000000000000}"/>
            </ac:spMkLst>
          </pc:spChg>
        </pc:sldLayoutChg>
      </pc:sldMasterChg>
    </pc:docChg>
  </pc:docChgLst>
  <pc:docChgLst>
    <pc:chgData name="Kuba Wisniewski" userId="3f44b0fa8d659153" providerId="LiveId" clId="{8BD67245-AB93-4F2F-BF92-C67938681DBA}"/>
    <pc:docChg chg="modSld">
      <pc:chgData name="Kuba Wisniewski" userId="3f44b0fa8d659153" providerId="LiveId" clId="{8BD67245-AB93-4F2F-BF92-C67938681DBA}" dt="2019-01-21T11:59:44.085" v="27" actId="1076"/>
      <pc:docMkLst>
        <pc:docMk/>
      </pc:docMkLst>
      <pc:sldChg chg="modSp">
        <pc:chgData name="Kuba Wisniewski" userId="3f44b0fa8d659153" providerId="LiveId" clId="{8BD67245-AB93-4F2F-BF92-C67938681DBA}" dt="2019-01-21T11:56:37.018" v="1" actId="255"/>
        <pc:sldMkLst>
          <pc:docMk/>
          <pc:sldMk cId="650317164" sldId="256"/>
        </pc:sldMkLst>
        <pc:spChg chg="mod">
          <ac:chgData name="Kuba Wisniewski" userId="3f44b0fa8d659153" providerId="LiveId" clId="{8BD67245-AB93-4F2F-BF92-C67938681DBA}" dt="2019-01-21T11:56:37.018" v="1" actId="255"/>
          <ac:spMkLst>
            <pc:docMk/>
            <pc:sldMk cId="650317164" sldId="256"/>
            <ac:spMk id="4" creationId="{C0B45287-8EC9-4F14-855E-6C8255796C74}"/>
          </ac:spMkLst>
        </pc:spChg>
      </pc:sldChg>
      <pc:sldChg chg="modSp">
        <pc:chgData name="Kuba Wisniewski" userId="3f44b0fa8d659153" providerId="LiveId" clId="{8BD67245-AB93-4F2F-BF92-C67938681DBA}" dt="2019-01-21T11:59:14.061" v="21" actId="255"/>
        <pc:sldMkLst>
          <pc:docMk/>
          <pc:sldMk cId="2492450024" sldId="257"/>
        </pc:sldMkLst>
        <pc:spChg chg="mod">
          <ac:chgData name="Kuba Wisniewski" userId="3f44b0fa8d659153" providerId="LiveId" clId="{8BD67245-AB93-4F2F-BF92-C67938681DBA}" dt="2019-01-21T11:59:14.061" v="21" actId="255"/>
          <ac:spMkLst>
            <pc:docMk/>
            <pc:sldMk cId="2492450024" sldId="257"/>
            <ac:spMk id="4" creationId="{C0B45287-8EC9-4F14-855E-6C8255796C74}"/>
          </ac:spMkLst>
        </pc:spChg>
      </pc:sldChg>
      <pc:sldChg chg="modSp">
        <pc:chgData name="Kuba Wisniewski" userId="3f44b0fa8d659153" providerId="LiveId" clId="{8BD67245-AB93-4F2F-BF92-C67938681DBA}" dt="2019-01-21T11:57:26.216" v="5" actId="14100"/>
        <pc:sldMkLst>
          <pc:docMk/>
          <pc:sldMk cId="75760698" sldId="258"/>
        </pc:sldMkLst>
        <pc:spChg chg="mod">
          <ac:chgData name="Kuba Wisniewski" userId="3f44b0fa8d659153" providerId="LiveId" clId="{8BD67245-AB93-4F2F-BF92-C67938681DBA}" dt="2019-01-21T11:57:26.216" v="5" actId="14100"/>
          <ac:spMkLst>
            <pc:docMk/>
            <pc:sldMk cId="75760698" sldId="258"/>
            <ac:spMk id="4" creationId="{C0B45287-8EC9-4F14-855E-6C8255796C74}"/>
          </ac:spMkLst>
        </pc:spChg>
      </pc:sldChg>
      <pc:sldChg chg="modSp">
        <pc:chgData name="Kuba Wisniewski" userId="3f44b0fa8d659153" providerId="LiveId" clId="{8BD67245-AB93-4F2F-BF92-C67938681DBA}" dt="2019-01-21T11:57:51.905" v="10" actId="20577"/>
        <pc:sldMkLst>
          <pc:docMk/>
          <pc:sldMk cId="2358359424" sldId="259"/>
        </pc:sldMkLst>
        <pc:spChg chg="mod">
          <ac:chgData name="Kuba Wisniewski" userId="3f44b0fa8d659153" providerId="LiveId" clId="{8BD67245-AB93-4F2F-BF92-C67938681DBA}" dt="2019-01-21T11:57:51.905" v="10" actId="20577"/>
          <ac:spMkLst>
            <pc:docMk/>
            <pc:sldMk cId="2358359424" sldId="259"/>
            <ac:spMk id="4" creationId="{C0B45287-8EC9-4F14-855E-6C8255796C74}"/>
          </ac:spMkLst>
        </pc:spChg>
      </pc:sldChg>
      <pc:sldChg chg="modSp">
        <pc:chgData name="Kuba Wisniewski" userId="3f44b0fa8d659153" providerId="LiveId" clId="{8BD67245-AB93-4F2F-BF92-C67938681DBA}" dt="2019-01-21T11:58:18.045" v="13" actId="255"/>
        <pc:sldMkLst>
          <pc:docMk/>
          <pc:sldMk cId="1149760304" sldId="260"/>
        </pc:sldMkLst>
        <pc:spChg chg="mod">
          <ac:chgData name="Kuba Wisniewski" userId="3f44b0fa8d659153" providerId="LiveId" clId="{8BD67245-AB93-4F2F-BF92-C67938681DBA}" dt="2019-01-21T11:58:18.045" v="13" actId="255"/>
          <ac:spMkLst>
            <pc:docMk/>
            <pc:sldMk cId="1149760304" sldId="260"/>
            <ac:spMk id="4" creationId="{C0B45287-8EC9-4F14-855E-6C8255796C74}"/>
          </ac:spMkLst>
        </pc:spChg>
      </pc:sldChg>
      <pc:sldChg chg="modSp">
        <pc:chgData name="Kuba Wisniewski" userId="3f44b0fa8d659153" providerId="LiveId" clId="{8BD67245-AB93-4F2F-BF92-C67938681DBA}" dt="2019-01-21T11:58:39.186" v="17" actId="20577"/>
        <pc:sldMkLst>
          <pc:docMk/>
          <pc:sldMk cId="1046579891" sldId="261"/>
        </pc:sldMkLst>
        <pc:spChg chg="mod">
          <ac:chgData name="Kuba Wisniewski" userId="3f44b0fa8d659153" providerId="LiveId" clId="{8BD67245-AB93-4F2F-BF92-C67938681DBA}" dt="2019-01-21T11:58:39.186" v="17" actId="20577"/>
          <ac:spMkLst>
            <pc:docMk/>
            <pc:sldMk cId="1046579891" sldId="261"/>
            <ac:spMk id="4" creationId="{C0B45287-8EC9-4F14-855E-6C8255796C74}"/>
          </ac:spMkLst>
        </pc:spChg>
      </pc:sldChg>
      <pc:sldChg chg="modSp">
        <pc:chgData name="Kuba Wisniewski" userId="3f44b0fa8d659153" providerId="LiveId" clId="{8BD67245-AB93-4F2F-BF92-C67938681DBA}" dt="2019-01-21T11:58:57.366" v="19" actId="255"/>
        <pc:sldMkLst>
          <pc:docMk/>
          <pc:sldMk cId="2697903049" sldId="262"/>
        </pc:sldMkLst>
        <pc:spChg chg="mod">
          <ac:chgData name="Kuba Wisniewski" userId="3f44b0fa8d659153" providerId="LiveId" clId="{8BD67245-AB93-4F2F-BF92-C67938681DBA}" dt="2019-01-21T11:58:57.366" v="19" actId="255"/>
          <ac:spMkLst>
            <pc:docMk/>
            <pc:sldMk cId="2697903049" sldId="262"/>
            <ac:spMk id="4" creationId="{C0B45287-8EC9-4F14-855E-6C8255796C74}"/>
          </ac:spMkLst>
        </pc:spChg>
      </pc:sldChg>
      <pc:sldChg chg="modSp">
        <pc:chgData name="Kuba Wisniewski" userId="3f44b0fa8d659153" providerId="LiveId" clId="{8BD67245-AB93-4F2F-BF92-C67938681DBA}" dt="2019-01-21T11:59:44.085" v="27" actId="1076"/>
        <pc:sldMkLst>
          <pc:docMk/>
          <pc:sldMk cId="3299098100" sldId="263"/>
        </pc:sldMkLst>
        <pc:spChg chg="mod">
          <ac:chgData name="Kuba Wisniewski" userId="3f44b0fa8d659153" providerId="LiveId" clId="{8BD67245-AB93-4F2F-BF92-C67938681DBA}" dt="2019-01-21T11:59:44.085" v="27" actId="1076"/>
          <ac:spMkLst>
            <pc:docMk/>
            <pc:sldMk cId="3299098100" sldId="263"/>
            <ac:spMk id="4" creationId="{C0B45287-8EC9-4F14-855E-6C8255796C74}"/>
          </ac:spMkLst>
        </pc:spChg>
      </pc:sldChg>
    </pc:docChg>
  </pc:docChgLst>
  <pc:docChgLst>
    <pc:chgData name="Adrianna Wójcik" userId="79ffcff6ed223502" providerId="Windows Live" clId="Web-{68D11DF4-255D-455E-A2B9-6C1101B07FFB}"/>
    <pc:docChg chg="mod addSld modSld sldOrd modMainMaster setSldSz">
      <pc:chgData name="Adrianna Wójcik" userId="79ffcff6ed223502" providerId="Windows Live" clId="Web-{68D11DF4-255D-455E-A2B9-6C1101B07FFB}" dt="2019-01-21T11:18:45.778" v="226" actId="20577"/>
      <pc:docMkLst>
        <pc:docMk/>
      </pc:docMkLst>
      <pc:sldChg chg="modSp">
        <pc:chgData name="Adrianna Wójcik" userId="79ffcff6ed223502" providerId="Windows Live" clId="Web-{68D11DF4-255D-455E-A2B9-6C1101B07FFB}" dt="2019-01-21T11:09:53.447" v="71" actId="20577"/>
        <pc:sldMkLst>
          <pc:docMk/>
          <pc:sldMk cId="650317164" sldId="256"/>
        </pc:sldMkLst>
        <pc:spChg chg="mod">
          <ac:chgData name="Adrianna Wójcik" userId="79ffcff6ed223502" providerId="Windows Live" clId="Web-{68D11DF4-255D-455E-A2B9-6C1101B07FFB}" dt="2019-01-21T11:09:53.447" v="71" actId="20577"/>
          <ac:spMkLst>
            <pc:docMk/>
            <pc:sldMk cId="650317164" sldId="256"/>
            <ac:spMk id="4" creationId="{C0B45287-8EC9-4F14-855E-6C8255796C74}"/>
          </ac:spMkLst>
        </pc:spChg>
      </pc:sldChg>
      <pc:sldChg chg="modSp add ord replId">
        <pc:chgData name="Adrianna Wójcik" userId="79ffcff6ed223502" providerId="Windows Live" clId="Web-{68D11DF4-255D-455E-A2B9-6C1101B07FFB}" dt="2019-01-21T11:18:45.778" v="225" actId="20577"/>
        <pc:sldMkLst>
          <pc:docMk/>
          <pc:sldMk cId="2492450024" sldId="257"/>
        </pc:sldMkLst>
        <pc:spChg chg="mod">
          <ac:chgData name="Adrianna Wójcik" userId="79ffcff6ed223502" providerId="Windows Live" clId="Web-{68D11DF4-255D-455E-A2B9-6C1101B07FFB}" dt="2019-01-21T11:18:45.778" v="225" actId="20577"/>
          <ac:spMkLst>
            <pc:docMk/>
            <pc:sldMk cId="2492450024" sldId="257"/>
            <ac:spMk id="4" creationId="{C0B45287-8EC9-4F14-855E-6C8255796C74}"/>
          </ac:spMkLst>
        </pc:spChg>
      </pc:sldChg>
      <pc:sldChg chg="add replId">
        <pc:chgData name="Adrianna Wójcik" userId="79ffcff6ed223502" providerId="Windows Live" clId="Web-{68D11DF4-255D-455E-A2B9-6C1101B07FFB}" dt="2019-01-21T11:10:54.463" v="103"/>
        <pc:sldMkLst>
          <pc:docMk/>
          <pc:sldMk cId="75760698" sldId="258"/>
        </pc:sldMkLst>
      </pc:sldChg>
      <pc:sldChg chg="modSp add replId">
        <pc:chgData name="Adrianna Wójcik" userId="79ffcff6ed223502" providerId="Windows Live" clId="Web-{68D11DF4-255D-455E-A2B9-6C1101B07FFB}" dt="2019-01-21T11:18:00.887" v="221" actId="14100"/>
        <pc:sldMkLst>
          <pc:docMk/>
          <pc:sldMk cId="2358359424" sldId="259"/>
        </pc:sldMkLst>
        <pc:spChg chg="mod">
          <ac:chgData name="Adrianna Wójcik" userId="79ffcff6ed223502" providerId="Windows Live" clId="Web-{68D11DF4-255D-455E-A2B9-6C1101B07FFB}" dt="2019-01-21T11:18:00.887" v="221" actId="14100"/>
          <ac:spMkLst>
            <pc:docMk/>
            <pc:sldMk cId="2358359424" sldId="259"/>
            <ac:spMk id="4" creationId="{C0B45287-8EC9-4F14-855E-6C8255796C74}"/>
          </ac:spMkLst>
        </pc:spChg>
      </pc:sldChg>
      <pc:sldChg chg="modSp add replId">
        <pc:chgData name="Adrianna Wójcik" userId="79ffcff6ed223502" providerId="Windows Live" clId="Web-{68D11DF4-255D-455E-A2B9-6C1101B07FFB}" dt="2019-01-21T11:17:54.762" v="220" actId="14100"/>
        <pc:sldMkLst>
          <pc:docMk/>
          <pc:sldMk cId="1149760304" sldId="260"/>
        </pc:sldMkLst>
        <pc:spChg chg="mod">
          <ac:chgData name="Adrianna Wójcik" userId="79ffcff6ed223502" providerId="Windows Live" clId="Web-{68D11DF4-255D-455E-A2B9-6C1101B07FFB}" dt="2019-01-21T11:17:54.762" v="220" actId="14100"/>
          <ac:spMkLst>
            <pc:docMk/>
            <pc:sldMk cId="1149760304" sldId="260"/>
            <ac:spMk id="4" creationId="{C0B45287-8EC9-4F14-855E-6C8255796C74}"/>
          </ac:spMkLst>
        </pc:spChg>
      </pc:sldChg>
      <pc:sldChg chg="modSp add replId">
        <pc:chgData name="Adrianna Wójcik" userId="79ffcff6ed223502" providerId="Windows Live" clId="Web-{68D11DF4-255D-455E-A2B9-6C1101B07FFB}" dt="2019-01-21T11:17:48.106" v="219" actId="14100"/>
        <pc:sldMkLst>
          <pc:docMk/>
          <pc:sldMk cId="1046579891" sldId="261"/>
        </pc:sldMkLst>
        <pc:spChg chg="mod">
          <ac:chgData name="Adrianna Wójcik" userId="79ffcff6ed223502" providerId="Windows Live" clId="Web-{68D11DF4-255D-455E-A2B9-6C1101B07FFB}" dt="2019-01-21T11:17:48.106" v="219" actId="14100"/>
          <ac:spMkLst>
            <pc:docMk/>
            <pc:sldMk cId="1046579891" sldId="261"/>
            <ac:spMk id="4" creationId="{C0B45287-8EC9-4F14-855E-6C8255796C74}"/>
          </ac:spMkLst>
        </pc:spChg>
      </pc:sldChg>
      <pc:sldChg chg="modSp add replId">
        <pc:chgData name="Adrianna Wójcik" userId="79ffcff6ed223502" providerId="Windows Live" clId="Web-{68D11DF4-255D-455E-A2B9-6C1101B07FFB}" dt="2019-01-21T11:17:43.122" v="218" actId="14100"/>
        <pc:sldMkLst>
          <pc:docMk/>
          <pc:sldMk cId="2697903049" sldId="262"/>
        </pc:sldMkLst>
        <pc:spChg chg="mod">
          <ac:chgData name="Adrianna Wójcik" userId="79ffcff6ed223502" providerId="Windows Live" clId="Web-{68D11DF4-255D-455E-A2B9-6C1101B07FFB}" dt="2019-01-21T11:17:43.122" v="218" actId="14100"/>
          <ac:spMkLst>
            <pc:docMk/>
            <pc:sldMk cId="2697903049" sldId="262"/>
            <ac:spMk id="4" creationId="{C0B45287-8EC9-4F14-855E-6C8255796C74}"/>
          </ac:spMkLst>
        </pc:spChg>
      </pc:sldChg>
      <pc:sldChg chg="modSp add replId">
        <pc:chgData name="Adrianna Wójcik" userId="79ffcff6ed223502" providerId="Windows Live" clId="Web-{68D11DF4-255D-455E-A2B9-6C1101B07FFB}" dt="2019-01-21T11:18:24.888" v="222" actId="14100"/>
        <pc:sldMkLst>
          <pc:docMk/>
          <pc:sldMk cId="3299098100" sldId="263"/>
        </pc:sldMkLst>
        <pc:spChg chg="mod">
          <ac:chgData name="Adrianna Wójcik" userId="79ffcff6ed223502" providerId="Windows Live" clId="Web-{68D11DF4-255D-455E-A2B9-6C1101B07FFB}" dt="2019-01-21T11:18:24.888" v="222" actId="14100"/>
          <ac:spMkLst>
            <pc:docMk/>
            <pc:sldMk cId="3299098100" sldId="263"/>
            <ac:spMk id="4" creationId="{C0B45287-8EC9-4F14-855E-6C8255796C74}"/>
          </ac:spMkLst>
        </pc:spChg>
      </pc:sldChg>
      <pc:sldMasterChg chg="modSp modSldLayout">
        <pc:chgData name="Adrianna Wójcik" userId="79ffcff6ed223502" providerId="Windows Live" clId="Web-{68D11DF4-255D-455E-A2B9-6C1101B07FFB}" dt="2019-01-21T11:08:56.681" v="48"/>
        <pc:sldMasterMkLst>
          <pc:docMk/>
          <pc:sldMasterMk cId="3926633689" sldId="2147483648"/>
        </pc:sldMasterMkLst>
        <pc:spChg chg="mod">
          <ac:chgData name="Adrianna Wójcik" userId="79ffcff6ed223502" providerId="Windows Live" clId="Web-{68D11DF4-255D-455E-A2B9-6C1101B07FFB}" dt="2019-01-21T11:08:56.681" v="48"/>
          <ac:spMkLst>
            <pc:docMk/>
            <pc:sldMasterMk cId="3926633689" sldId="2147483648"/>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ac:spMk id="3"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ac:spMk id="4"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ac:spMk id="5"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ac:spMk id="6" creationId="{00000000-0000-0000-0000-000000000000}"/>
          </ac:spMkLst>
        </pc:spChg>
        <pc:sldLayoutChg chg="modSp">
          <pc:chgData name="Adrianna Wójcik" userId="79ffcff6ed223502" providerId="Windows Live" clId="Web-{68D11DF4-255D-455E-A2B9-6C1101B07FFB}" dt="2019-01-21T11:08:56.681" v="48"/>
          <pc:sldLayoutMkLst>
            <pc:docMk/>
            <pc:sldMasterMk cId="3926633689" sldId="2147483648"/>
            <pc:sldLayoutMk cId="3391757436" sldId="2147483649"/>
          </pc:sldLayoutMkLst>
          <pc:spChg chg="mod">
            <ac:chgData name="Adrianna Wójcik" userId="79ffcff6ed223502" providerId="Windows Live" clId="Web-{68D11DF4-255D-455E-A2B9-6C1101B07FFB}" dt="2019-01-21T11:08:56.681" v="48"/>
            <ac:spMkLst>
              <pc:docMk/>
              <pc:sldMasterMk cId="3926633689" sldId="2147483648"/>
              <pc:sldLayoutMk cId="3391757436" sldId="2147483649"/>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3391757436" sldId="2147483649"/>
              <ac:spMk id="3" creationId="{00000000-0000-0000-0000-000000000000}"/>
            </ac:spMkLst>
          </pc:spChg>
        </pc:sldLayoutChg>
        <pc:sldLayoutChg chg="modSp">
          <pc:chgData name="Adrianna Wójcik" userId="79ffcff6ed223502" providerId="Windows Live" clId="Web-{68D11DF4-255D-455E-A2B9-6C1101B07FFB}" dt="2019-01-21T11:08:56.681" v="48"/>
          <pc:sldLayoutMkLst>
            <pc:docMk/>
            <pc:sldMasterMk cId="3926633689" sldId="2147483648"/>
            <pc:sldLayoutMk cId="13234121" sldId="2147483651"/>
          </pc:sldLayoutMkLst>
          <pc:spChg chg="mod">
            <ac:chgData name="Adrianna Wójcik" userId="79ffcff6ed223502" providerId="Windows Live" clId="Web-{68D11DF4-255D-455E-A2B9-6C1101B07FFB}" dt="2019-01-21T11:08:56.681" v="48"/>
            <ac:spMkLst>
              <pc:docMk/>
              <pc:sldMasterMk cId="3926633689" sldId="2147483648"/>
              <pc:sldLayoutMk cId="13234121" sldId="2147483651"/>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13234121" sldId="2147483651"/>
              <ac:spMk id="3" creationId="{00000000-0000-0000-0000-000000000000}"/>
            </ac:spMkLst>
          </pc:spChg>
        </pc:sldLayoutChg>
        <pc:sldLayoutChg chg="modSp">
          <pc:chgData name="Adrianna Wójcik" userId="79ffcff6ed223502" providerId="Windows Live" clId="Web-{68D11DF4-255D-455E-A2B9-6C1101B07FFB}" dt="2019-01-21T11:08:56.681" v="48"/>
          <pc:sldLayoutMkLst>
            <pc:docMk/>
            <pc:sldMasterMk cId="3926633689" sldId="2147483648"/>
            <pc:sldLayoutMk cId="3883036252" sldId="2147483652"/>
          </pc:sldLayoutMkLst>
          <pc:spChg chg="mod">
            <ac:chgData name="Adrianna Wójcik" userId="79ffcff6ed223502" providerId="Windows Live" clId="Web-{68D11DF4-255D-455E-A2B9-6C1101B07FFB}" dt="2019-01-21T11:08:56.681" v="48"/>
            <ac:spMkLst>
              <pc:docMk/>
              <pc:sldMasterMk cId="3926633689" sldId="2147483648"/>
              <pc:sldLayoutMk cId="3883036252" sldId="2147483652"/>
              <ac:spMk id="3"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3883036252" sldId="2147483652"/>
              <ac:spMk id="4" creationId="{00000000-0000-0000-0000-000000000000}"/>
            </ac:spMkLst>
          </pc:spChg>
        </pc:sldLayoutChg>
        <pc:sldLayoutChg chg="modSp">
          <pc:chgData name="Adrianna Wójcik" userId="79ffcff6ed223502" providerId="Windows Live" clId="Web-{68D11DF4-255D-455E-A2B9-6C1101B07FFB}" dt="2019-01-21T11:08:56.681" v="48"/>
          <pc:sldLayoutMkLst>
            <pc:docMk/>
            <pc:sldMasterMk cId="3926633689" sldId="2147483648"/>
            <pc:sldLayoutMk cId="961808292" sldId="2147483653"/>
          </pc:sldLayoutMkLst>
          <pc:spChg chg="mod">
            <ac:chgData name="Adrianna Wójcik" userId="79ffcff6ed223502" providerId="Windows Live" clId="Web-{68D11DF4-255D-455E-A2B9-6C1101B07FFB}" dt="2019-01-21T11:08:56.681" v="48"/>
            <ac:spMkLst>
              <pc:docMk/>
              <pc:sldMasterMk cId="3926633689" sldId="2147483648"/>
              <pc:sldLayoutMk cId="961808292" sldId="2147483653"/>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961808292" sldId="2147483653"/>
              <ac:spMk id="3"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961808292" sldId="2147483653"/>
              <ac:spMk id="4"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961808292" sldId="2147483653"/>
              <ac:spMk id="5"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961808292" sldId="2147483653"/>
              <ac:spMk id="6" creationId="{00000000-0000-0000-0000-000000000000}"/>
            </ac:spMkLst>
          </pc:spChg>
        </pc:sldLayoutChg>
        <pc:sldLayoutChg chg="modSp">
          <pc:chgData name="Adrianna Wójcik" userId="79ffcff6ed223502" providerId="Windows Live" clId="Web-{68D11DF4-255D-455E-A2B9-6C1101B07FFB}" dt="2019-01-21T11:08:56.681" v="48"/>
          <pc:sldLayoutMkLst>
            <pc:docMk/>
            <pc:sldMasterMk cId="3926633689" sldId="2147483648"/>
            <pc:sldLayoutMk cId="2715530444" sldId="2147483656"/>
          </pc:sldLayoutMkLst>
          <pc:spChg chg="mod">
            <ac:chgData name="Adrianna Wójcik" userId="79ffcff6ed223502" providerId="Windows Live" clId="Web-{68D11DF4-255D-455E-A2B9-6C1101B07FFB}" dt="2019-01-21T11:08:56.681" v="48"/>
            <ac:spMkLst>
              <pc:docMk/>
              <pc:sldMasterMk cId="3926633689" sldId="2147483648"/>
              <pc:sldLayoutMk cId="2715530444" sldId="2147483656"/>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2715530444" sldId="2147483656"/>
              <ac:spMk id="3"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2715530444" sldId="2147483656"/>
              <ac:spMk id="4" creationId="{00000000-0000-0000-0000-000000000000}"/>
            </ac:spMkLst>
          </pc:spChg>
        </pc:sldLayoutChg>
        <pc:sldLayoutChg chg="modSp">
          <pc:chgData name="Adrianna Wójcik" userId="79ffcff6ed223502" providerId="Windows Live" clId="Web-{68D11DF4-255D-455E-A2B9-6C1101B07FFB}" dt="2019-01-21T11:08:56.681" v="48"/>
          <pc:sldLayoutMkLst>
            <pc:docMk/>
            <pc:sldMasterMk cId="3926633689" sldId="2147483648"/>
            <pc:sldLayoutMk cId="3024906009" sldId="2147483657"/>
          </pc:sldLayoutMkLst>
          <pc:spChg chg="mod">
            <ac:chgData name="Adrianna Wójcik" userId="79ffcff6ed223502" providerId="Windows Live" clId="Web-{68D11DF4-255D-455E-A2B9-6C1101B07FFB}" dt="2019-01-21T11:08:56.681" v="48"/>
            <ac:spMkLst>
              <pc:docMk/>
              <pc:sldMasterMk cId="3926633689" sldId="2147483648"/>
              <pc:sldLayoutMk cId="3024906009" sldId="2147483657"/>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3024906009" sldId="2147483657"/>
              <ac:spMk id="3"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3024906009" sldId="2147483657"/>
              <ac:spMk id="4" creationId="{00000000-0000-0000-0000-000000000000}"/>
            </ac:spMkLst>
          </pc:spChg>
        </pc:sldLayoutChg>
        <pc:sldLayoutChg chg="modSp">
          <pc:chgData name="Adrianna Wójcik" userId="79ffcff6ed223502" providerId="Windows Live" clId="Web-{68D11DF4-255D-455E-A2B9-6C1101B07FFB}" dt="2019-01-21T11:08:56.681" v="48"/>
          <pc:sldLayoutMkLst>
            <pc:docMk/>
            <pc:sldMasterMk cId="3926633689" sldId="2147483648"/>
            <pc:sldLayoutMk cId="1340386666" sldId="2147483659"/>
          </pc:sldLayoutMkLst>
          <pc:spChg chg="mod">
            <ac:chgData name="Adrianna Wójcik" userId="79ffcff6ed223502" providerId="Windows Live" clId="Web-{68D11DF4-255D-455E-A2B9-6C1101B07FFB}" dt="2019-01-21T11:08:56.681" v="48"/>
            <ac:spMkLst>
              <pc:docMk/>
              <pc:sldMasterMk cId="3926633689" sldId="2147483648"/>
              <pc:sldLayoutMk cId="1340386666" sldId="2147483659"/>
              <ac:spMk id="2" creationId="{00000000-0000-0000-0000-000000000000}"/>
            </ac:spMkLst>
          </pc:spChg>
          <pc:spChg chg="mod">
            <ac:chgData name="Adrianna Wójcik" userId="79ffcff6ed223502" providerId="Windows Live" clId="Web-{68D11DF4-255D-455E-A2B9-6C1101B07FFB}" dt="2019-01-21T11:08:56.681" v="48"/>
            <ac:spMkLst>
              <pc:docMk/>
              <pc:sldMasterMk cId="3926633689" sldId="2147483648"/>
              <pc:sldLayoutMk cId="1340386666" sldId="2147483659"/>
              <ac:spMk id="3" creationId="{00000000-0000-0000-0000-000000000000}"/>
            </ac:spMkLst>
          </pc:spChg>
        </pc:sldLayoutChg>
      </pc:sldMasterChg>
    </pc:docChg>
  </pc:docChgLst>
  <pc:docChgLst>
    <pc:chgData name="Adrianna Wójcik" userId="79ffcff6ed223502" providerId="Windows Live" clId="Web-{D38AD8CA-1750-408B-A5F1-B6E8CA48AEC9}"/>
    <pc:docChg chg="modSld">
      <pc:chgData name="Adrianna Wójcik" userId="79ffcff6ed223502" providerId="Windows Live" clId="Web-{D38AD8CA-1750-408B-A5F1-B6E8CA48AEC9}" dt="2019-01-28T11:04:31.118" v="25" actId="20577"/>
      <pc:docMkLst>
        <pc:docMk/>
      </pc:docMkLst>
      <pc:sldChg chg="modSp">
        <pc:chgData name="Adrianna Wójcik" userId="79ffcff6ed223502" providerId="Windows Live" clId="Web-{D38AD8CA-1750-408B-A5F1-B6E8CA48AEC9}" dt="2019-01-28T11:00:49.883" v="4" actId="20577"/>
        <pc:sldMkLst>
          <pc:docMk/>
          <pc:sldMk cId="650317164" sldId="256"/>
        </pc:sldMkLst>
        <pc:spChg chg="mod">
          <ac:chgData name="Adrianna Wójcik" userId="79ffcff6ed223502" providerId="Windows Live" clId="Web-{D38AD8CA-1750-408B-A5F1-B6E8CA48AEC9}" dt="2019-01-28T11:00:49.883" v="4" actId="20577"/>
          <ac:spMkLst>
            <pc:docMk/>
            <pc:sldMk cId="650317164" sldId="256"/>
            <ac:spMk id="4" creationId="{C0B45287-8EC9-4F14-855E-6C8255796C74}"/>
          </ac:spMkLst>
        </pc:spChg>
      </pc:sldChg>
      <pc:sldChg chg="modSp">
        <pc:chgData name="Adrianna Wójcik" userId="79ffcff6ed223502" providerId="Windows Live" clId="Web-{D38AD8CA-1750-408B-A5F1-B6E8CA48AEC9}" dt="2019-01-28T11:04:31.118" v="24" actId="20577"/>
        <pc:sldMkLst>
          <pc:docMk/>
          <pc:sldMk cId="2492450024" sldId="257"/>
        </pc:sldMkLst>
        <pc:spChg chg="mod">
          <ac:chgData name="Adrianna Wójcik" userId="79ffcff6ed223502" providerId="Windows Live" clId="Web-{D38AD8CA-1750-408B-A5F1-B6E8CA48AEC9}" dt="2019-01-28T11:04:31.118" v="24" actId="20577"/>
          <ac:spMkLst>
            <pc:docMk/>
            <pc:sldMk cId="2492450024" sldId="257"/>
            <ac:spMk id="4" creationId="{C0B45287-8EC9-4F14-855E-6C8255796C74}"/>
          </ac:spMkLst>
        </pc:spChg>
      </pc:sldChg>
      <pc:sldChg chg="modSp">
        <pc:chgData name="Adrianna Wójcik" userId="79ffcff6ed223502" providerId="Windows Live" clId="Web-{D38AD8CA-1750-408B-A5F1-B6E8CA48AEC9}" dt="2019-01-28T11:03:05.712" v="16" actId="20577"/>
        <pc:sldMkLst>
          <pc:docMk/>
          <pc:sldMk cId="1149760304" sldId="260"/>
        </pc:sldMkLst>
        <pc:spChg chg="mod">
          <ac:chgData name="Adrianna Wójcik" userId="79ffcff6ed223502" providerId="Windows Live" clId="Web-{D38AD8CA-1750-408B-A5F1-B6E8CA48AEC9}" dt="2019-01-28T11:03:05.712" v="16" actId="20577"/>
          <ac:spMkLst>
            <pc:docMk/>
            <pc:sldMk cId="1149760304" sldId="260"/>
            <ac:spMk id="4" creationId="{C0B45287-8EC9-4F14-855E-6C8255796C7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948930" y="882303"/>
            <a:ext cx="5693568" cy="1876919"/>
          </a:xfrm>
        </p:spPr>
        <p:txBody>
          <a:bodyPr anchor="b"/>
          <a:lstStyle>
            <a:lvl1pPr algn="ctr">
              <a:defRPr sz="40622"/>
            </a:lvl1pPr>
          </a:lstStyle>
          <a:p>
            <a:r>
              <a:rPr lang="pl-PL"/>
              <a:t>Kliknij, aby edytować styl</a:t>
            </a:r>
          </a:p>
        </p:txBody>
      </p:sp>
      <p:sp>
        <p:nvSpPr>
          <p:cNvPr id="3" name="Podtytuł 2"/>
          <p:cNvSpPr>
            <a:spLocks noGrp="1"/>
          </p:cNvSpPr>
          <p:nvPr>
            <p:ph type="subTitle" idx="1"/>
          </p:nvPr>
        </p:nvSpPr>
        <p:spPr>
          <a:xfrm>
            <a:off x="948930" y="2831603"/>
            <a:ext cx="5693568" cy="1301613"/>
          </a:xfrm>
        </p:spPr>
        <p:txBody>
          <a:bodyPr/>
          <a:lstStyle>
            <a:lvl1pPr marL="0" indent="0" algn="ctr">
              <a:buNone/>
              <a:defRPr sz="16250"/>
            </a:lvl1pPr>
            <a:lvl2pPr marL="3095526" indent="0" algn="ctr">
              <a:buNone/>
              <a:defRPr sz="13542"/>
            </a:lvl2pPr>
            <a:lvl3pPr marL="6191048" indent="0" algn="ctr">
              <a:buNone/>
              <a:defRPr sz="12193"/>
            </a:lvl3pPr>
            <a:lvl4pPr marL="9286574" indent="0" algn="ctr">
              <a:buNone/>
              <a:defRPr sz="10830"/>
            </a:lvl4pPr>
            <a:lvl5pPr marL="12382103" indent="0" algn="ctr">
              <a:buNone/>
              <a:defRPr sz="10830"/>
            </a:lvl5pPr>
            <a:lvl6pPr marL="15477626" indent="0" algn="ctr">
              <a:buNone/>
              <a:defRPr sz="10830"/>
            </a:lvl6pPr>
            <a:lvl7pPr marL="18573146" indent="0" algn="ctr">
              <a:buNone/>
              <a:defRPr sz="10830"/>
            </a:lvl7pPr>
            <a:lvl8pPr marL="21668675" indent="0" algn="ctr">
              <a:buNone/>
              <a:defRPr sz="10830"/>
            </a:lvl8pPr>
            <a:lvl9pPr marL="24764201" indent="0" algn="ctr">
              <a:buNone/>
              <a:defRPr sz="10830"/>
            </a:lvl9pPr>
          </a:lstStyle>
          <a:p>
            <a:r>
              <a:rPr lang="pl-PL"/>
              <a:t>Kliknij, aby edytować styl wzorca podtytułu</a:t>
            </a:r>
          </a:p>
        </p:txBody>
      </p:sp>
      <p:sp>
        <p:nvSpPr>
          <p:cNvPr id="4" name="Symbol zastępczy daty 3"/>
          <p:cNvSpPr>
            <a:spLocks noGrp="1"/>
          </p:cNvSpPr>
          <p:nvPr>
            <p:ph type="dt" sz="half" idx="10"/>
          </p:nvPr>
        </p:nvSpPr>
        <p:spPr/>
        <p:txBody>
          <a:bodyPr/>
          <a:lstStyle/>
          <a:p>
            <a:fld id="{F98AA868-8872-43E4-8C98-D34DABD1FD38}" type="datetimeFigureOut">
              <a:rPr lang="pl-PL" smtClean="0"/>
              <a:t>28.01.2019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3391757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98AA868-8872-43E4-8C98-D34DABD1FD38}" type="datetimeFigureOut">
              <a:rPr lang="pl-PL" smtClean="0"/>
              <a:t>28.01.2019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2454508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5432615" y="287029"/>
            <a:ext cx="1636901" cy="4568751"/>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521910" y="287029"/>
            <a:ext cx="4815811" cy="4568751"/>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98AA868-8872-43E4-8C98-D34DABD1FD38}" type="datetimeFigureOut">
              <a:rPr lang="pl-PL" smtClean="0"/>
              <a:t>28.01.2019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1340386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98AA868-8872-43E4-8C98-D34DABD1FD38}" type="datetimeFigureOut">
              <a:rPr lang="pl-PL" smtClean="0"/>
              <a:t>28.01.2019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96738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517961" y="1344044"/>
            <a:ext cx="6547604" cy="2242568"/>
          </a:xfrm>
        </p:spPr>
        <p:txBody>
          <a:bodyPr anchor="b"/>
          <a:lstStyle>
            <a:lvl1pPr>
              <a:defRPr sz="40622"/>
            </a:lvl1pPr>
          </a:lstStyle>
          <a:p>
            <a:r>
              <a:rPr lang="pl-PL"/>
              <a:t>Kliknij, aby edytować styl</a:t>
            </a:r>
          </a:p>
        </p:txBody>
      </p:sp>
      <p:sp>
        <p:nvSpPr>
          <p:cNvPr id="3" name="Symbol zastępczy tekstu 2"/>
          <p:cNvSpPr>
            <a:spLocks noGrp="1"/>
          </p:cNvSpPr>
          <p:nvPr>
            <p:ph type="body" idx="1"/>
          </p:nvPr>
        </p:nvSpPr>
        <p:spPr>
          <a:xfrm>
            <a:off x="517961" y="3607831"/>
            <a:ext cx="6547604" cy="1179315"/>
          </a:xfrm>
        </p:spPr>
        <p:txBody>
          <a:bodyPr/>
          <a:lstStyle>
            <a:lvl1pPr marL="0" indent="0">
              <a:buNone/>
              <a:defRPr sz="16250">
                <a:solidFill>
                  <a:schemeClr val="tx1">
                    <a:tint val="75000"/>
                  </a:schemeClr>
                </a:solidFill>
              </a:defRPr>
            </a:lvl1pPr>
            <a:lvl2pPr marL="3095526" indent="0">
              <a:buNone/>
              <a:defRPr sz="13542">
                <a:solidFill>
                  <a:schemeClr val="tx1">
                    <a:tint val="75000"/>
                  </a:schemeClr>
                </a:solidFill>
              </a:defRPr>
            </a:lvl2pPr>
            <a:lvl3pPr marL="6191048" indent="0">
              <a:buNone/>
              <a:defRPr sz="12193">
                <a:solidFill>
                  <a:schemeClr val="tx1">
                    <a:tint val="75000"/>
                  </a:schemeClr>
                </a:solidFill>
              </a:defRPr>
            </a:lvl3pPr>
            <a:lvl4pPr marL="9286574" indent="0">
              <a:buNone/>
              <a:defRPr sz="10830">
                <a:solidFill>
                  <a:schemeClr val="tx1">
                    <a:tint val="75000"/>
                  </a:schemeClr>
                </a:solidFill>
              </a:defRPr>
            </a:lvl4pPr>
            <a:lvl5pPr marL="12382103" indent="0">
              <a:buNone/>
              <a:defRPr sz="10830">
                <a:solidFill>
                  <a:schemeClr val="tx1">
                    <a:tint val="75000"/>
                  </a:schemeClr>
                </a:solidFill>
              </a:defRPr>
            </a:lvl5pPr>
            <a:lvl6pPr marL="15477626" indent="0">
              <a:buNone/>
              <a:defRPr sz="10830">
                <a:solidFill>
                  <a:schemeClr val="tx1">
                    <a:tint val="75000"/>
                  </a:schemeClr>
                </a:solidFill>
              </a:defRPr>
            </a:lvl6pPr>
            <a:lvl7pPr marL="18573146" indent="0">
              <a:buNone/>
              <a:defRPr sz="10830">
                <a:solidFill>
                  <a:schemeClr val="tx1">
                    <a:tint val="75000"/>
                  </a:schemeClr>
                </a:solidFill>
              </a:defRPr>
            </a:lvl7pPr>
            <a:lvl8pPr marL="21668675" indent="0">
              <a:buNone/>
              <a:defRPr sz="10830">
                <a:solidFill>
                  <a:schemeClr val="tx1">
                    <a:tint val="75000"/>
                  </a:schemeClr>
                </a:solidFill>
              </a:defRPr>
            </a:lvl8pPr>
            <a:lvl9pPr marL="24764201" indent="0">
              <a:buNone/>
              <a:defRPr sz="1083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F98AA868-8872-43E4-8C98-D34DABD1FD38}" type="datetimeFigureOut">
              <a:rPr lang="pl-PL" smtClean="0"/>
              <a:t>28.01.2019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13234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521911" y="1435146"/>
            <a:ext cx="3226355" cy="3420635"/>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3843159" y="1435146"/>
            <a:ext cx="3226355" cy="3420635"/>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F98AA868-8872-43E4-8C98-D34DABD1FD38}" type="datetimeFigureOut">
              <a:rPr lang="pl-PL" smtClean="0"/>
              <a:t>28.01.2019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3883036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522903" y="287029"/>
            <a:ext cx="6547604" cy="1042040"/>
          </a:xfrm>
        </p:spPr>
        <p:txBody>
          <a:bodyPr/>
          <a:lstStyle/>
          <a:p>
            <a:r>
              <a:rPr lang="pl-PL"/>
              <a:t>Kliknij, aby edytować styl</a:t>
            </a:r>
          </a:p>
        </p:txBody>
      </p:sp>
      <p:sp>
        <p:nvSpPr>
          <p:cNvPr id="3" name="Symbol zastępczy tekstu 2"/>
          <p:cNvSpPr>
            <a:spLocks noGrp="1"/>
          </p:cNvSpPr>
          <p:nvPr>
            <p:ph type="body" idx="1"/>
          </p:nvPr>
        </p:nvSpPr>
        <p:spPr>
          <a:xfrm>
            <a:off x="522903" y="1321582"/>
            <a:ext cx="3211528" cy="647686"/>
          </a:xfrm>
        </p:spPr>
        <p:txBody>
          <a:bodyPr anchor="b"/>
          <a:lstStyle>
            <a:lvl1pPr marL="0" indent="0">
              <a:buNone/>
              <a:defRPr sz="16250" b="1"/>
            </a:lvl1pPr>
            <a:lvl2pPr marL="3095526" indent="0">
              <a:buNone/>
              <a:defRPr sz="13542" b="1"/>
            </a:lvl2pPr>
            <a:lvl3pPr marL="6191048" indent="0">
              <a:buNone/>
              <a:defRPr sz="12193" b="1"/>
            </a:lvl3pPr>
            <a:lvl4pPr marL="9286574" indent="0">
              <a:buNone/>
              <a:defRPr sz="10830" b="1"/>
            </a:lvl4pPr>
            <a:lvl5pPr marL="12382103" indent="0">
              <a:buNone/>
              <a:defRPr sz="10830" b="1"/>
            </a:lvl5pPr>
            <a:lvl6pPr marL="15477626" indent="0">
              <a:buNone/>
              <a:defRPr sz="10830" b="1"/>
            </a:lvl6pPr>
            <a:lvl7pPr marL="18573146" indent="0">
              <a:buNone/>
              <a:defRPr sz="10830" b="1"/>
            </a:lvl7pPr>
            <a:lvl8pPr marL="21668675" indent="0">
              <a:buNone/>
              <a:defRPr sz="10830" b="1"/>
            </a:lvl8pPr>
            <a:lvl9pPr marL="24764201" indent="0">
              <a:buNone/>
              <a:defRPr sz="10830" b="1"/>
            </a:lvl9pPr>
          </a:lstStyle>
          <a:p>
            <a:pPr lvl="0"/>
            <a:r>
              <a:rPr lang="pl-PL"/>
              <a:t>Kliknij, aby edytować style wzorca tekstu</a:t>
            </a:r>
          </a:p>
        </p:txBody>
      </p:sp>
      <p:sp>
        <p:nvSpPr>
          <p:cNvPr id="4" name="Symbol zastępczy zawartości 3"/>
          <p:cNvSpPr>
            <a:spLocks noGrp="1"/>
          </p:cNvSpPr>
          <p:nvPr>
            <p:ph sz="half" idx="2"/>
          </p:nvPr>
        </p:nvSpPr>
        <p:spPr>
          <a:xfrm>
            <a:off x="522903" y="1969268"/>
            <a:ext cx="3211528" cy="2896497"/>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3843162" y="1321582"/>
            <a:ext cx="3227343" cy="647686"/>
          </a:xfrm>
        </p:spPr>
        <p:txBody>
          <a:bodyPr anchor="b"/>
          <a:lstStyle>
            <a:lvl1pPr marL="0" indent="0">
              <a:buNone/>
              <a:defRPr sz="16250" b="1"/>
            </a:lvl1pPr>
            <a:lvl2pPr marL="3095526" indent="0">
              <a:buNone/>
              <a:defRPr sz="13542" b="1"/>
            </a:lvl2pPr>
            <a:lvl3pPr marL="6191048" indent="0">
              <a:buNone/>
              <a:defRPr sz="12193" b="1"/>
            </a:lvl3pPr>
            <a:lvl4pPr marL="9286574" indent="0">
              <a:buNone/>
              <a:defRPr sz="10830" b="1"/>
            </a:lvl4pPr>
            <a:lvl5pPr marL="12382103" indent="0">
              <a:buNone/>
              <a:defRPr sz="10830" b="1"/>
            </a:lvl5pPr>
            <a:lvl6pPr marL="15477626" indent="0">
              <a:buNone/>
              <a:defRPr sz="10830" b="1"/>
            </a:lvl6pPr>
            <a:lvl7pPr marL="18573146" indent="0">
              <a:buNone/>
              <a:defRPr sz="10830" b="1"/>
            </a:lvl7pPr>
            <a:lvl8pPr marL="21668675" indent="0">
              <a:buNone/>
              <a:defRPr sz="10830" b="1"/>
            </a:lvl8pPr>
            <a:lvl9pPr marL="24764201" indent="0">
              <a:buNone/>
              <a:defRPr sz="10830" b="1"/>
            </a:lvl9pPr>
          </a:lstStyle>
          <a:p>
            <a:pPr lvl="0"/>
            <a:r>
              <a:rPr lang="pl-PL"/>
              <a:t>Kliknij, aby edytować style wzorca tekstu</a:t>
            </a:r>
          </a:p>
        </p:txBody>
      </p:sp>
      <p:sp>
        <p:nvSpPr>
          <p:cNvPr id="6" name="Symbol zastępczy zawartości 5"/>
          <p:cNvSpPr>
            <a:spLocks noGrp="1"/>
          </p:cNvSpPr>
          <p:nvPr>
            <p:ph sz="quarter" idx="4"/>
          </p:nvPr>
        </p:nvSpPr>
        <p:spPr>
          <a:xfrm>
            <a:off x="3843162" y="1969268"/>
            <a:ext cx="3227343" cy="2896497"/>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F98AA868-8872-43E4-8C98-D34DABD1FD38}" type="datetimeFigureOut">
              <a:rPr lang="pl-PL" smtClean="0"/>
              <a:t>28.01.2019</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961808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F98AA868-8872-43E4-8C98-D34DABD1FD38}" type="datetimeFigureOut">
              <a:rPr lang="pl-PL" smtClean="0"/>
              <a:t>28.01.2019</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1544797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F98AA868-8872-43E4-8C98-D34DABD1FD38}" type="datetimeFigureOut">
              <a:rPr lang="pl-PL" smtClean="0"/>
              <a:t>28.01.2019</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185083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522902" y="359411"/>
            <a:ext cx="2448432" cy="1257935"/>
          </a:xfrm>
        </p:spPr>
        <p:txBody>
          <a:bodyPr anchor="b"/>
          <a:lstStyle>
            <a:lvl1pPr>
              <a:defRPr sz="21666"/>
            </a:lvl1pPr>
          </a:lstStyle>
          <a:p>
            <a:r>
              <a:rPr lang="pl-PL"/>
              <a:t>Kliknij, aby edytować styl</a:t>
            </a:r>
          </a:p>
        </p:txBody>
      </p:sp>
      <p:sp>
        <p:nvSpPr>
          <p:cNvPr id="3" name="Symbol zastępczy zawartości 2"/>
          <p:cNvSpPr>
            <a:spLocks noGrp="1"/>
          </p:cNvSpPr>
          <p:nvPr>
            <p:ph idx="1"/>
          </p:nvPr>
        </p:nvSpPr>
        <p:spPr>
          <a:xfrm>
            <a:off x="3227349" y="776228"/>
            <a:ext cx="3843159" cy="3831210"/>
          </a:xfrm>
        </p:spPr>
        <p:txBody>
          <a:bodyPr/>
          <a:lstStyle>
            <a:lvl1pPr>
              <a:defRPr sz="21666"/>
            </a:lvl1pPr>
            <a:lvl2pPr>
              <a:defRPr sz="18957"/>
            </a:lvl2pPr>
            <a:lvl3pPr>
              <a:defRPr sz="16250"/>
            </a:lvl3pPr>
            <a:lvl4pPr>
              <a:defRPr sz="13542"/>
            </a:lvl4pPr>
            <a:lvl5pPr>
              <a:defRPr sz="13542"/>
            </a:lvl5pPr>
            <a:lvl6pPr>
              <a:defRPr sz="13542"/>
            </a:lvl6pPr>
            <a:lvl7pPr>
              <a:defRPr sz="13542"/>
            </a:lvl7pPr>
            <a:lvl8pPr>
              <a:defRPr sz="13542"/>
            </a:lvl8pPr>
            <a:lvl9pPr>
              <a:defRPr sz="13542"/>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522902" y="1617346"/>
            <a:ext cx="2448432" cy="2996332"/>
          </a:xfrm>
        </p:spPr>
        <p:txBody>
          <a:bodyPr/>
          <a:lstStyle>
            <a:lvl1pPr marL="0" indent="0">
              <a:buNone/>
              <a:defRPr sz="10830"/>
            </a:lvl1pPr>
            <a:lvl2pPr marL="3095526" indent="0">
              <a:buNone/>
              <a:defRPr sz="9486"/>
            </a:lvl2pPr>
            <a:lvl3pPr marL="6191048" indent="0">
              <a:buNone/>
              <a:defRPr sz="8124"/>
            </a:lvl3pPr>
            <a:lvl4pPr marL="9286574" indent="0">
              <a:buNone/>
              <a:defRPr sz="6780"/>
            </a:lvl4pPr>
            <a:lvl5pPr marL="12382103" indent="0">
              <a:buNone/>
              <a:defRPr sz="6780"/>
            </a:lvl5pPr>
            <a:lvl6pPr marL="15477626" indent="0">
              <a:buNone/>
              <a:defRPr sz="6780"/>
            </a:lvl6pPr>
            <a:lvl7pPr marL="18573146" indent="0">
              <a:buNone/>
              <a:defRPr sz="6780"/>
            </a:lvl7pPr>
            <a:lvl8pPr marL="21668675" indent="0">
              <a:buNone/>
              <a:defRPr sz="6780"/>
            </a:lvl8pPr>
            <a:lvl9pPr marL="24764201" indent="0">
              <a:buNone/>
              <a:defRPr sz="678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98AA868-8872-43E4-8C98-D34DABD1FD38}" type="datetimeFigureOut">
              <a:rPr lang="pl-PL" smtClean="0"/>
              <a:t>28.01.2019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2715530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522902" y="359411"/>
            <a:ext cx="2448432" cy="1257935"/>
          </a:xfrm>
        </p:spPr>
        <p:txBody>
          <a:bodyPr anchor="b"/>
          <a:lstStyle>
            <a:lvl1pPr>
              <a:defRPr sz="21666"/>
            </a:lvl1pPr>
          </a:lstStyle>
          <a:p>
            <a:r>
              <a:rPr lang="pl-PL"/>
              <a:t>Kliknij, aby edytować styl</a:t>
            </a:r>
          </a:p>
        </p:txBody>
      </p:sp>
      <p:sp>
        <p:nvSpPr>
          <p:cNvPr id="3" name="Symbol zastępczy obrazu 2"/>
          <p:cNvSpPr>
            <a:spLocks noGrp="1"/>
          </p:cNvSpPr>
          <p:nvPr>
            <p:ph type="pic" idx="1"/>
          </p:nvPr>
        </p:nvSpPr>
        <p:spPr>
          <a:xfrm>
            <a:off x="3227349" y="776228"/>
            <a:ext cx="3843159" cy="3831210"/>
          </a:xfrm>
        </p:spPr>
        <p:txBody>
          <a:bodyPr/>
          <a:lstStyle>
            <a:lvl1pPr marL="0" indent="0">
              <a:buNone/>
              <a:defRPr sz="21666"/>
            </a:lvl1pPr>
            <a:lvl2pPr marL="3095526" indent="0">
              <a:buNone/>
              <a:defRPr sz="18957"/>
            </a:lvl2pPr>
            <a:lvl3pPr marL="6191048" indent="0">
              <a:buNone/>
              <a:defRPr sz="16250"/>
            </a:lvl3pPr>
            <a:lvl4pPr marL="9286574" indent="0">
              <a:buNone/>
              <a:defRPr sz="13542"/>
            </a:lvl4pPr>
            <a:lvl5pPr marL="12382103" indent="0">
              <a:buNone/>
              <a:defRPr sz="13542"/>
            </a:lvl5pPr>
            <a:lvl6pPr marL="15477626" indent="0">
              <a:buNone/>
              <a:defRPr sz="13542"/>
            </a:lvl6pPr>
            <a:lvl7pPr marL="18573146" indent="0">
              <a:buNone/>
              <a:defRPr sz="13542"/>
            </a:lvl7pPr>
            <a:lvl8pPr marL="21668675" indent="0">
              <a:buNone/>
              <a:defRPr sz="13542"/>
            </a:lvl8pPr>
            <a:lvl9pPr marL="24764201" indent="0">
              <a:buNone/>
              <a:defRPr sz="13542"/>
            </a:lvl9pPr>
          </a:lstStyle>
          <a:p>
            <a:endParaRPr lang="pl-PL"/>
          </a:p>
        </p:txBody>
      </p:sp>
      <p:sp>
        <p:nvSpPr>
          <p:cNvPr id="4" name="Symbol zastępczy tekstu 3"/>
          <p:cNvSpPr>
            <a:spLocks noGrp="1"/>
          </p:cNvSpPr>
          <p:nvPr>
            <p:ph type="body" sz="half" idx="2"/>
          </p:nvPr>
        </p:nvSpPr>
        <p:spPr>
          <a:xfrm>
            <a:off x="522902" y="1617346"/>
            <a:ext cx="2448432" cy="2996332"/>
          </a:xfrm>
        </p:spPr>
        <p:txBody>
          <a:bodyPr/>
          <a:lstStyle>
            <a:lvl1pPr marL="0" indent="0">
              <a:buNone/>
              <a:defRPr sz="10830"/>
            </a:lvl1pPr>
            <a:lvl2pPr marL="3095526" indent="0">
              <a:buNone/>
              <a:defRPr sz="9486"/>
            </a:lvl2pPr>
            <a:lvl3pPr marL="6191048" indent="0">
              <a:buNone/>
              <a:defRPr sz="8124"/>
            </a:lvl3pPr>
            <a:lvl4pPr marL="9286574" indent="0">
              <a:buNone/>
              <a:defRPr sz="6780"/>
            </a:lvl4pPr>
            <a:lvl5pPr marL="12382103" indent="0">
              <a:buNone/>
              <a:defRPr sz="6780"/>
            </a:lvl5pPr>
            <a:lvl6pPr marL="15477626" indent="0">
              <a:buNone/>
              <a:defRPr sz="6780"/>
            </a:lvl6pPr>
            <a:lvl7pPr marL="18573146" indent="0">
              <a:buNone/>
              <a:defRPr sz="6780"/>
            </a:lvl7pPr>
            <a:lvl8pPr marL="21668675" indent="0">
              <a:buNone/>
              <a:defRPr sz="6780"/>
            </a:lvl8pPr>
            <a:lvl9pPr marL="24764201" indent="0">
              <a:buNone/>
              <a:defRPr sz="678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98AA868-8872-43E4-8C98-D34DABD1FD38}" type="datetimeFigureOut">
              <a:rPr lang="pl-PL" smtClean="0"/>
              <a:t>28.01.2019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C77C6C3F-668B-4AF5-BFA9-0F657EB068D6}" type="slidenum">
              <a:rPr lang="pl-PL" smtClean="0"/>
              <a:t>‹#›</a:t>
            </a:fld>
            <a:endParaRPr lang="pl-PL"/>
          </a:p>
        </p:txBody>
      </p:sp>
    </p:spTree>
    <p:extLst>
      <p:ext uri="{BB962C8B-B14F-4D97-AF65-F5344CB8AC3E}">
        <p14:creationId xmlns:p14="http://schemas.microsoft.com/office/powerpoint/2010/main" val="3024906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521916" y="287029"/>
            <a:ext cx="6547604" cy="1042040"/>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521916" y="1435146"/>
            <a:ext cx="6547604" cy="3420635"/>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521911" y="4996800"/>
            <a:ext cx="1708070" cy="287030"/>
          </a:xfrm>
          <a:prstGeom prst="rect">
            <a:avLst/>
          </a:prstGeom>
        </p:spPr>
        <p:txBody>
          <a:bodyPr vert="horz" lIns="91440" tIns="45720" rIns="91440" bIns="45720" rtlCol="0" anchor="ctr"/>
          <a:lstStyle>
            <a:lvl1pPr algn="l">
              <a:defRPr sz="8124">
                <a:solidFill>
                  <a:schemeClr val="tx1">
                    <a:tint val="75000"/>
                  </a:schemeClr>
                </a:solidFill>
              </a:defRPr>
            </a:lvl1pPr>
          </a:lstStyle>
          <a:p>
            <a:fld id="{F98AA868-8872-43E4-8C98-D34DABD1FD38}" type="datetimeFigureOut">
              <a:rPr lang="pl-PL" smtClean="0"/>
              <a:t>28.01.2019</a:t>
            </a:fld>
            <a:endParaRPr lang="pl-PL"/>
          </a:p>
        </p:txBody>
      </p:sp>
      <p:sp>
        <p:nvSpPr>
          <p:cNvPr id="5" name="Symbol zastępczy stopki 4"/>
          <p:cNvSpPr>
            <a:spLocks noGrp="1"/>
          </p:cNvSpPr>
          <p:nvPr>
            <p:ph type="ftr" sz="quarter" idx="3"/>
          </p:nvPr>
        </p:nvSpPr>
        <p:spPr>
          <a:xfrm>
            <a:off x="2514665" y="4996800"/>
            <a:ext cx="2562106" cy="287030"/>
          </a:xfrm>
          <a:prstGeom prst="rect">
            <a:avLst/>
          </a:prstGeom>
        </p:spPr>
        <p:txBody>
          <a:bodyPr vert="horz" lIns="91440" tIns="45720" rIns="91440" bIns="45720" rtlCol="0" anchor="ctr"/>
          <a:lstStyle>
            <a:lvl1pPr algn="ctr">
              <a:defRPr sz="8124">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5361446" y="4996800"/>
            <a:ext cx="1708070" cy="287030"/>
          </a:xfrm>
          <a:prstGeom prst="rect">
            <a:avLst/>
          </a:prstGeom>
        </p:spPr>
        <p:txBody>
          <a:bodyPr vert="horz" lIns="91440" tIns="45720" rIns="91440" bIns="45720" rtlCol="0" anchor="ctr"/>
          <a:lstStyle>
            <a:lvl1pPr algn="r">
              <a:defRPr sz="8124">
                <a:solidFill>
                  <a:schemeClr val="tx1">
                    <a:tint val="75000"/>
                  </a:schemeClr>
                </a:solidFill>
              </a:defRPr>
            </a:lvl1pPr>
          </a:lstStyle>
          <a:p>
            <a:fld id="{C77C6C3F-668B-4AF5-BFA9-0F657EB068D6}" type="slidenum">
              <a:rPr lang="pl-PL" smtClean="0"/>
              <a:t>‹#›</a:t>
            </a:fld>
            <a:endParaRPr lang="pl-PL"/>
          </a:p>
        </p:txBody>
      </p:sp>
    </p:spTree>
    <p:extLst>
      <p:ext uri="{BB962C8B-B14F-4D97-AF65-F5344CB8AC3E}">
        <p14:creationId xmlns:p14="http://schemas.microsoft.com/office/powerpoint/2010/main" val="3926633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687062" y="724258"/>
            <a:ext cx="6427509" cy="3783568"/>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800" b="1" dirty="0">
                <a:latin typeface="Monotype Corsiva" panose="03010101010201010101" pitchFamily="66" charset="0"/>
              </a:rPr>
              <a:t>Podtopienie w ratuszowej piwnicy.</a:t>
            </a:r>
            <a:endParaRPr lang="pl-PL" sz="1800" dirty="0">
              <a:latin typeface="Monotype Corsiva" panose="03010101010201010101" pitchFamily="66" charset="0"/>
              <a:cs typeface="Calibri"/>
            </a:endParaRPr>
          </a:p>
          <a:p>
            <a:endParaRPr lang="en-US" sz="1800" dirty="0">
              <a:latin typeface="Monotype Corsiva" panose="03010101010201010101" pitchFamily="66" charset="0"/>
              <a:ea typeface="+mn-lt"/>
              <a:cs typeface="+mn-lt"/>
            </a:endParaRPr>
          </a:p>
          <a:p>
            <a:r>
              <a:rPr lang="pl-PL" sz="1800" dirty="0">
                <a:latin typeface="Monotype Corsiva"/>
              </a:rPr>
              <a:t>Po przybyciu do </a:t>
            </a:r>
            <a:r>
              <a:rPr lang="pl-PL" sz="1800" dirty="0" err="1">
                <a:latin typeface="Monotype Corsiva"/>
              </a:rPr>
              <a:t>Bodestadt</a:t>
            </a:r>
            <a:r>
              <a:rPr lang="pl-PL" sz="1800" dirty="0">
                <a:latin typeface="Monotype Corsiva"/>
              </a:rPr>
              <a:t> - najstarszego i najwspanialszego miasta Podziemi, leżącego na najwyższych zamieszkałych poziomach - rozglądacie się za jakimś zajęciem dla grupy awanturników, takiej jak Wasza. Szybko trafiacie na ogłoszenie wystawione przez Burmistrza, pilnie poszukującego śmiałków gotowych uporać się z wodą zalewającą ratuszowe piwnice. Skuszeni atrakcyjnym wynagrodzeniem, zgłaszacie się do ratusza.</a:t>
            </a:r>
            <a:endParaRPr lang="pl-PL" sz="1800" dirty="0">
              <a:latin typeface="Monotype Corsiva"/>
              <a:cs typeface="Calibri"/>
            </a:endParaRPr>
          </a:p>
          <a:p>
            <a:endParaRPr lang="en-US" sz="1800" dirty="0">
              <a:latin typeface="Monotype Corsiva" panose="03010101010201010101" pitchFamily="66" charset="0"/>
              <a:ea typeface="+mn-lt"/>
              <a:cs typeface="+mn-lt"/>
            </a:endParaRPr>
          </a:p>
          <a:p>
            <a:pPr marL="564515" indent="-564515">
              <a:buFont typeface="Arial"/>
              <a:buChar char="•"/>
            </a:pPr>
            <a:r>
              <a:rPr lang="pl-PL" sz="1800" dirty="0">
                <a:latin typeface="Monotype Corsiva" panose="03010101010201010101" pitchFamily="66" charset="0"/>
              </a:rPr>
              <a:t>Wybierzcie wodę i zatamujcie przecieki:</a:t>
            </a:r>
            <a:r>
              <a:rPr lang="pl-PL" sz="1800" b="1" dirty="0">
                <a:latin typeface="Monotype Corsiva" panose="03010101010201010101" pitchFamily="66" charset="0"/>
              </a:rPr>
              <a:t> 4 Grzebanie, </a:t>
            </a:r>
            <a:r>
              <a:rPr lang="pl-PL" sz="1800" dirty="0">
                <a:latin typeface="Monotype Corsiva" panose="03010101010201010101" pitchFamily="66" charset="0"/>
              </a:rPr>
              <a:t>2 Błotko</a:t>
            </a:r>
            <a:endParaRPr lang="pl-PL" sz="1800" dirty="0">
              <a:latin typeface="Monotype Corsiva" panose="03010101010201010101" pitchFamily="66" charset="0"/>
              <a:cs typeface="Calibri"/>
            </a:endParaRPr>
          </a:p>
          <a:p>
            <a:pPr marL="564515" indent="-564515">
              <a:buFont typeface="Arial"/>
              <a:buChar char="•"/>
            </a:pPr>
            <a:r>
              <a:rPr lang="pl-PL" sz="1800" dirty="0">
                <a:latin typeface="Monotype Corsiva" panose="03010101010201010101" pitchFamily="66" charset="0"/>
              </a:rPr>
              <a:t>Stwórzcie odpływy:</a:t>
            </a:r>
            <a:r>
              <a:rPr lang="pl-PL" sz="1800" b="1" dirty="0">
                <a:latin typeface="Monotype Corsiva" panose="03010101010201010101" pitchFamily="66" charset="0"/>
              </a:rPr>
              <a:t> 3 Majsterkowanie, </a:t>
            </a:r>
            <a:r>
              <a:rPr lang="pl-PL" sz="1800" dirty="0">
                <a:latin typeface="Monotype Corsiva" panose="03010101010201010101" pitchFamily="66" charset="0"/>
              </a:rPr>
              <a:t>2 Wspinanie, 1 Grzebanie</a:t>
            </a:r>
            <a:endParaRPr lang="pl-PL" sz="1800" dirty="0">
              <a:latin typeface="Monotype Corsiva" panose="03010101010201010101" pitchFamily="66" charset="0"/>
              <a:cs typeface="Calibri"/>
            </a:endParaRPr>
          </a:p>
          <a:p>
            <a:pPr marL="564515" indent="-564515">
              <a:buFont typeface="Arial"/>
              <a:buChar char="•"/>
            </a:pPr>
            <a:r>
              <a:rPr lang="pl-PL" sz="1800" dirty="0">
                <a:latin typeface="Monotype Corsiva"/>
              </a:rPr>
              <a:t>Oddzielcie tamą zalaną część piwnic od suchej: </a:t>
            </a:r>
            <a:r>
              <a:rPr lang="pl-PL" sz="1800" b="1" dirty="0">
                <a:latin typeface="Monotype Corsiva"/>
              </a:rPr>
              <a:t>3 Gaz wybuchowy,</a:t>
            </a:r>
            <a:br>
              <a:rPr lang="pl-PL" sz="1800" b="1" dirty="0">
                <a:latin typeface="Monotype Corsiva" panose="03010101010201010101" pitchFamily="66" charset="0"/>
                <a:cs typeface="Calibri"/>
              </a:rPr>
            </a:br>
            <a:r>
              <a:rPr lang="pl-PL" sz="1800" dirty="0">
                <a:latin typeface="Monotype Corsiva"/>
              </a:rPr>
              <a:t>1 Majsterkowanie, 1 Błotko, 1 Grzebanie</a:t>
            </a:r>
            <a:endParaRPr lang="pl-PL" sz="1800" dirty="0">
              <a:latin typeface="Monotype Corsiva"/>
              <a:cs typeface="Calibri"/>
            </a:endParaRPr>
          </a:p>
        </p:txBody>
      </p:sp>
    </p:spTree>
    <p:extLst>
      <p:ext uri="{BB962C8B-B14F-4D97-AF65-F5344CB8AC3E}">
        <p14:creationId xmlns:p14="http://schemas.microsoft.com/office/powerpoint/2010/main" val="65031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62797" y="679049"/>
            <a:ext cx="6557670" cy="4368343"/>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600" b="1" dirty="0">
                <a:latin typeface="Monotype Corsiva" panose="03010101010201010101" pitchFamily="66" charset="0"/>
              </a:rPr>
              <a:t>Masowe migracje do </a:t>
            </a:r>
            <a:r>
              <a:rPr lang="pl-PL" sz="1600" b="1" dirty="0" err="1">
                <a:latin typeface="Monotype Corsiva" panose="03010101010201010101" pitchFamily="66" charset="0"/>
              </a:rPr>
              <a:t>Bodenstadt</a:t>
            </a:r>
            <a:r>
              <a:rPr lang="pl-PL" sz="1600" b="1" dirty="0">
                <a:latin typeface="Monotype Corsiva" panose="03010101010201010101" pitchFamily="66" charset="0"/>
              </a:rPr>
              <a:t> spowodowane </a:t>
            </a:r>
            <a:r>
              <a:rPr lang="pl-PL" sz="1600" b="1" dirty="0" err="1">
                <a:latin typeface="Monotype Corsiva" panose="03010101010201010101" pitchFamily="66" charset="0"/>
              </a:rPr>
              <a:t>podtopieniamniami</a:t>
            </a:r>
            <a:r>
              <a:rPr lang="pl-PL" sz="1600" b="1" dirty="0">
                <a:latin typeface="Monotype Corsiva" panose="03010101010201010101" pitchFamily="66" charset="0"/>
              </a:rPr>
              <a:t> na niższych poziomach.</a:t>
            </a:r>
            <a:endParaRPr lang="pl-PL" sz="1600" dirty="0">
              <a:latin typeface="Monotype Corsiva" panose="03010101010201010101" pitchFamily="66" charset="0"/>
              <a:cs typeface="Calibri"/>
            </a:endParaRPr>
          </a:p>
          <a:p>
            <a:endParaRPr lang="en-US" sz="1600" dirty="0">
              <a:latin typeface="Monotype Corsiva" panose="03010101010201010101" pitchFamily="66" charset="0"/>
              <a:ea typeface="+mn-lt"/>
              <a:cs typeface="+mn-lt"/>
            </a:endParaRPr>
          </a:p>
          <a:p>
            <a:r>
              <a:rPr lang="pl-PL" sz="1600" dirty="0" err="1">
                <a:latin typeface="Monotype Corsiva" panose="03010101010201010101" pitchFamily="66" charset="0"/>
              </a:rPr>
              <a:t>Cholibka</a:t>
            </a:r>
            <a:r>
              <a:rPr lang="pl-PL" sz="1600" dirty="0">
                <a:latin typeface="Monotype Corsiva" panose="03010101010201010101" pitchFamily="66" charset="0"/>
              </a:rPr>
              <a:t>, ale tu tłok! W korytarzach </a:t>
            </a:r>
            <a:r>
              <a:rPr lang="pl-PL" sz="1600" dirty="0" err="1">
                <a:latin typeface="Monotype Corsiva" panose="03010101010201010101" pitchFamily="66" charset="0"/>
              </a:rPr>
              <a:t>Bodensztadu</a:t>
            </a:r>
            <a:r>
              <a:rPr lang="pl-PL" sz="1600" dirty="0">
                <a:latin typeface="Monotype Corsiva" panose="03010101010201010101" pitchFamily="66" charset="0"/>
              </a:rPr>
              <a:t> robi się coraz ciaśniej i właściwie nie da się przejść. Ale dlaczego? Bo na mieszkańców niższych poziomów zaczęła kapać woda. Uciekli więc na górę, czyli do nas, żeby całkiem ich nie zalało. Wśród przybyszów są np. </a:t>
            </a:r>
            <a:r>
              <a:rPr lang="pl-PL" sz="1600" dirty="0" err="1">
                <a:latin typeface="Monotype Corsiva" panose="03010101010201010101" pitchFamily="66" charset="0"/>
              </a:rPr>
              <a:t>Lawaludy</a:t>
            </a:r>
            <a:r>
              <a:rPr lang="pl-PL" sz="1600" dirty="0">
                <a:latin typeface="Monotype Corsiva" panose="03010101010201010101" pitchFamily="66" charset="0"/>
              </a:rPr>
              <a:t>, które kiedy się złoszczą zamieniają się w gorącą lawę! A wierzcie mi, że 1000 °C może poparzyć nie tylko kostki. Pomóżcie zorganizować ruch w zatłoczonych korytarzach.</a:t>
            </a:r>
            <a:endParaRPr lang="pl-PL" sz="1600" dirty="0">
              <a:latin typeface="Monotype Corsiva" panose="03010101010201010101" pitchFamily="66" charset="0"/>
              <a:cs typeface="Calibri"/>
            </a:endParaRPr>
          </a:p>
          <a:p>
            <a:endParaRPr lang="en-US" sz="1600" dirty="0">
              <a:latin typeface="Monotype Corsiva" panose="03010101010201010101" pitchFamily="66" charset="0"/>
              <a:ea typeface="+mn-lt"/>
              <a:cs typeface="+mn-lt"/>
            </a:endParaRPr>
          </a:p>
          <a:p>
            <a:pPr marL="564515" indent="-564515">
              <a:buFont typeface="Arial"/>
              <a:buChar char="•"/>
            </a:pPr>
            <a:r>
              <a:rPr lang="pl-PL" sz="1600" dirty="0">
                <a:latin typeface="Monotype Corsiva" panose="03010101010201010101" pitchFamily="66" charset="0"/>
              </a:rPr>
              <a:t>Pokierujcie ruchem jak zawodowi strażnicy podziemnego porządku: </a:t>
            </a:r>
            <a:br>
              <a:rPr lang="pl-PL" sz="1600" dirty="0">
                <a:latin typeface="Monotype Corsiva" panose="03010101010201010101" pitchFamily="66" charset="0"/>
                <a:cs typeface="Calibri"/>
              </a:rPr>
            </a:br>
            <a:r>
              <a:rPr lang="pl-PL" sz="1600" b="1" dirty="0">
                <a:latin typeface="Monotype Corsiva" panose="03010101010201010101" pitchFamily="66" charset="0"/>
              </a:rPr>
              <a:t>4 Spokój,</a:t>
            </a:r>
            <a:r>
              <a:rPr lang="pl-PL" sz="1600" dirty="0">
                <a:latin typeface="Monotype Corsiva" panose="03010101010201010101" pitchFamily="66" charset="0"/>
              </a:rPr>
              <a:t> 1 Dociekliwość, 1 Magiczny kamień</a:t>
            </a:r>
            <a:endParaRPr lang="pl-PL" sz="1600" dirty="0">
              <a:latin typeface="Monotype Corsiva" panose="03010101010201010101" pitchFamily="66" charset="0"/>
              <a:cs typeface="Calibri"/>
            </a:endParaRPr>
          </a:p>
          <a:p>
            <a:pPr marL="564515" indent="-564515">
              <a:buFont typeface="Arial"/>
              <a:buChar char="•"/>
            </a:pPr>
            <a:r>
              <a:rPr lang="pl-PL" sz="1600" dirty="0">
                <a:latin typeface="Monotype Corsiva" panose="03010101010201010101" pitchFamily="66" charset="0"/>
              </a:rPr>
              <a:t>Zejdźcie na niższy poziom i wypompujcie wodę:</a:t>
            </a:r>
            <a:r>
              <a:rPr lang="pl-PL" sz="1600" b="1" dirty="0">
                <a:latin typeface="Monotype Corsiva" panose="03010101010201010101" pitchFamily="66" charset="0"/>
              </a:rPr>
              <a:t> 4 Dociekliwość,</a:t>
            </a:r>
            <a:r>
              <a:rPr lang="pl-PL" sz="1600" dirty="0">
                <a:latin typeface="Monotype Corsiva" panose="03010101010201010101" pitchFamily="66" charset="0"/>
              </a:rPr>
              <a:t> </a:t>
            </a:r>
            <a:br>
              <a:rPr lang="pl-PL" sz="1600" dirty="0">
                <a:latin typeface="Monotype Corsiva" panose="03010101010201010101" pitchFamily="66" charset="0"/>
                <a:cs typeface="Calibri"/>
              </a:rPr>
            </a:br>
            <a:r>
              <a:rPr lang="pl-PL" sz="1600" dirty="0">
                <a:latin typeface="Monotype Corsiva" panose="03010101010201010101" pitchFamily="66" charset="0"/>
              </a:rPr>
              <a:t>1 Majsterkowanie, 2 Spokój, 1 Magiczny kamień</a:t>
            </a:r>
            <a:endParaRPr lang="pl-PL" sz="1600" dirty="0">
              <a:latin typeface="Monotype Corsiva" panose="03010101010201010101" pitchFamily="66" charset="0"/>
              <a:cs typeface="Calibri"/>
            </a:endParaRPr>
          </a:p>
          <a:p>
            <a:pPr marL="564515" indent="-564515">
              <a:buFont typeface="Arial"/>
              <a:buChar char="•"/>
            </a:pPr>
            <a:r>
              <a:rPr lang="pl-PL" sz="1600" dirty="0">
                <a:latin typeface="Monotype Corsiva" panose="03010101010201010101" pitchFamily="66" charset="0"/>
              </a:rPr>
              <a:t>Zbudujcie nowe korytarze dla przybyszów: </a:t>
            </a:r>
            <a:r>
              <a:rPr lang="pl-PL" sz="1600" b="1" dirty="0">
                <a:latin typeface="Monotype Corsiva" panose="03010101010201010101" pitchFamily="66" charset="0"/>
              </a:rPr>
              <a:t>3 Błotko,</a:t>
            </a:r>
            <a:r>
              <a:rPr lang="pl-PL" sz="1600" dirty="0">
                <a:latin typeface="Monotype Corsiva" panose="03010101010201010101" pitchFamily="66" charset="0"/>
              </a:rPr>
              <a:t> </a:t>
            </a:r>
            <a:br>
              <a:rPr lang="pl-PL" sz="1600" dirty="0">
                <a:latin typeface="Monotype Corsiva" panose="03010101010201010101" pitchFamily="66" charset="0"/>
                <a:cs typeface="Calibri"/>
              </a:rPr>
            </a:br>
            <a:r>
              <a:rPr lang="pl-PL" sz="1600" dirty="0">
                <a:latin typeface="Monotype Corsiva" panose="03010101010201010101" pitchFamily="66" charset="0"/>
              </a:rPr>
              <a:t>1 Majsterkowanie, 2 Wspinanie</a:t>
            </a:r>
            <a:endParaRPr lang="pl-PL" sz="1600" dirty="0">
              <a:latin typeface="Monotype Corsiva" panose="03010101010201010101" pitchFamily="66" charset="0"/>
              <a:cs typeface="Calibri"/>
            </a:endParaRPr>
          </a:p>
          <a:p>
            <a:endParaRPr lang="pl-PL" sz="1600" b="1" dirty="0">
              <a:cs typeface="Calibri"/>
            </a:endParaRPr>
          </a:p>
        </p:txBody>
      </p:sp>
    </p:spTree>
    <p:extLst>
      <p:ext uri="{BB962C8B-B14F-4D97-AF65-F5344CB8AC3E}">
        <p14:creationId xmlns:p14="http://schemas.microsoft.com/office/powerpoint/2010/main" val="75760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40203" y="690352"/>
            <a:ext cx="6551773" cy="4306788"/>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800" b="1" dirty="0">
                <a:latin typeface="Monotype Corsiva" panose="03010101010201010101" pitchFamily="66" charset="0"/>
              </a:rPr>
              <a:t>Trzeba odzyskać lub odtworzyć mapę górnych poziomów korytarzy</a:t>
            </a:r>
            <a:endParaRPr lang="pl-PL" sz="1800" dirty="0">
              <a:latin typeface="Monotype Corsiva" panose="03010101010201010101" pitchFamily="66" charset="0"/>
            </a:endParaRPr>
          </a:p>
          <a:p>
            <a:endParaRPr lang="en-US" sz="1800" dirty="0">
              <a:latin typeface="Monotype Corsiva" panose="03010101010201010101" pitchFamily="66" charset="0"/>
              <a:ea typeface="+mn-lt"/>
              <a:cs typeface="+mn-lt"/>
            </a:endParaRPr>
          </a:p>
          <a:p>
            <a:r>
              <a:rPr lang="pl-PL" sz="1800" dirty="0" err="1">
                <a:latin typeface="Monotype Corsiva" panose="03010101010201010101" pitchFamily="66" charset="0"/>
              </a:rPr>
              <a:t>Bodensztad</a:t>
            </a:r>
            <a:r>
              <a:rPr lang="pl-PL" sz="1800" dirty="0">
                <a:latin typeface="Monotype Corsiva" panose="03010101010201010101" pitchFamily="66" charset="0"/>
              </a:rPr>
              <a:t> to podziemne miasto. Nikt od stuleci nie wychodził na powierzchnię. A jedyna mapa górnych korytarzy została zalana wodą</a:t>
            </a:r>
            <a:br>
              <a:rPr lang="pl-PL" sz="1800" dirty="0">
                <a:latin typeface="Monotype Corsiva" panose="03010101010201010101" pitchFamily="66" charset="0"/>
              </a:rPr>
            </a:br>
            <a:r>
              <a:rPr lang="pl-PL" sz="1800" dirty="0">
                <a:latin typeface="Monotype Corsiva" panose="03010101010201010101" pitchFamily="66" charset="0"/>
              </a:rPr>
              <a:t>i rozpadła się na kawałki. Pomóżcie ją złożyć w całość, żebyście mogli wydostać się na zewnątrz.</a:t>
            </a:r>
          </a:p>
          <a:p>
            <a:endParaRPr lang="en-US" sz="1800" dirty="0">
              <a:latin typeface="Monotype Corsiva" panose="03010101010201010101" pitchFamily="66" charset="0"/>
              <a:ea typeface="+mn-lt"/>
              <a:cs typeface="+mn-lt"/>
            </a:endParaRPr>
          </a:p>
          <a:p>
            <a:pPr marL="285750" indent="-285750">
              <a:buFont typeface="Arial"/>
              <a:buChar char="•"/>
            </a:pPr>
            <a:r>
              <a:rPr lang="pl-PL" sz="1800" dirty="0">
                <a:latin typeface="Monotype Corsiva" panose="03010101010201010101" pitchFamily="66" charset="0"/>
              </a:rPr>
              <a:t>Dorysujcie węglem brakujące kawałki: 2 Wspinanie,</a:t>
            </a:r>
            <a:r>
              <a:rPr lang="pl-PL" sz="1800" b="1" dirty="0">
                <a:latin typeface="Monotype Corsiva" panose="03010101010201010101" pitchFamily="66" charset="0"/>
              </a:rPr>
              <a:t> 3 Majsterkowanie, </a:t>
            </a:r>
            <a:br>
              <a:rPr lang="pl-PL" sz="1800" b="1" dirty="0">
                <a:latin typeface="Monotype Corsiva" panose="03010101010201010101" pitchFamily="66" charset="0"/>
                <a:cs typeface="Calibri"/>
              </a:rPr>
            </a:br>
            <a:r>
              <a:rPr lang="pl-PL" sz="1800" dirty="0">
                <a:latin typeface="Monotype Corsiva" panose="03010101010201010101" pitchFamily="66" charset="0"/>
              </a:rPr>
              <a:t>1 Spokój</a:t>
            </a:r>
          </a:p>
          <a:p>
            <a:pPr marL="285750" indent="-285750">
              <a:buFont typeface="Arial"/>
              <a:buChar char="•"/>
            </a:pPr>
            <a:r>
              <a:rPr lang="pl-PL" sz="1800" dirty="0">
                <a:latin typeface="Monotype Corsiva" panose="03010101010201010101" pitchFamily="66" charset="0"/>
              </a:rPr>
              <a:t>Posklejajcie mapę </a:t>
            </a:r>
            <a:r>
              <a:rPr lang="pl-PL" sz="1800" dirty="0" err="1">
                <a:latin typeface="Monotype Corsiva" panose="03010101010201010101" pitchFamily="66" charset="0"/>
              </a:rPr>
              <a:t>dżdżoglutem</a:t>
            </a:r>
            <a:r>
              <a:rPr lang="pl-PL" sz="1800" dirty="0">
                <a:latin typeface="Monotype Corsiva" panose="03010101010201010101" pitchFamily="66" charset="0"/>
              </a:rPr>
              <a:t>: </a:t>
            </a:r>
            <a:r>
              <a:rPr lang="pl-PL" sz="1800" b="1" dirty="0">
                <a:latin typeface="Monotype Corsiva" panose="03010101010201010101" pitchFamily="66" charset="0"/>
              </a:rPr>
              <a:t>3 Spokój,</a:t>
            </a:r>
            <a:r>
              <a:rPr lang="pl-PL" sz="1800" dirty="0">
                <a:latin typeface="Monotype Corsiva" panose="03010101010201010101" pitchFamily="66" charset="0"/>
              </a:rPr>
              <a:t> 2 Dociekliwość, </a:t>
            </a:r>
            <a:br>
              <a:rPr lang="pl-PL" sz="1800" dirty="0">
                <a:latin typeface="Monotype Corsiva" panose="03010101010201010101" pitchFamily="66" charset="0"/>
                <a:cs typeface="Calibri"/>
              </a:rPr>
            </a:br>
            <a:r>
              <a:rPr lang="pl-PL" sz="1800" dirty="0">
                <a:latin typeface="Monotype Corsiva" panose="03010101010201010101" pitchFamily="66" charset="0"/>
              </a:rPr>
              <a:t>1 Majsterkowanie</a:t>
            </a:r>
          </a:p>
          <a:p>
            <a:pPr marL="285750" indent="-285750">
              <a:buFont typeface="Arial"/>
              <a:buChar char="•"/>
            </a:pPr>
            <a:r>
              <a:rPr lang="pl-PL" sz="1800" dirty="0">
                <a:latin typeface="Monotype Corsiva" panose="03010101010201010101" pitchFamily="66" charset="0"/>
              </a:rPr>
              <a:t>Zbudujcie magiczną maszynę, która odtworzy mapę z kawałków:</a:t>
            </a:r>
            <a:r>
              <a:rPr lang="pl-PL" sz="1800" b="1" dirty="0">
                <a:latin typeface="Monotype Corsiva" panose="03010101010201010101" pitchFamily="66" charset="0"/>
              </a:rPr>
              <a:t> </a:t>
            </a:r>
            <a:br>
              <a:rPr lang="pl-PL" sz="1800" b="1" dirty="0">
                <a:latin typeface="Monotype Corsiva" panose="03010101010201010101" pitchFamily="66" charset="0"/>
                <a:cs typeface="Calibri"/>
              </a:rPr>
            </a:br>
            <a:r>
              <a:rPr lang="pl-PL" sz="1800" dirty="0">
                <a:latin typeface="Monotype Corsiva" panose="03010101010201010101" pitchFamily="66" charset="0"/>
              </a:rPr>
              <a:t>1 Spokój, </a:t>
            </a:r>
            <a:r>
              <a:rPr lang="pl-PL" sz="1800" b="1" dirty="0">
                <a:latin typeface="Monotype Corsiva" panose="03010101010201010101" pitchFamily="66" charset="0"/>
              </a:rPr>
              <a:t>2 Gaz wybuchowy,</a:t>
            </a:r>
            <a:r>
              <a:rPr lang="pl-PL" sz="1800" dirty="0">
                <a:latin typeface="Monotype Corsiva" panose="03010101010201010101" pitchFamily="66" charset="0"/>
              </a:rPr>
              <a:t> 1 Majsterkowanie, 1 Wspinanie, 1 Grzebanie</a:t>
            </a:r>
          </a:p>
          <a:p>
            <a:endParaRPr lang="pl-PL" sz="1600" b="1" dirty="0">
              <a:cs typeface="Calibri"/>
            </a:endParaRPr>
          </a:p>
        </p:txBody>
      </p:sp>
    </p:spTree>
    <p:extLst>
      <p:ext uri="{BB962C8B-B14F-4D97-AF65-F5344CB8AC3E}">
        <p14:creationId xmlns:p14="http://schemas.microsoft.com/office/powerpoint/2010/main" val="2358359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62797" y="679049"/>
            <a:ext cx="6506586" cy="5086745"/>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800" b="1" dirty="0">
                <a:latin typeface="Monotype Corsiva" panose="03010101010201010101" pitchFamily="66" charset="0"/>
              </a:rPr>
              <a:t>W korytarzach czai się przebudzona bestia!</a:t>
            </a:r>
            <a:endParaRPr lang="pl-PL" sz="1800" dirty="0">
              <a:latin typeface="Monotype Corsiva" panose="03010101010201010101" pitchFamily="66" charset="0"/>
            </a:endParaRPr>
          </a:p>
          <a:p>
            <a:endParaRPr lang="en-US" sz="1800" dirty="0">
              <a:latin typeface="Monotype Corsiva" panose="03010101010201010101" pitchFamily="66" charset="0"/>
              <a:ea typeface="+mn-lt"/>
              <a:cs typeface="+mn-lt"/>
            </a:endParaRPr>
          </a:p>
          <a:p>
            <a:r>
              <a:rPr lang="pl-PL" sz="1800" dirty="0" err="1">
                <a:latin typeface="Monotype Corsiva" panose="03010101010201010101" pitchFamily="66" charset="0"/>
              </a:rPr>
              <a:t>Aaaaaa</a:t>
            </a:r>
            <a:r>
              <a:rPr lang="pl-PL" sz="1800" dirty="0">
                <a:latin typeface="Monotype Corsiva" panose="03010101010201010101" pitchFamily="66" charset="0"/>
              </a:rPr>
              <a:t>! A co to? Jest wielka jak wieloryb, bucha ogniem, a jej ogon wywołuje podziemne trzęsienia ziemi. Widzieliście te ogromniaste pazury?! To jest najstraszniejsza podziemna bestia, która właśnie obudziła się ze stuletniego snu. Zagraża całemu miastu. Musicie sobie z nią jakoś poradzić.</a:t>
            </a:r>
          </a:p>
          <a:p>
            <a:endParaRPr lang="en-US" sz="1800" dirty="0">
              <a:latin typeface="Monotype Corsiva" panose="03010101010201010101" pitchFamily="66" charset="0"/>
              <a:ea typeface="+mn-lt"/>
              <a:cs typeface="+mn-lt"/>
            </a:endParaRPr>
          </a:p>
          <a:p>
            <a:pPr marL="285750" indent="-285750">
              <a:buFont typeface="Arial"/>
              <a:buChar char="•"/>
            </a:pPr>
            <a:r>
              <a:rPr lang="pl-PL" sz="1800" dirty="0">
                <a:latin typeface="Monotype Corsiva"/>
              </a:rPr>
              <a:t>Zasypcie wyjście z korytarza, żeby bestia nie mogła dostać się do miasta:</a:t>
            </a:r>
            <a:br>
              <a:rPr lang="pl-PL" sz="1800" dirty="0">
                <a:latin typeface="Monotype Corsiva" panose="03010101010201010101" pitchFamily="66" charset="0"/>
                <a:cs typeface="Calibri"/>
              </a:rPr>
            </a:br>
            <a:r>
              <a:rPr lang="pl-PL" sz="1800" b="1" dirty="0">
                <a:latin typeface="Monotype Corsiva"/>
              </a:rPr>
              <a:t>1 Wybuchowy gaz,</a:t>
            </a:r>
            <a:r>
              <a:rPr lang="pl-PL" sz="1800" dirty="0">
                <a:latin typeface="Monotype Corsiva"/>
              </a:rPr>
              <a:t> </a:t>
            </a:r>
            <a:r>
              <a:rPr lang="pl-PL" sz="1800" b="1" dirty="0">
                <a:latin typeface="Monotype Corsiva"/>
              </a:rPr>
              <a:t>4 Grzebanie</a:t>
            </a:r>
            <a:r>
              <a:rPr lang="pl-PL" sz="1800" dirty="0">
                <a:latin typeface="Monotype Corsiva"/>
              </a:rPr>
              <a:t>, 1 Wspinanie</a:t>
            </a:r>
          </a:p>
          <a:p>
            <a:pPr marL="285750" indent="-285750">
              <a:buFont typeface="Arial"/>
              <a:buChar char="•"/>
            </a:pPr>
            <a:r>
              <a:rPr lang="pl-PL" sz="1800" dirty="0">
                <a:latin typeface="Monotype Corsiva"/>
              </a:rPr>
              <a:t>Przekonajcie bestię, że nie warto atakować: 1 Spokój, 1 Wybuchowy gaz, 1 Wspinanie,</a:t>
            </a:r>
            <a:r>
              <a:rPr lang="pl-PL" sz="1800" b="1" dirty="0">
                <a:latin typeface="Monotype Corsiva"/>
              </a:rPr>
              <a:t> 3 Magiczny kamień</a:t>
            </a:r>
          </a:p>
          <a:p>
            <a:pPr marL="285750" indent="-285750">
              <a:buFont typeface="Arial"/>
              <a:buChar char="•"/>
            </a:pPr>
            <a:r>
              <a:rPr lang="pl-PL" sz="1800" dirty="0">
                <a:latin typeface="Monotype Corsiva"/>
              </a:rPr>
              <a:t>Wylejcie na potwora mnóstwo magicznego błota i poczekajcie aż zastygnie: 1 Magiczny kamień,</a:t>
            </a:r>
            <a:r>
              <a:rPr lang="pl-PL" sz="1800" b="1" dirty="0">
                <a:latin typeface="Monotype Corsiva"/>
              </a:rPr>
              <a:t> </a:t>
            </a:r>
            <a:r>
              <a:rPr lang="pl-PL" sz="1800" dirty="0">
                <a:latin typeface="Monotype Corsiva"/>
              </a:rPr>
              <a:t>1 Błotko,</a:t>
            </a:r>
            <a:r>
              <a:rPr lang="pl-PL" sz="1800" b="1" dirty="0">
                <a:latin typeface="Monotype Corsiva"/>
              </a:rPr>
              <a:t> 2 Wspinanie,</a:t>
            </a:r>
            <a:r>
              <a:rPr lang="pl-PL" sz="1800" dirty="0">
                <a:latin typeface="Monotype Corsiva"/>
              </a:rPr>
              <a:t> 1 Grzebanie, </a:t>
            </a:r>
            <a:br>
              <a:rPr lang="pl-PL" sz="1800" dirty="0">
                <a:latin typeface="Monotype Corsiva" panose="03010101010201010101" pitchFamily="66" charset="0"/>
                <a:cs typeface="Calibri"/>
              </a:rPr>
            </a:br>
            <a:r>
              <a:rPr lang="pl-PL" sz="1800" dirty="0">
                <a:latin typeface="Monotype Corsiva"/>
              </a:rPr>
              <a:t>1 Spokój</a:t>
            </a:r>
          </a:p>
          <a:p>
            <a:br>
              <a:rPr lang="en-US" dirty="0"/>
            </a:br>
            <a:endParaRPr lang="en-US" dirty="0"/>
          </a:p>
          <a:p>
            <a:endParaRPr lang="pl-PL" sz="1600" b="1" dirty="0">
              <a:cs typeface="Calibri"/>
            </a:endParaRPr>
          </a:p>
        </p:txBody>
      </p:sp>
    </p:spTree>
    <p:extLst>
      <p:ext uri="{BB962C8B-B14F-4D97-AF65-F5344CB8AC3E}">
        <p14:creationId xmlns:p14="http://schemas.microsoft.com/office/powerpoint/2010/main" val="1149760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62797" y="679049"/>
            <a:ext cx="6472695" cy="4337565"/>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800" b="1" dirty="0">
                <a:latin typeface="Monotype Corsiva" panose="03010101010201010101" pitchFamily="66" charset="0"/>
              </a:rPr>
              <a:t>Zagadka strażnika wyjścia.</a:t>
            </a:r>
            <a:endParaRPr lang="pl-PL" sz="1800" dirty="0">
              <a:latin typeface="Monotype Corsiva" panose="03010101010201010101" pitchFamily="66" charset="0"/>
            </a:endParaRPr>
          </a:p>
          <a:p>
            <a:endParaRPr lang="en-US" sz="1800" dirty="0">
              <a:latin typeface="Monotype Corsiva" panose="03010101010201010101" pitchFamily="66" charset="0"/>
              <a:ea typeface="+mn-lt"/>
              <a:cs typeface="+mn-lt"/>
            </a:endParaRPr>
          </a:p>
          <a:p>
            <a:r>
              <a:rPr lang="pl-PL" sz="1800" dirty="0">
                <a:latin typeface="Monotype Corsiva" panose="03010101010201010101" pitchFamily="66" charset="0"/>
              </a:rPr>
              <a:t>Jesteście już prawie na miejscu! Za chwilę wyjdziecie na powierzchnię! Cała drużyna wznosi okrzyki radości. Udało się! Ale zaraz zaraz...momencik. Ktoś tu jest. Stoi i nie pozwala Wam przejść. To strażnik wyjścia, który pilnuje granic </a:t>
            </a:r>
            <a:r>
              <a:rPr lang="pl-PL" sz="1800" dirty="0" err="1">
                <a:latin typeface="Monotype Corsiva" panose="03010101010201010101" pitchFamily="66" charset="0"/>
              </a:rPr>
              <a:t>Bodensztadu</a:t>
            </a:r>
            <a:r>
              <a:rPr lang="pl-PL" sz="1800" dirty="0">
                <a:latin typeface="Monotype Corsiva" panose="03010101010201010101" pitchFamily="66" charset="0"/>
              </a:rPr>
              <a:t>. Musicie najpierw rozwiązać jego zagadkę, żeby Was przepuścił.</a:t>
            </a:r>
          </a:p>
          <a:p>
            <a:endParaRPr lang="en-US" sz="1800" dirty="0">
              <a:latin typeface="Monotype Corsiva" panose="03010101010201010101" pitchFamily="66" charset="0"/>
              <a:ea typeface="+mn-lt"/>
              <a:cs typeface="+mn-lt"/>
            </a:endParaRPr>
          </a:p>
          <a:p>
            <a:pPr marL="285750" indent="-285750">
              <a:buFont typeface="Arial"/>
              <a:buChar char="•"/>
            </a:pPr>
            <a:r>
              <a:rPr lang="pl-PL" sz="1800" dirty="0">
                <a:latin typeface="Monotype Corsiva" panose="03010101010201010101" pitchFamily="66" charset="0"/>
              </a:rPr>
              <a:t>Rozwiążcie wspólnie zagadkę strażnika: </a:t>
            </a:r>
            <a:r>
              <a:rPr lang="pl-PL" sz="1800" b="1" dirty="0">
                <a:latin typeface="Monotype Corsiva" panose="03010101010201010101" pitchFamily="66" charset="0"/>
              </a:rPr>
              <a:t>3 Dociekliwość, </a:t>
            </a:r>
            <a:br>
              <a:rPr lang="pl-PL" sz="1800" b="1" dirty="0">
                <a:latin typeface="Monotype Corsiva" panose="03010101010201010101" pitchFamily="66" charset="0"/>
                <a:cs typeface="Calibri"/>
              </a:rPr>
            </a:br>
            <a:r>
              <a:rPr lang="pl-PL" sz="1800" dirty="0">
                <a:latin typeface="Monotype Corsiva" panose="03010101010201010101" pitchFamily="66" charset="0"/>
              </a:rPr>
              <a:t>2 Majsterkowanie, 2 Magiczny kamień</a:t>
            </a:r>
            <a:endParaRPr lang="en-US" sz="1800" dirty="0">
              <a:latin typeface="Monotype Corsiva" panose="03010101010201010101" pitchFamily="66" charset="0"/>
            </a:endParaRPr>
          </a:p>
          <a:p>
            <a:pPr marL="285750" indent="-285750">
              <a:buFont typeface="Arial"/>
              <a:buChar char="•"/>
            </a:pPr>
            <a:r>
              <a:rPr lang="pl-PL" sz="1800" dirty="0">
                <a:latin typeface="Monotype Corsiva" panose="03010101010201010101" pitchFamily="66" charset="0"/>
              </a:rPr>
              <a:t>Wykopcie tunel pod strażnikiem i omińcie go:</a:t>
            </a:r>
            <a:r>
              <a:rPr lang="pl-PL" sz="1800" b="1" dirty="0">
                <a:latin typeface="Monotype Corsiva" panose="03010101010201010101" pitchFamily="66" charset="0"/>
              </a:rPr>
              <a:t> </a:t>
            </a:r>
            <a:r>
              <a:rPr lang="pl-PL" sz="1800" dirty="0">
                <a:latin typeface="Monotype Corsiva" panose="03010101010201010101" pitchFamily="66" charset="0"/>
              </a:rPr>
              <a:t>1 Grzebanie, </a:t>
            </a:r>
            <a:br>
              <a:rPr lang="pl-PL" sz="1800" dirty="0">
                <a:latin typeface="Monotype Corsiva" panose="03010101010201010101" pitchFamily="66" charset="0"/>
                <a:cs typeface="Calibri"/>
              </a:rPr>
            </a:br>
            <a:r>
              <a:rPr lang="pl-PL" sz="1800" dirty="0">
                <a:latin typeface="Monotype Corsiva" panose="03010101010201010101" pitchFamily="66" charset="0"/>
              </a:rPr>
              <a:t>1 Dociekliwość, </a:t>
            </a:r>
            <a:r>
              <a:rPr lang="pl-PL" sz="1800" b="1" dirty="0">
                <a:latin typeface="Monotype Corsiva" panose="03010101010201010101" pitchFamily="66" charset="0"/>
              </a:rPr>
              <a:t>3 Błotko, </a:t>
            </a:r>
            <a:r>
              <a:rPr lang="pl-PL" sz="1800" dirty="0">
                <a:latin typeface="Monotype Corsiva" panose="03010101010201010101" pitchFamily="66" charset="0"/>
              </a:rPr>
              <a:t>1 Magiczny kamień</a:t>
            </a:r>
          </a:p>
          <a:p>
            <a:pPr marL="285750" indent="-285750">
              <a:buFont typeface="Arial"/>
              <a:buChar char="•"/>
            </a:pPr>
            <a:r>
              <a:rPr lang="pl-PL" sz="1800" dirty="0">
                <a:latin typeface="Monotype Corsiva" panose="03010101010201010101" pitchFamily="66" charset="0"/>
              </a:rPr>
              <a:t>Odwróćcie jego uwagę tworząc zasłonę dymną:</a:t>
            </a:r>
            <a:r>
              <a:rPr lang="pl-PL" sz="1800" b="1" dirty="0">
                <a:latin typeface="Monotype Corsiva" panose="03010101010201010101" pitchFamily="66" charset="0"/>
              </a:rPr>
              <a:t> </a:t>
            </a:r>
            <a:r>
              <a:rPr lang="pl-PL" sz="1800" dirty="0">
                <a:latin typeface="Monotype Corsiva" panose="03010101010201010101" pitchFamily="66" charset="0"/>
              </a:rPr>
              <a:t>1 Dociekliwość,</a:t>
            </a:r>
            <a:br>
              <a:rPr lang="pl-PL" sz="1800" dirty="0">
                <a:latin typeface="Monotype Corsiva" panose="03010101010201010101" pitchFamily="66" charset="0"/>
              </a:rPr>
            </a:br>
            <a:r>
              <a:rPr lang="pl-PL" sz="1800" dirty="0">
                <a:latin typeface="Monotype Corsiva" panose="03010101010201010101" pitchFamily="66" charset="0"/>
              </a:rPr>
              <a:t>1 Spokój, 1 Grzebanie, 1 Wspinanie,</a:t>
            </a:r>
            <a:r>
              <a:rPr lang="pl-PL" sz="1800" b="1" dirty="0">
                <a:latin typeface="Monotype Corsiva" panose="03010101010201010101" pitchFamily="66" charset="0"/>
              </a:rPr>
              <a:t> 2 Magiczny kamień</a:t>
            </a:r>
            <a:endParaRPr lang="pl-PL" sz="1800" dirty="0">
              <a:latin typeface="Monotype Corsiva" panose="03010101010201010101" pitchFamily="66" charset="0"/>
            </a:endParaRPr>
          </a:p>
          <a:p>
            <a:endParaRPr lang="pl-PL" sz="1800" b="1" dirty="0">
              <a:latin typeface="Monotype Corsiva" panose="03010101010201010101" pitchFamily="66" charset="0"/>
              <a:cs typeface="Calibri"/>
            </a:endParaRPr>
          </a:p>
        </p:txBody>
      </p:sp>
    </p:spTree>
    <p:extLst>
      <p:ext uri="{BB962C8B-B14F-4D97-AF65-F5344CB8AC3E}">
        <p14:creationId xmlns:p14="http://schemas.microsoft.com/office/powerpoint/2010/main" val="1046579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62797" y="679049"/>
            <a:ext cx="6382322" cy="4060566"/>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800" b="1" dirty="0">
                <a:latin typeface="Monotype Corsiva" panose="03010101010201010101" pitchFamily="66" charset="0"/>
              </a:rPr>
              <a:t>Spotkanie z ostatnim, przebudzonym magiem i jego wyrzutami sumienia</a:t>
            </a:r>
            <a:endParaRPr lang="pl-PL" sz="1800" dirty="0">
              <a:latin typeface="Monotype Corsiva" panose="03010101010201010101" pitchFamily="66" charset="0"/>
            </a:endParaRPr>
          </a:p>
          <a:p>
            <a:endParaRPr lang="en-US" sz="1800" dirty="0">
              <a:latin typeface="Monotype Corsiva" panose="03010101010201010101" pitchFamily="66" charset="0"/>
              <a:ea typeface="+mn-lt"/>
              <a:cs typeface="+mn-lt"/>
            </a:endParaRPr>
          </a:p>
          <a:p>
            <a:r>
              <a:rPr lang="pl-PL" sz="1800" dirty="0">
                <a:latin typeface="Monotype Corsiva" panose="03010101010201010101" pitchFamily="66" charset="0"/>
              </a:rPr>
              <a:t>Dotarliście na powierzchnię! Jesteście najlepsi! Ale to jeszcze nie koniec przygody. Widzicie siedzącego na wielkim głazie </a:t>
            </a:r>
            <a:r>
              <a:rPr lang="pl-PL" sz="1800" dirty="0" err="1">
                <a:latin typeface="Monotype Corsiva" panose="03010101010201010101" pitchFamily="66" charset="0"/>
              </a:rPr>
              <a:t>wszechmaga</a:t>
            </a:r>
            <a:r>
              <a:rPr lang="pl-PL" sz="1800" dirty="0">
                <a:latin typeface="Monotype Corsiva" panose="03010101010201010101" pitchFamily="66" charset="0"/>
              </a:rPr>
              <a:t>! Tylko co on robi? Ojej on płacze...a raczej roni wielgachne łzy. Wokół niego zrobiła się już niezła kałuża. Musicie coś na to poradzić.</a:t>
            </a:r>
          </a:p>
          <a:p>
            <a:endParaRPr lang="en-US" sz="1800" dirty="0">
              <a:latin typeface="Monotype Corsiva" panose="03010101010201010101" pitchFamily="66" charset="0"/>
              <a:ea typeface="+mn-lt"/>
              <a:cs typeface="+mn-lt"/>
            </a:endParaRPr>
          </a:p>
          <a:p>
            <a:pPr marL="285750" indent="-285750">
              <a:buFont typeface="Arial"/>
              <a:buChar char="•"/>
            </a:pPr>
            <a:r>
              <a:rPr lang="pl-PL" sz="1800" dirty="0">
                <a:latin typeface="Monotype Corsiva" panose="03010101010201010101" pitchFamily="66" charset="0"/>
              </a:rPr>
              <a:t>Pocieszcie maga rozmową: </a:t>
            </a:r>
            <a:r>
              <a:rPr lang="pl-PL" sz="1800" b="1" dirty="0">
                <a:latin typeface="Monotype Corsiva" panose="03010101010201010101" pitchFamily="66" charset="0"/>
              </a:rPr>
              <a:t>3 Dociekliwość,</a:t>
            </a:r>
            <a:r>
              <a:rPr lang="pl-PL" sz="1800" dirty="0">
                <a:latin typeface="Monotype Corsiva" panose="03010101010201010101" pitchFamily="66" charset="0"/>
              </a:rPr>
              <a:t> 2 Spokój, 1 Błotko</a:t>
            </a:r>
          </a:p>
          <a:p>
            <a:pPr marL="285750" indent="-285750">
              <a:buFont typeface="Arial"/>
              <a:buChar char="•"/>
            </a:pPr>
            <a:r>
              <a:rPr lang="pl-PL" sz="1800" dirty="0">
                <a:latin typeface="Monotype Corsiva" panose="03010101010201010101" pitchFamily="66" charset="0"/>
              </a:rPr>
              <a:t>Rzućcie zaklęcie rozweselające: 1 Majsterkowanie,</a:t>
            </a:r>
            <a:r>
              <a:rPr lang="pl-PL" sz="1800" b="1" dirty="0">
                <a:latin typeface="Monotype Corsiva" panose="03010101010201010101" pitchFamily="66" charset="0"/>
              </a:rPr>
              <a:t> 2 Gaz wybuchowy, </a:t>
            </a:r>
            <a:br>
              <a:rPr lang="pl-PL" sz="1800" b="1" dirty="0">
                <a:latin typeface="Monotype Corsiva" panose="03010101010201010101" pitchFamily="66" charset="0"/>
                <a:cs typeface="Calibri"/>
              </a:rPr>
            </a:br>
            <a:r>
              <a:rPr lang="pl-PL" sz="1800" dirty="0">
                <a:latin typeface="Monotype Corsiva" panose="03010101010201010101" pitchFamily="66" charset="0"/>
              </a:rPr>
              <a:t>1 Błotko, 1 Magiczny kamień</a:t>
            </a:r>
          </a:p>
          <a:p>
            <a:pPr marL="285750" indent="-285750">
              <a:buFont typeface="Arial"/>
              <a:buChar char="•"/>
            </a:pPr>
            <a:r>
              <a:rPr lang="pl-PL" sz="1800" dirty="0">
                <a:latin typeface="Monotype Corsiva" panose="03010101010201010101" pitchFamily="66" charset="0"/>
              </a:rPr>
              <a:t>Zbudujcie dla niego maszynę pocieszająco-rozweselającą: </a:t>
            </a:r>
            <a:r>
              <a:rPr lang="pl-PL" sz="1800" b="1" dirty="0">
                <a:latin typeface="Monotype Corsiva" panose="03010101010201010101" pitchFamily="66" charset="0"/>
              </a:rPr>
              <a:t>2 Spokój,</a:t>
            </a:r>
            <a:r>
              <a:rPr lang="pl-PL" sz="1800" dirty="0">
                <a:latin typeface="Monotype Corsiva" panose="03010101010201010101" pitchFamily="66" charset="0"/>
              </a:rPr>
              <a:t> </a:t>
            </a:r>
            <a:br>
              <a:rPr lang="pl-PL" sz="1800" dirty="0">
                <a:latin typeface="Monotype Corsiva" panose="03010101010201010101" pitchFamily="66" charset="0"/>
                <a:cs typeface="Calibri"/>
              </a:rPr>
            </a:br>
            <a:r>
              <a:rPr lang="pl-PL" sz="1800" dirty="0">
                <a:latin typeface="Monotype Corsiva" panose="03010101010201010101" pitchFamily="66" charset="0"/>
              </a:rPr>
              <a:t>1 Dociekliwość, 1 Majsterkowanie, 1 Błotko, 1 Magiczny kamień</a:t>
            </a:r>
          </a:p>
          <a:p>
            <a:endParaRPr lang="pl-PL" sz="1800" b="1" dirty="0">
              <a:latin typeface="Monotype Corsiva" panose="03010101010201010101" pitchFamily="66" charset="0"/>
              <a:cs typeface="Calibri"/>
            </a:endParaRPr>
          </a:p>
          <a:p>
            <a:endParaRPr lang="pl-PL" sz="1800" b="1" dirty="0">
              <a:latin typeface="Monotype Corsiva" panose="03010101010201010101" pitchFamily="66" charset="0"/>
              <a:cs typeface="Calibri"/>
            </a:endParaRPr>
          </a:p>
        </p:txBody>
      </p:sp>
    </p:spTree>
    <p:extLst>
      <p:ext uri="{BB962C8B-B14F-4D97-AF65-F5344CB8AC3E}">
        <p14:creationId xmlns:p14="http://schemas.microsoft.com/office/powerpoint/2010/main" val="2697903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62797" y="679049"/>
            <a:ext cx="6540477" cy="3783568"/>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800" b="1" dirty="0">
                <a:latin typeface="Monotype Corsiva"/>
              </a:rPr>
              <a:t>Nie ma czasu! Trzeba wracać do </a:t>
            </a:r>
            <a:r>
              <a:rPr lang="pl-PL" sz="1800" b="1" dirty="0" err="1">
                <a:latin typeface="Monotype Corsiva"/>
              </a:rPr>
              <a:t>Bodestadtu</a:t>
            </a:r>
            <a:r>
              <a:rPr lang="pl-PL" sz="1800" b="1" dirty="0">
                <a:latin typeface="Monotype Corsiva"/>
              </a:rPr>
              <a:t> i przekazać wieści!</a:t>
            </a:r>
            <a:endParaRPr lang="pl-PL" sz="1800" dirty="0">
              <a:latin typeface="Monotype Corsiva"/>
            </a:endParaRPr>
          </a:p>
          <a:p>
            <a:endParaRPr lang="en-US" sz="1800" dirty="0">
              <a:latin typeface="Monotype Corsiva" panose="03010101010201010101" pitchFamily="66" charset="0"/>
              <a:ea typeface="+mn-lt"/>
              <a:cs typeface="+mn-lt"/>
            </a:endParaRPr>
          </a:p>
          <a:p>
            <a:r>
              <a:rPr lang="pl-PL" sz="1800" dirty="0">
                <a:latin typeface="Monotype Corsiva"/>
              </a:rPr>
              <a:t>Trochę Wam się zeszło na pocieszaniu maga. Teraz zorientowaliście się, że nie ma czasu! Trzeba natychmiast wracać do </a:t>
            </a:r>
            <a:r>
              <a:rPr lang="pl-PL" sz="1800" dirty="0" err="1">
                <a:latin typeface="Monotype Corsiva"/>
              </a:rPr>
              <a:t>Bodensztadu</a:t>
            </a:r>
            <a:r>
              <a:rPr lang="pl-PL" sz="1800" dirty="0">
                <a:latin typeface="Monotype Corsiva"/>
              </a:rPr>
              <a:t> i przekazać dobre wieści mieszkańcom. W końcu można wyjść z podziemi!</a:t>
            </a:r>
            <a:br>
              <a:rPr lang="pl-PL" sz="1800" dirty="0">
                <a:latin typeface="Monotype Corsiva" panose="03010101010201010101" pitchFamily="66" charset="0"/>
                <a:cs typeface="Calibri"/>
              </a:rPr>
            </a:br>
            <a:endParaRPr lang="en-US" sz="1800" dirty="0">
              <a:latin typeface="Monotype Corsiva" panose="03010101010201010101" pitchFamily="66" charset="0"/>
              <a:cs typeface="Calibri"/>
            </a:endParaRPr>
          </a:p>
          <a:p>
            <a:pPr marL="285750" indent="-285750">
              <a:buFont typeface="Arial"/>
              <a:buChar char="•"/>
            </a:pPr>
            <a:r>
              <a:rPr lang="pl-PL" sz="1800" dirty="0">
                <a:latin typeface="Monotype Corsiva"/>
                <a:ea typeface="+mn-lt"/>
                <a:cs typeface="+mn-lt"/>
              </a:rPr>
              <a:t>Spuszczacie liny i po nich schodzicie do podziemi: </a:t>
            </a:r>
            <a:r>
              <a:rPr lang="pl-PL" sz="1800" b="1" dirty="0">
                <a:latin typeface="Monotype Corsiva"/>
                <a:ea typeface="+mn-lt"/>
                <a:cs typeface="+mn-lt"/>
              </a:rPr>
              <a:t>3 Wspinanie,</a:t>
            </a:r>
            <a:r>
              <a:rPr lang="pl-PL" sz="1800" dirty="0">
                <a:latin typeface="Monotype Corsiva"/>
                <a:ea typeface="+mn-lt"/>
                <a:cs typeface="+mn-lt"/>
              </a:rPr>
              <a:t> </a:t>
            </a:r>
            <a:br>
              <a:rPr lang="pl-PL" sz="1800" dirty="0">
                <a:latin typeface="Monotype Corsiva" panose="03010101010201010101" pitchFamily="66" charset="0"/>
                <a:ea typeface="+mn-lt"/>
                <a:cs typeface="+mn-lt"/>
              </a:rPr>
            </a:br>
            <a:r>
              <a:rPr lang="pl-PL" sz="1800" dirty="0">
                <a:latin typeface="Monotype Corsiva"/>
                <a:ea typeface="+mn-lt"/>
                <a:cs typeface="+mn-lt"/>
              </a:rPr>
              <a:t>2 Wybuchowy gaz, 1 Grzebanie</a:t>
            </a:r>
            <a:endParaRPr lang="en-US" sz="1800" dirty="0">
              <a:latin typeface="Monotype Corsiva"/>
            </a:endParaRPr>
          </a:p>
          <a:p>
            <a:pPr marL="285750" indent="-285750">
              <a:buFont typeface="Arial"/>
              <a:buChar char="•"/>
            </a:pPr>
            <a:r>
              <a:rPr lang="pl-PL" sz="1800" dirty="0">
                <a:latin typeface="Monotype Corsiva"/>
              </a:rPr>
              <a:t>Budujecie ultra szybką zjeżdżalnię, po której zjedziecie do domu: </a:t>
            </a:r>
            <a:br>
              <a:rPr lang="pl-PL" sz="1800" dirty="0">
                <a:latin typeface="Monotype Corsiva" panose="03010101010201010101" pitchFamily="66" charset="0"/>
                <a:cs typeface="Calibri"/>
              </a:rPr>
            </a:br>
            <a:r>
              <a:rPr lang="pl-PL" sz="1800" dirty="0">
                <a:latin typeface="Monotype Corsiva"/>
              </a:rPr>
              <a:t>1 Wspinanie,</a:t>
            </a:r>
            <a:r>
              <a:rPr lang="pl-PL" sz="1800" b="1" dirty="0">
                <a:latin typeface="Monotype Corsiva"/>
              </a:rPr>
              <a:t> 3 Majsterkowanie,</a:t>
            </a:r>
            <a:r>
              <a:rPr lang="pl-PL" sz="1800" dirty="0">
                <a:latin typeface="Monotype Corsiva"/>
              </a:rPr>
              <a:t> 1 Dociekliwość, 1 Błotko</a:t>
            </a:r>
          </a:p>
          <a:p>
            <a:pPr marL="285750" indent="-285750">
              <a:buFont typeface="Arial"/>
              <a:buChar char="•"/>
            </a:pPr>
            <a:r>
              <a:rPr lang="pl-PL" sz="1800" dirty="0">
                <a:latin typeface="Monotype Corsiva"/>
              </a:rPr>
              <a:t>Wyczarowujecie chmurę, która przewiezie Was na miejsce: </a:t>
            </a:r>
            <a:br>
              <a:rPr lang="pl-PL" sz="1800" dirty="0">
                <a:latin typeface="Monotype Corsiva" panose="03010101010201010101" pitchFamily="66" charset="0"/>
                <a:cs typeface="Calibri"/>
              </a:rPr>
            </a:br>
            <a:r>
              <a:rPr lang="pl-PL" sz="1800" b="1" dirty="0">
                <a:latin typeface="Monotype Corsiva"/>
              </a:rPr>
              <a:t>2 Grzebanie,</a:t>
            </a:r>
            <a:r>
              <a:rPr lang="pl-PL" sz="1800" dirty="0">
                <a:latin typeface="Monotype Corsiva"/>
              </a:rPr>
              <a:t> 1 Błotko, 1 Magiczny kamień, 1 Majsterkowanie, 1 Gaz wybuchowy</a:t>
            </a:r>
            <a:endParaRPr lang="pl-PL" sz="1800" dirty="0">
              <a:latin typeface="Monotype Corsiva"/>
              <a:cs typeface="Calibri"/>
            </a:endParaRPr>
          </a:p>
        </p:txBody>
      </p:sp>
    </p:spTree>
    <p:extLst>
      <p:ext uri="{BB962C8B-B14F-4D97-AF65-F5344CB8AC3E}">
        <p14:creationId xmlns:p14="http://schemas.microsoft.com/office/powerpoint/2010/main" val="2492450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l="-1000" r="-1000"/>
          </a:stretch>
        </a:blipFill>
        <a:effectLst/>
      </p:bgPr>
    </p:bg>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C0B45287-8EC9-4F14-855E-6C8255796C74}"/>
              </a:ext>
            </a:extLst>
          </p:cNvPr>
          <p:cNvSpPr txBox="1"/>
          <p:nvPr/>
        </p:nvSpPr>
        <p:spPr>
          <a:xfrm>
            <a:off x="562797" y="619783"/>
            <a:ext cx="6608257" cy="4399121"/>
          </a:xfrm>
          <a:prstGeom prst="rect">
            <a:avLst/>
          </a:prstGeom>
        </p:spPr>
        <p:txBody>
          <a:bodyPr rot="0" spcFirstLastPara="0" vertOverflow="overflow" horzOverflow="overflow" vert="horz" wrap="square" lIns="180816" tIns="90408" rIns="180816" bIns="90408" numCol="1" spcCol="0" rtlCol="0" fromWordArt="0" anchor="t" anchorCtr="0" forceAA="0" compatLnSpc="1">
            <a:prstTxWarp prst="textNoShape">
              <a:avLst/>
            </a:prstTxWarp>
            <a:spAutoFit/>
          </a:bodyPr>
          <a:lstStyle>
            <a:defPPr>
              <a:defRPr lang="pl-PL"/>
            </a:defPPr>
            <a:lvl1pPr marL="0" algn="l" defTabSz="1287475" rtl="0" eaLnBrk="1" latinLnBrk="0" hangingPunct="1">
              <a:defRPr sz="2534" kern="1200">
                <a:solidFill>
                  <a:schemeClr val="tx1"/>
                </a:solidFill>
                <a:latin typeface="+mn-lt"/>
                <a:ea typeface="+mn-ea"/>
                <a:cs typeface="+mn-cs"/>
              </a:defRPr>
            </a:lvl1pPr>
            <a:lvl2pPr marL="643738" algn="l" defTabSz="1287475" rtl="0" eaLnBrk="1" latinLnBrk="0" hangingPunct="1">
              <a:defRPr sz="2534" kern="1200">
                <a:solidFill>
                  <a:schemeClr val="tx1"/>
                </a:solidFill>
                <a:latin typeface="+mn-lt"/>
                <a:ea typeface="+mn-ea"/>
                <a:cs typeface="+mn-cs"/>
              </a:defRPr>
            </a:lvl2pPr>
            <a:lvl3pPr marL="1287475" algn="l" defTabSz="1287475" rtl="0" eaLnBrk="1" latinLnBrk="0" hangingPunct="1">
              <a:defRPr sz="2534" kern="1200">
                <a:solidFill>
                  <a:schemeClr val="tx1"/>
                </a:solidFill>
                <a:latin typeface="+mn-lt"/>
                <a:ea typeface="+mn-ea"/>
                <a:cs typeface="+mn-cs"/>
              </a:defRPr>
            </a:lvl3pPr>
            <a:lvl4pPr marL="1931213" algn="l" defTabSz="1287475" rtl="0" eaLnBrk="1" latinLnBrk="0" hangingPunct="1">
              <a:defRPr sz="2534" kern="1200">
                <a:solidFill>
                  <a:schemeClr val="tx1"/>
                </a:solidFill>
                <a:latin typeface="+mn-lt"/>
                <a:ea typeface="+mn-ea"/>
                <a:cs typeface="+mn-cs"/>
              </a:defRPr>
            </a:lvl4pPr>
            <a:lvl5pPr marL="2574950" algn="l" defTabSz="1287475" rtl="0" eaLnBrk="1" latinLnBrk="0" hangingPunct="1">
              <a:defRPr sz="2534" kern="1200">
                <a:solidFill>
                  <a:schemeClr val="tx1"/>
                </a:solidFill>
                <a:latin typeface="+mn-lt"/>
                <a:ea typeface="+mn-ea"/>
                <a:cs typeface="+mn-cs"/>
              </a:defRPr>
            </a:lvl5pPr>
            <a:lvl6pPr marL="3218688" algn="l" defTabSz="1287475" rtl="0" eaLnBrk="1" latinLnBrk="0" hangingPunct="1">
              <a:defRPr sz="2534" kern="1200">
                <a:solidFill>
                  <a:schemeClr val="tx1"/>
                </a:solidFill>
                <a:latin typeface="+mn-lt"/>
                <a:ea typeface="+mn-ea"/>
                <a:cs typeface="+mn-cs"/>
              </a:defRPr>
            </a:lvl6pPr>
            <a:lvl7pPr marL="3862426" algn="l" defTabSz="1287475" rtl="0" eaLnBrk="1" latinLnBrk="0" hangingPunct="1">
              <a:defRPr sz="2534" kern="1200">
                <a:solidFill>
                  <a:schemeClr val="tx1"/>
                </a:solidFill>
                <a:latin typeface="+mn-lt"/>
                <a:ea typeface="+mn-ea"/>
                <a:cs typeface="+mn-cs"/>
              </a:defRPr>
            </a:lvl7pPr>
            <a:lvl8pPr marL="4506163" algn="l" defTabSz="1287475" rtl="0" eaLnBrk="1" latinLnBrk="0" hangingPunct="1">
              <a:defRPr sz="2534" kern="1200">
                <a:solidFill>
                  <a:schemeClr val="tx1"/>
                </a:solidFill>
                <a:latin typeface="+mn-lt"/>
                <a:ea typeface="+mn-ea"/>
                <a:cs typeface="+mn-cs"/>
              </a:defRPr>
            </a:lvl8pPr>
            <a:lvl9pPr marL="5149901" algn="l" defTabSz="1287475" rtl="0" eaLnBrk="1" latinLnBrk="0" hangingPunct="1">
              <a:defRPr sz="2534" kern="1200">
                <a:solidFill>
                  <a:schemeClr val="tx1"/>
                </a:solidFill>
                <a:latin typeface="+mn-lt"/>
                <a:ea typeface="+mn-ea"/>
                <a:cs typeface="+mn-cs"/>
              </a:defRPr>
            </a:lvl9pPr>
          </a:lstStyle>
          <a:p>
            <a:r>
              <a:rPr lang="pl-PL" sz="1600" b="1" dirty="0">
                <a:latin typeface="Monotype Corsiva" panose="03010101010201010101" pitchFamily="66" charset="0"/>
              </a:rPr>
              <a:t>Przekonajmy </a:t>
            </a:r>
            <a:r>
              <a:rPr lang="pl-PL" sz="1600" b="1" dirty="0" err="1">
                <a:latin typeface="Monotype Corsiva" panose="03010101010201010101" pitchFamily="66" charset="0"/>
              </a:rPr>
              <a:t>Bodenlad</a:t>
            </a:r>
            <a:r>
              <a:rPr lang="pl-PL" sz="1600" b="1" dirty="0">
                <a:latin typeface="Monotype Corsiva" panose="03010101010201010101" pitchFamily="66" charset="0"/>
              </a:rPr>
              <a:t> do wyjścia na powierzchnię</a:t>
            </a:r>
            <a:endParaRPr lang="pl-PL" dirty="0">
              <a:latin typeface="Monotype Corsiva" panose="03010101010201010101" pitchFamily="66" charset="0"/>
            </a:endParaRPr>
          </a:p>
          <a:p>
            <a:endParaRPr lang="en-US" sz="2500" dirty="0">
              <a:latin typeface="Monotype Corsiva" panose="03010101010201010101" pitchFamily="66" charset="0"/>
              <a:ea typeface="+mn-lt"/>
              <a:cs typeface="+mn-lt"/>
            </a:endParaRPr>
          </a:p>
          <a:p>
            <a:r>
              <a:rPr lang="pl-PL" sz="1600" dirty="0">
                <a:latin typeface="Monotype Corsiva" panose="03010101010201010101" pitchFamily="66" charset="0"/>
              </a:rPr>
              <a:t>Przynosicie świetne wiadomości! Świat na powierzchni nie jest już skuty lodem. Można tam mieszkać, cieszyć się słońcem i oddychać świeżym powietrzem. Brzmi wspaniale prawda? Niestety nie dla wszystkich mieszkańców </a:t>
            </a:r>
            <a:r>
              <a:rPr lang="pl-PL" sz="1600" dirty="0" err="1">
                <a:latin typeface="Monotype Corsiva" panose="03010101010201010101" pitchFamily="66" charset="0"/>
              </a:rPr>
              <a:t>Bodenlandu</a:t>
            </a:r>
            <a:r>
              <a:rPr lang="pl-PL" sz="1600" dirty="0">
                <a:latin typeface="Monotype Corsiva" panose="03010101010201010101" pitchFamily="66" charset="0"/>
              </a:rPr>
              <a:t>. Większość z nich przystosowała się do życia pod ziemią i nie skacze z radości na myśl, że mają się przenosić na jakąś powierzchnię. Po co to komu? Spróbuj przekonać ich do przeprowadzki.</a:t>
            </a:r>
            <a:endParaRPr lang="pl-PL" dirty="0">
              <a:latin typeface="Monotype Corsiva" panose="03010101010201010101" pitchFamily="66" charset="0"/>
            </a:endParaRPr>
          </a:p>
          <a:p>
            <a:endParaRPr lang="en-US" sz="2500" dirty="0">
              <a:latin typeface="Monotype Corsiva" panose="03010101010201010101" pitchFamily="66" charset="0"/>
              <a:ea typeface="+mn-lt"/>
              <a:cs typeface="+mn-lt"/>
            </a:endParaRPr>
          </a:p>
          <a:p>
            <a:pPr marL="285750" indent="-285750">
              <a:buFont typeface="Arial"/>
              <a:buChar char="•"/>
            </a:pPr>
            <a:r>
              <a:rPr lang="pl-PL" sz="1600" dirty="0">
                <a:latin typeface="Monotype Corsiva" panose="03010101010201010101" pitchFamily="66" charset="0"/>
                <a:ea typeface="+mn-lt"/>
                <a:cs typeface="+mn-lt"/>
              </a:rPr>
              <a:t>Zorganizujcie wielką imprezę ze sztucznymi ogniami: 2 Wybuchowy gaz</a:t>
            </a:r>
            <a:r>
              <a:rPr lang="pl-PL" sz="1600" b="1" dirty="0">
                <a:latin typeface="Monotype Corsiva" panose="03010101010201010101" pitchFamily="66" charset="0"/>
                <a:ea typeface="+mn-lt"/>
                <a:cs typeface="+mn-lt"/>
              </a:rPr>
              <a:t>, </a:t>
            </a:r>
            <a:br>
              <a:rPr lang="pl-PL" sz="1600" b="1" dirty="0">
                <a:latin typeface="Monotype Corsiva" panose="03010101010201010101" pitchFamily="66" charset="0"/>
                <a:ea typeface="+mn-lt"/>
                <a:cs typeface="+mn-lt"/>
              </a:rPr>
            </a:br>
            <a:r>
              <a:rPr lang="pl-PL" sz="1600" b="1" dirty="0">
                <a:latin typeface="Monotype Corsiva" panose="03010101010201010101" pitchFamily="66" charset="0"/>
                <a:ea typeface="+mn-lt"/>
                <a:cs typeface="+mn-lt"/>
              </a:rPr>
              <a:t>3 Wspinanie,</a:t>
            </a:r>
            <a:r>
              <a:rPr lang="pl-PL" sz="1600" dirty="0">
                <a:latin typeface="Monotype Corsiva" panose="03010101010201010101" pitchFamily="66" charset="0"/>
                <a:ea typeface="+mn-lt"/>
                <a:cs typeface="+mn-lt"/>
              </a:rPr>
              <a:t> 1 Majsterkowanie</a:t>
            </a:r>
            <a:endParaRPr lang="pl-PL" sz="2500" dirty="0">
              <a:latin typeface="Monotype Corsiva" panose="03010101010201010101" pitchFamily="66" charset="0"/>
              <a:cs typeface="Calibri" panose="020F0502020204030204"/>
            </a:endParaRPr>
          </a:p>
          <a:p>
            <a:pPr marL="285750" indent="-285750">
              <a:buFont typeface="Arial"/>
              <a:buChar char="•"/>
            </a:pPr>
            <a:r>
              <a:rPr lang="pl-PL" sz="1600" dirty="0">
                <a:latin typeface="Monotype Corsiva" panose="03010101010201010101" pitchFamily="66" charset="0"/>
              </a:rPr>
              <a:t>Opowiedzcie o tym co widzieliście na powierzchni i przekonajcie innych: 1 Spokój, 1 Dociekliwość,</a:t>
            </a:r>
            <a:r>
              <a:rPr lang="pl-PL" sz="1600" b="1" dirty="0">
                <a:latin typeface="Monotype Corsiva" panose="03010101010201010101" pitchFamily="66" charset="0"/>
              </a:rPr>
              <a:t> 3 Błotko, </a:t>
            </a:r>
            <a:r>
              <a:rPr lang="pl-PL" sz="1600" dirty="0">
                <a:latin typeface="Monotype Corsiva" panose="03010101010201010101" pitchFamily="66" charset="0"/>
              </a:rPr>
              <a:t>1 Grzebanie</a:t>
            </a:r>
            <a:endParaRPr lang="pl-PL" sz="2500" dirty="0">
              <a:latin typeface="Monotype Corsiva" panose="03010101010201010101" pitchFamily="66" charset="0"/>
              <a:cs typeface="Calibri"/>
            </a:endParaRPr>
          </a:p>
          <a:p>
            <a:pPr marL="285750" indent="-285750">
              <a:buFont typeface="Arial"/>
              <a:buChar char="•"/>
            </a:pPr>
            <a:r>
              <a:rPr lang="pl-PL" sz="1600" dirty="0">
                <a:latin typeface="Monotype Corsiva" panose="03010101010201010101" pitchFamily="66" charset="0"/>
              </a:rPr>
              <a:t>Zbudujcie wielki peryskop (lunetę), dzięki której mieszkańcy na własne oczy przekonają się, że świat na powierzchni nie jest zły: 1 Wspinanie,</a:t>
            </a:r>
            <a:r>
              <a:rPr lang="pl-PL" sz="1600" b="1" dirty="0">
                <a:latin typeface="Monotype Corsiva" panose="03010101010201010101" pitchFamily="66" charset="0"/>
              </a:rPr>
              <a:t> </a:t>
            </a:r>
            <a:br>
              <a:rPr lang="pl-PL" sz="1600" b="1" dirty="0">
                <a:latin typeface="Monotype Corsiva" panose="03010101010201010101" pitchFamily="66" charset="0"/>
                <a:cs typeface="Calibri"/>
              </a:rPr>
            </a:br>
            <a:r>
              <a:rPr lang="pl-PL" sz="1600" b="1" dirty="0">
                <a:latin typeface="Monotype Corsiva" panose="03010101010201010101" pitchFamily="66" charset="0"/>
              </a:rPr>
              <a:t>2 Magiczny kamień, </a:t>
            </a:r>
            <a:r>
              <a:rPr lang="pl-PL" sz="1600" dirty="0">
                <a:latin typeface="Monotype Corsiva" panose="03010101010201010101" pitchFamily="66" charset="0"/>
              </a:rPr>
              <a:t>1 Spokój, 1 Grzebanie, 1 Majsterkowanie</a:t>
            </a:r>
            <a:endParaRPr lang="pl-PL" sz="2500" dirty="0">
              <a:latin typeface="Monotype Corsiva" panose="03010101010201010101" pitchFamily="66" charset="0"/>
              <a:cs typeface="Calibri"/>
            </a:endParaRPr>
          </a:p>
        </p:txBody>
      </p:sp>
    </p:spTree>
    <p:extLst>
      <p:ext uri="{BB962C8B-B14F-4D97-AF65-F5344CB8AC3E}">
        <p14:creationId xmlns:p14="http://schemas.microsoft.com/office/powerpoint/2010/main" val="3299098100"/>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566</Words>
  <Application>Microsoft Office PowerPoint</Application>
  <PresentationFormat>Niestandardowy</PresentationFormat>
  <Paragraphs>56</Paragraphs>
  <Slides>8</Slides>
  <Notes>0</Notes>
  <HiddenSlides>0</HiddenSlides>
  <MMClips>0</MMClips>
  <ScaleCrop>false</ScaleCrop>
  <HeadingPairs>
    <vt:vector size="4" baseType="variant">
      <vt:variant>
        <vt:lpstr>Motyw</vt:lpstr>
      </vt:variant>
      <vt:variant>
        <vt:i4>1</vt:i4>
      </vt:variant>
      <vt:variant>
        <vt:lpstr>Tytuły slajdów</vt:lpstr>
      </vt:variant>
      <vt:variant>
        <vt:i4>8</vt:i4>
      </vt:variant>
    </vt:vector>
  </HeadingPairs>
  <TitlesOfParts>
    <vt:vector size="9" baseType="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
  <cp:lastModifiedBy>Kuba Wisniewski</cp:lastModifiedBy>
  <cp:revision>12</cp:revision>
  <dcterms:created xsi:type="dcterms:W3CDTF">2012-08-15T16:54:36Z</dcterms:created>
  <dcterms:modified xsi:type="dcterms:W3CDTF">2019-01-28T11:04:36Z</dcterms:modified>
</cp:coreProperties>
</file>