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</p:sldIdLst>
  <p:sldSz cx="2667000" cy="37877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DACDA1-950D-41B7-B39D-B422F7E39FB4}" v="39" dt="2019-02-21T12:26:58.5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2284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rianna Wójcik" userId="79ffcff6ed223502" providerId="Windows Live" clId="Web-{882B8406-BA96-45EC-80AF-D3EA124F9B06}"/>
    <pc:docChg chg="modSld">
      <pc:chgData name="Adrianna Wójcik" userId="79ffcff6ed223502" providerId="Windows Live" clId="Web-{882B8406-BA96-45EC-80AF-D3EA124F9B06}" dt="2019-01-15T09:46:59.705" v="150" actId="20577"/>
      <pc:docMkLst>
        <pc:docMk/>
      </pc:docMkLst>
      <pc:sldChg chg="modSp">
        <pc:chgData name="Adrianna Wójcik" userId="79ffcff6ed223502" providerId="Windows Live" clId="Web-{882B8406-BA96-45EC-80AF-D3EA124F9B06}" dt="2019-01-15T09:41:44.639" v="11" actId="20577"/>
        <pc:sldMkLst>
          <pc:docMk/>
          <pc:sldMk cId="789960919" sldId="278"/>
        </pc:sldMkLst>
        <pc:spChg chg="mod">
          <ac:chgData name="Adrianna Wójcik" userId="79ffcff6ed223502" providerId="Windows Live" clId="Web-{882B8406-BA96-45EC-80AF-D3EA124F9B06}" dt="2019-01-15T09:41:44.639" v="11" actId="20577"/>
          <ac:spMkLst>
            <pc:docMk/>
            <pc:sldMk cId="789960919" sldId="27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882B8406-BA96-45EC-80AF-D3EA124F9B06}" dt="2019-01-15T09:43:21.823" v="76" actId="20577"/>
        <pc:sldMkLst>
          <pc:docMk/>
          <pc:sldMk cId="3939180489" sldId="282"/>
        </pc:sldMkLst>
        <pc:spChg chg="mod">
          <ac:chgData name="Adrianna Wójcik" userId="79ffcff6ed223502" providerId="Windows Live" clId="Web-{882B8406-BA96-45EC-80AF-D3EA124F9B06}" dt="2019-01-15T09:42:55.476" v="47" actId="20577"/>
          <ac:spMkLst>
            <pc:docMk/>
            <pc:sldMk cId="3939180489" sldId="282"/>
            <ac:spMk id="3" creationId="{3BBF367E-C7AF-465E-A4BE-02E0200021FF}"/>
          </ac:spMkLst>
        </pc:spChg>
        <pc:spChg chg="mod">
          <ac:chgData name="Adrianna Wójcik" userId="79ffcff6ed223502" providerId="Windows Live" clId="Web-{882B8406-BA96-45EC-80AF-D3EA124F9B06}" dt="2019-01-15T09:43:21.823" v="76" actId="20577"/>
          <ac:spMkLst>
            <pc:docMk/>
            <pc:sldMk cId="3939180489" sldId="28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882B8406-BA96-45EC-80AF-D3EA124F9B06}" dt="2019-01-15T09:43:34.928" v="92" actId="20577"/>
        <pc:sldMkLst>
          <pc:docMk/>
          <pc:sldMk cId="2884192995" sldId="283"/>
        </pc:sldMkLst>
        <pc:spChg chg="mod">
          <ac:chgData name="Adrianna Wójcik" userId="79ffcff6ed223502" providerId="Windows Live" clId="Web-{882B8406-BA96-45EC-80AF-D3EA124F9B06}" dt="2019-01-15T09:43:30.010" v="84" actId="20577"/>
          <ac:spMkLst>
            <pc:docMk/>
            <pc:sldMk cId="2884192995" sldId="283"/>
            <ac:spMk id="3" creationId="{3BBF367E-C7AF-465E-A4BE-02E0200021FF}"/>
          </ac:spMkLst>
        </pc:spChg>
        <pc:spChg chg="mod">
          <ac:chgData name="Adrianna Wójcik" userId="79ffcff6ed223502" providerId="Windows Live" clId="Web-{882B8406-BA96-45EC-80AF-D3EA124F9B06}" dt="2019-01-15T09:43:34.928" v="92" actId="20577"/>
          <ac:spMkLst>
            <pc:docMk/>
            <pc:sldMk cId="2884192995" sldId="28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882B8406-BA96-45EC-80AF-D3EA124F9B06}" dt="2019-01-15T09:43:48.964" v="101" actId="20577"/>
        <pc:sldMkLst>
          <pc:docMk/>
          <pc:sldMk cId="3957631942" sldId="284"/>
        </pc:sldMkLst>
        <pc:spChg chg="mod">
          <ac:chgData name="Adrianna Wójcik" userId="79ffcff6ed223502" providerId="Windows Live" clId="Web-{882B8406-BA96-45EC-80AF-D3EA124F9B06}" dt="2019-01-15T09:43:41.286" v="96" actId="20577"/>
          <ac:spMkLst>
            <pc:docMk/>
            <pc:sldMk cId="3957631942" sldId="284"/>
            <ac:spMk id="3" creationId="{3BBF367E-C7AF-465E-A4BE-02E0200021FF}"/>
          </ac:spMkLst>
        </pc:spChg>
        <pc:spChg chg="mod">
          <ac:chgData name="Adrianna Wójcik" userId="79ffcff6ed223502" providerId="Windows Live" clId="Web-{882B8406-BA96-45EC-80AF-D3EA124F9B06}" dt="2019-01-15T09:43:48.964" v="101" actId="20577"/>
          <ac:spMkLst>
            <pc:docMk/>
            <pc:sldMk cId="3957631942" sldId="28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882B8406-BA96-45EC-80AF-D3EA124F9B06}" dt="2019-01-15T09:44:13.969" v="121" actId="20577"/>
        <pc:sldMkLst>
          <pc:docMk/>
          <pc:sldMk cId="2475006208" sldId="285"/>
        </pc:sldMkLst>
        <pc:spChg chg="mod">
          <ac:chgData name="Adrianna Wójcik" userId="79ffcff6ed223502" providerId="Windows Live" clId="Web-{882B8406-BA96-45EC-80AF-D3EA124F9B06}" dt="2019-01-15T09:44:05.614" v="109" actId="20577"/>
          <ac:spMkLst>
            <pc:docMk/>
            <pc:sldMk cId="2475006208" sldId="285"/>
            <ac:spMk id="3" creationId="{3BBF367E-C7AF-465E-A4BE-02E0200021FF}"/>
          </ac:spMkLst>
        </pc:spChg>
        <pc:spChg chg="mod">
          <ac:chgData name="Adrianna Wójcik" userId="79ffcff6ed223502" providerId="Windows Live" clId="Web-{882B8406-BA96-45EC-80AF-D3EA124F9B06}" dt="2019-01-15T09:44:13.969" v="121" actId="20577"/>
          <ac:spMkLst>
            <pc:docMk/>
            <pc:sldMk cId="2475006208" sldId="28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882B8406-BA96-45EC-80AF-D3EA124F9B06}" dt="2019-01-15T09:44:48.655" v="129" actId="20577"/>
        <pc:sldMkLst>
          <pc:docMk/>
          <pc:sldMk cId="612605633" sldId="286"/>
        </pc:sldMkLst>
        <pc:spChg chg="mod">
          <ac:chgData name="Adrianna Wójcik" userId="79ffcff6ed223502" providerId="Windows Live" clId="Web-{882B8406-BA96-45EC-80AF-D3EA124F9B06}" dt="2019-01-15T09:44:44.328" v="125" actId="20577"/>
          <ac:spMkLst>
            <pc:docMk/>
            <pc:sldMk cId="612605633" sldId="286"/>
            <ac:spMk id="3" creationId="{3BBF367E-C7AF-465E-A4BE-02E0200021FF}"/>
          </ac:spMkLst>
        </pc:spChg>
        <pc:spChg chg="mod">
          <ac:chgData name="Adrianna Wójcik" userId="79ffcff6ed223502" providerId="Windows Live" clId="Web-{882B8406-BA96-45EC-80AF-D3EA124F9B06}" dt="2019-01-15T09:44:48.655" v="129" actId="20577"/>
          <ac:spMkLst>
            <pc:docMk/>
            <pc:sldMk cId="612605633" sldId="28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882B8406-BA96-45EC-80AF-D3EA124F9B06}" dt="2019-01-15T09:45:52.078" v="139" actId="20577"/>
        <pc:sldMkLst>
          <pc:docMk/>
          <pc:sldMk cId="3785074081" sldId="287"/>
        </pc:sldMkLst>
        <pc:spChg chg="mod">
          <ac:chgData name="Adrianna Wójcik" userId="79ffcff6ed223502" providerId="Windows Live" clId="Web-{882B8406-BA96-45EC-80AF-D3EA124F9B06}" dt="2019-01-15T09:45:45.047" v="135" actId="20577"/>
          <ac:spMkLst>
            <pc:docMk/>
            <pc:sldMk cId="3785074081" sldId="287"/>
            <ac:spMk id="3" creationId="{3BBF367E-C7AF-465E-A4BE-02E0200021FF}"/>
          </ac:spMkLst>
        </pc:spChg>
        <pc:spChg chg="mod">
          <ac:chgData name="Adrianna Wójcik" userId="79ffcff6ed223502" providerId="Windows Live" clId="Web-{882B8406-BA96-45EC-80AF-D3EA124F9B06}" dt="2019-01-15T09:45:52.078" v="139" actId="20577"/>
          <ac:spMkLst>
            <pc:docMk/>
            <pc:sldMk cId="3785074081" sldId="28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882B8406-BA96-45EC-80AF-D3EA124F9B06}" dt="2019-01-15T09:46:59.705" v="149" actId="20577"/>
        <pc:sldMkLst>
          <pc:docMk/>
          <pc:sldMk cId="3198574478" sldId="288"/>
        </pc:sldMkLst>
        <pc:spChg chg="mod">
          <ac:chgData name="Adrianna Wójcik" userId="79ffcff6ed223502" providerId="Windows Live" clId="Web-{882B8406-BA96-45EC-80AF-D3EA124F9B06}" dt="2019-01-15T09:46:06.078" v="143" actId="20577"/>
          <ac:spMkLst>
            <pc:docMk/>
            <pc:sldMk cId="3198574478" sldId="288"/>
            <ac:spMk id="3" creationId="{3BBF367E-C7AF-465E-A4BE-02E0200021FF}"/>
          </ac:spMkLst>
        </pc:spChg>
        <pc:spChg chg="mod">
          <ac:chgData name="Adrianna Wójcik" userId="79ffcff6ed223502" providerId="Windows Live" clId="Web-{882B8406-BA96-45EC-80AF-D3EA124F9B06}" dt="2019-01-15T09:46:59.705" v="149" actId="20577"/>
          <ac:spMkLst>
            <pc:docMk/>
            <pc:sldMk cId="3198574478" sldId="288"/>
            <ac:spMk id="6" creationId="{AF4B846A-47B4-4043-9783-413B6B743F08}"/>
          </ac:spMkLst>
        </pc:spChg>
      </pc:sldChg>
    </pc:docChg>
  </pc:docChgLst>
  <pc:docChgLst>
    <pc:chgData name="Adrianna Wójcik" userId="79ffcff6ed223502" providerId="Windows Live" clId="Web-{FD24AD6C-117A-4E31-A9CC-476F82E3CB94}"/>
    <pc:docChg chg="modSld">
      <pc:chgData name="Adrianna Wójcik" userId="79ffcff6ed223502" providerId="Windows Live" clId="Web-{FD24AD6C-117A-4E31-A9CC-476F82E3CB94}" dt="2019-01-21T08:55:08.285" v="394" actId="1076"/>
      <pc:docMkLst>
        <pc:docMk/>
      </pc:docMkLst>
      <pc:sldChg chg="modSp">
        <pc:chgData name="Adrianna Wójcik" userId="79ffcff6ed223502" providerId="Windows Live" clId="Web-{FD24AD6C-117A-4E31-A9CC-476F82E3CB94}" dt="2019-01-20T21:34:50.275" v="2" actId="1076"/>
        <pc:sldMkLst>
          <pc:docMk/>
          <pc:sldMk cId="919236819" sldId="256"/>
        </pc:sldMkLst>
        <pc:spChg chg="mod">
          <ac:chgData name="Adrianna Wójcik" userId="79ffcff6ed223502" providerId="Windows Live" clId="Web-{FD24AD6C-117A-4E31-A9CC-476F82E3CB94}" dt="2019-01-20T21:34:35.290" v="0" actId="1076"/>
          <ac:spMkLst>
            <pc:docMk/>
            <pc:sldMk cId="919236819" sldId="256"/>
            <ac:spMk id="2" creationId="{0C7260E8-6F4C-4B52-8C05-5E81C8C0AC8E}"/>
          </ac:spMkLst>
        </pc:spChg>
        <pc:spChg chg="mod">
          <ac:chgData name="Adrianna Wójcik" userId="79ffcff6ed223502" providerId="Windows Live" clId="Web-{FD24AD6C-117A-4E31-A9CC-476F82E3CB94}" dt="2019-01-20T21:34:50.275" v="2" actId="1076"/>
          <ac:spMkLst>
            <pc:docMk/>
            <pc:sldMk cId="919236819" sldId="256"/>
            <ac:spMk id="3" creationId="{3BBF367E-C7AF-465E-A4BE-02E0200021FF}"/>
          </ac:spMkLst>
        </pc:spChg>
        <pc:spChg chg="mod">
          <ac:chgData name="Adrianna Wójcik" userId="79ffcff6ed223502" providerId="Windows Live" clId="Web-{FD24AD6C-117A-4E31-A9CC-476F82E3CB94}" dt="2019-01-20T21:34:41.134" v="1" actId="1076"/>
          <ac:spMkLst>
            <pc:docMk/>
            <pc:sldMk cId="919236819" sldId="25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D24AD6C-117A-4E31-A9CC-476F82E3CB94}" dt="2019-01-20T21:35:07.009" v="6" actId="1076"/>
        <pc:sldMkLst>
          <pc:docMk/>
          <pc:sldMk cId="352568138" sldId="258"/>
        </pc:sldMkLst>
        <pc:spChg chg="mod">
          <ac:chgData name="Adrianna Wójcik" userId="79ffcff6ed223502" providerId="Windows Live" clId="Web-{FD24AD6C-117A-4E31-A9CC-476F82E3CB94}" dt="2019-01-20T21:34:56.118" v="3" actId="1076"/>
          <ac:spMkLst>
            <pc:docMk/>
            <pc:sldMk cId="352568138" sldId="258"/>
            <ac:spMk id="2" creationId="{0C7260E8-6F4C-4B52-8C05-5E81C8C0AC8E}"/>
          </ac:spMkLst>
        </pc:spChg>
        <pc:spChg chg="mod">
          <ac:chgData name="Adrianna Wójcik" userId="79ffcff6ed223502" providerId="Windows Live" clId="Web-{FD24AD6C-117A-4E31-A9CC-476F82E3CB94}" dt="2019-01-20T21:35:02.884" v="5" actId="1076"/>
          <ac:spMkLst>
            <pc:docMk/>
            <pc:sldMk cId="352568138" sldId="258"/>
            <ac:spMk id="3" creationId="{3BBF367E-C7AF-465E-A4BE-02E0200021FF}"/>
          </ac:spMkLst>
        </pc:spChg>
        <pc:spChg chg="mod">
          <ac:chgData name="Adrianna Wójcik" userId="79ffcff6ed223502" providerId="Windows Live" clId="Web-{FD24AD6C-117A-4E31-A9CC-476F82E3CB94}" dt="2019-01-20T21:35:07.009" v="6" actId="1076"/>
          <ac:spMkLst>
            <pc:docMk/>
            <pc:sldMk cId="352568138" sldId="25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D24AD6C-117A-4E31-A9CC-476F82E3CB94}" dt="2019-01-20T21:37:07.714" v="25" actId="1076"/>
        <pc:sldMkLst>
          <pc:docMk/>
          <pc:sldMk cId="1811337455" sldId="259"/>
        </pc:sldMkLst>
        <pc:spChg chg="mod">
          <ac:chgData name="Adrianna Wójcik" userId="79ffcff6ed223502" providerId="Windows Live" clId="Web-{FD24AD6C-117A-4E31-A9CC-476F82E3CB94}" dt="2019-01-20T21:37:07.714" v="25" actId="1076"/>
          <ac:spMkLst>
            <pc:docMk/>
            <pc:sldMk cId="1811337455" sldId="259"/>
            <ac:spMk id="2" creationId="{0C7260E8-6F4C-4B52-8C05-5E81C8C0AC8E}"/>
          </ac:spMkLst>
        </pc:spChg>
        <pc:spChg chg="mod">
          <ac:chgData name="Adrianna Wójcik" userId="79ffcff6ed223502" providerId="Windows Live" clId="Web-{FD24AD6C-117A-4E31-A9CC-476F82E3CB94}" dt="2019-01-20T21:36:22.010" v="12" actId="1076"/>
          <ac:spMkLst>
            <pc:docMk/>
            <pc:sldMk cId="1811337455" sldId="259"/>
            <ac:spMk id="3" creationId="{3BBF367E-C7AF-465E-A4BE-02E0200021FF}"/>
          </ac:spMkLst>
        </pc:spChg>
        <pc:spChg chg="mod">
          <ac:chgData name="Adrianna Wójcik" userId="79ffcff6ed223502" providerId="Windows Live" clId="Web-{FD24AD6C-117A-4E31-A9CC-476F82E3CB94}" dt="2019-01-20T21:36:26.791" v="14" actId="1076"/>
          <ac:spMkLst>
            <pc:docMk/>
            <pc:sldMk cId="1811337455" sldId="259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D24AD6C-117A-4E31-A9CC-476F82E3CB94}" dt="2019-01-20T21:37:30.730" v="32" actId="1076"/>
        <pc:sldMkLst>
          <pc:docMk/>
          <pc:sldMk cId="2610562718" sldId="260"/>
        </pc:sldMkLst>
        <pc:spChg chg="mod">
          <ac:chgData name="Adrianna Wójcik" userId="79ffcff6ed223502" providerId="Windows Live" clId="Web-{FD24AD6C-117A-4E31-A9CC-476F82E3CB94}" dt="2019-01-20T21:37:22.667" v="29" actId="20577"/>
          <ac:spMkLst>
            <pc:docMk/>
            <pc:sldMk cId="2610562718" sldId="260"/>
            <ac:spMk id="2" creationId="{0C7260E8-6F4C-4B52-8C05-5E81C8C0AC8E}"/>
          </ac:spMkLst>
        </pc:spChg>
        <pc:spChg chg="mod">
          <ac:chgData name="Adrianna Wójcik" userId="79ffcff6ed223502" providerId="Windows Live" clId="Web-{FD24AD6C-117A-4E31-A9CC-476F82E3CB94}" dt="2019-01-20T21:37:26.448" v="31" actId="1076"/>
          <ac:spMkLst>
            <pc:docMk/>
            <pc:sldMk cId="2610562718" sldId="260"/>
            <ac:spMk id="3" creationId="{3BBF367E-C7AF-465E-A4BE-02E0200021FF}"/>
          </ac:spMkLst>
        </pc:spChg>
        <pc:spChg chg="mod">
          <ac:chgData name="Adrianna Wójcik" userId="79ffcff6ed223502" providerId="Windows Live" clId="Web-{FD24AD6C-117A-4E31-A9CC-476F82E3CB94}" dt="2019-01-20T21:37:30.730" v="32" actId="1076"/>
          <ac:spMkLst>
            <pc:docMk/>
            <pc:sldMk cId="2610562718" sldId="260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D24AD6C-117A-4E31-A9CC-476F82E3CB94}" dt="2019-01-20T21:37:49.808" v="35" actId="1076"/>
        <pc:sldMkLst>
          <pc:docMk/>
          <pc:sldMk cId="250307705" sldId="261"/>
        </pc:sldMkLst>
        <pc:spChg chg="mod">
          <ac:chgData name="Adrianna Wójcik" userId="79ffcff6ed223502" providerId="Windows Live" clId="Web-{FD24AD6C-117A-4E31-A9CC-476F82E3CB94}" dt="2019-01-20T21:37:40.308" v="33" actId="1076"/>
          <ac:spMkLst>
            <pc:docMk/>
            <pc:sldMk cId="250307705" sldId="261"/>
            <ac:spMk id="2" creationId="{0C7260E8-6F4C-4B52-8C05-5E81C8C0AC8E}"/>
          </ac:spMkLst>
        </pc:spChg>
        <pc:spChg chg="mod">
          <ac:chgData name="Adrianna Wójcik" userId="79ffcff6ed223502" providerId="Windows Live" clId="Web-{FD24AD6C-117A-4E31-A9CC-476F82E3CB94}" dt="2019-01-20T21:37:45.120" v="34" actId="1076"/>
          <ac:spMkLst>
            <pc:docMk/>
            <pc:sldMk cId="250307705" sldId="261"/>
            <ac:spMk id="3" creationId="{3BBF367E-C7AF-465E-A4BE-02E0200021FF}"/>
          </ac:spMkLst>
        </pc:spChg>
        <pc:spChg chg="mod">
          <ac:chgData name="Adrianna Wójcik" userId="79ffcff6ed223502" providerId="Windows Live" clId="Web-{FD24AD6C-117A-4E31-A9CC-476F82E3CB94}" dt="2019-01-20T21:37:49.808" v="35" actId="1076"/>
          <ac:spMkLst>
            <pc:docMk/>
            <pc:sldMk cId="250307705" sldId="26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D24AD6C-117A-4E31-A9CC-476F82E3CB94}" dt="2019-01-20T21:38:13.574" v="39" actId="1076"/>
        <pc:sldMkLst>
          <pc:docMk/>
          <pc:sldMk cId="684914489" sldId="262"/>
        </pc:sldMkLst>
        <pc:spChg chg="mod">
          <ac:chgData name="Adrianna Wójcik" userId="79ffcff6ed223502" providerId="Windows Live" clId="Web-{FD24AD6C-117A-4E31-A9CC-476F82E3CB94}" dt="2019-01-20T21:37:58.136" v="36" actId="1076"/>
          <ac:spMkLst>
            <pc:docMk/>
            <pc:sldMk cId="684914489" sldId="262"/>
            <ac:spMk id="2" creationId="{0C7260E8-6F4C-4B52-8C05-5E81C8C0AC8E}"/>
          </ac:spMkLst>
        </pc:spChg>
        <pc:spChg chg="mod">
          <ac:chgData name="Adrianna Wójcik" userId="79ffcff6ed223502" providerId="Windows Live" clId="Web-{FD24AD6C-117A-4E31-A9CC-476F82E3CB94}" dt="2019-01-20T21:38:01.074" v="37" actId="1076"/>
          <ac:spMkLst>
            <pc:docMk/>
            <pc:sldMk cId="684914489" sldId="262"/>
            <ac:spMk id="3" creationId="{3BBF367E-C7AF-465E-A4BE-02E0200021FF}"/>
          </ac:spMkLst>
        </pc:spChg>
        <pc:spChg chg="mod">
          <ac:chgData name="Adrianna Wójcik" userId="79ffcff6ed223502" providerId="Windows Live" clId="Web-{FD24AD6C-117A-4E31-A9CC-476F82E3CB94}" dt="2019-01-20T21:38:13.574" v="39" actId="1076"/>
          <ac:spMkLst>
            <pc:docMk/>
            <pc:sldMk cId="684914489" sldId="26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D24AD6C-117A-4E31-A9CC-476F82E3CB94}" dt="2019-01-20T21:38:31.468" v="42" actId="1076"/>
        <pc:sldMkLst>
          <pc:docMk/>
          <pc:sldMk cId="2009182012" sldId="263"/>
        </pc:sldMkLst>
        <pc:spChg chg="mod">
          <ac:chgData name="Adrianna Wójcik" userId="79ffcff6ed223502" providerId="Windows Live" clId="Web-{FD24AD6C-117A-4E31-A9CC-476F82E3CB94}" dt="2019-01-20T21:38:22.840" v="40" actId="1076"/>
          <ac:spMkLst>
            <pc:docMk/>
            <pc:sldMk cId="2009182012" sldId="263"/>
            <ac:spMk id="2" creationId="{0C7260E8-6F4C-4B52-8C05-5E81C8C0AC8E}"/>
          </ac:spMkLst>
        </pc:spChg>
        <pc:spChg chg="mod">
          <ac:chgData name="Adrianna Wójcik" userId="79ffcff6ed223502" providerId="Windows Live" clId="Web-{FD24AD6C-117A-4E31-A9CC-476F82E3CB94}" dt="2019-01-20T21:38:25.886" v="41" actId="1076"/>
          <ac:spMkLst>
            <pc:docMk/>
            <pc:sldMk cId="2009182012" sldId="263"/>
            <ac:spMk id="3" creationId="{3BBF367E-C7AF-465E-A4BE-02E0200021FF}"/>
          </ac:spMkLst>
        </pc:spChg>
        <pc:spChg chg="mod">
          <ac:chgData name="Adrianna Wójcik" userId="79ffcff6ed223502" providerId="Windows Live" clId="Web-{FD24AD6C-117A-4E31-A9CC-476F82E3CB94}" dt="2019-01-20T21:38:31.468" v="42" actId="1076"/>
          <ac:spMkLst>
            <pc:docMk/>
            <pc:sldMk cId="2009182012" sldId="26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D24AD6C-117A-4E31-A9CC-476F82E3CB94}" dt="2019-01-20T21:38:44.637" v="45" actId="1076"/>
        <pc:sldMkLst>
          <pc:docMk/>
          <pc:sldMk cId="1066251469" sldId="264"/>
        </pc:sldMkLst>
        <pc:spChg chg="mod">
          <ac:chgData name="Adrianna Wójcik" userId="79ffcff6ed223502" providerId="Windows Live" clId="Web-{FD24AD6C-117A-4E31-A9CC-476F82E3CB94}" dt="2019-01-20T21:38:36.746" v="43" actId="1076"/>
          <ac:spMkLst>
            <pc:docMk/>
            <pc:sldMk cId="1066251469" sldId="264"/>
            <ac:spMk id="2" creationId="{0C7260E8-6F4C-4B52-8C05-5E81C8C0AC8E}"/>
          </ac:spMkLst>
        </pc:spChg>
        <pc:spChg chg="mod">
          <ac:chgData name="Adrianna Wójcik" userId="79ffcff6ed223502" providerId="Windows Live" clId="Web-{FD24AD6C-117A-4E31-A9CC-476F82E3CB94}" dt="2019-01-20T21:38:40.168" v="44" actId="1076"/>
          <ac:spMkLst>
            <pc:docMk/>
            <pc:sldMk cId="1066251469" sldId="264"/>
            <ac:spMk id="3" creationId="{3BBF367E-C7AF-465E-A4BE-02E0200021FF}"/>
          </ac:spMkLst>
        </pc:spChg>
        <pc:spChg chg="mod">
          <ac:chgData name="Adrianna Wójcik" userId="79ffcff6ed223502" providerId="Windows Live" clId="Web-{FD24AD6C-117A-4E31-A9CC-476F82E3CB94}" dt="2019-01-20T21:38:44.637" v="45" actId="1076"/>
          <ac:spMkLst>
            <pc:docMk/>
            <pc:sldMk cId="1066251469" sldId="26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D24AD6C-117A-4E31-A9CC-476F82E3CB94}" dt="2019-01-21T08:33:17.598" v="61" actId="1076"/>
        <pc:sldMkLst>
          <pc:docMk/>
          <pc:sldMk cId="3966047843" sldId="265"/>
        </pc:sldMkLst>
        <pc:spChg chg="mod">
          <ac:chgData name="Adrianna Wójcik" userId="79ffcff6ed223502" providerId="Windows Live" clId="Web-{FD24AD6C-117A-4E31-A9CC-476F82E3CB94}" dt="2019-01-20T21:39:13.746" v="57" actId="20577"/>
          <ac:spMkLst>
            <pc:docMk/>
            <pc:sldMk cId="3966047843" sldId="265"/>
            <ac:spMk id="2" creationId="{0C7260E8-6F4C-4B52-8C05-5E81C8C0AC8E}"/>
          </ac:spMkLst>
        </pc:spChg>
        <pc:spChg chg="mod">
          <ac:chgData name="Adrianna Wójcik" userId="79ffcff6ed223502" providerId="Windows Live" clId="Web-{FD24AD6C-117A-4E31-A9CC-476F82E3CB94}" dt="2019-01-21T08:33:15.158" v="60" actId="1076"/>
          <ac:spMkLst>
            <pc:docMk/>
            <pc:sldMk cId="3966047843" sldId="265"/>
            <ac:spMk id="3" creationId="{3BBF367E-C7AF-465E-A4BE-02E0200021FF}"/>
          </ac:spMkLst>
        </pc:spChg>
        <pc:spChg chg="mod">
          <ac:chgData name="Adrianna Wójcik" userId="79ffcff6ed223502" providerId="Windows Live" clId="Web-{FD24AD6C-117A-4E31-A9CC-476F82E3CB94}" dt="2019-01-21T08:33:17.598" v="61" actId="1076"/>
          <ac:spMkLst>
            <pc:docMk/>
            <pc:sldMk cId="3966047843" sldId="26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D24AD6C-117A-4E31-A9CC-476F82E3CB94}" dt="2019-01-21T08:33:39.192" v="64" actId="1076"/>
        <pc:sldMkLst>
          <pc:docMk/>
          <pc:sldMk cId="2916470873" sldId="266"/>
        </pc:sldMkLst>
        <pc:spChg chg="mod">
          <ac:chgData name="Adrianna Wójcik" userId="79ffcff6ed223502" providerId="Windows Live" clId="Web-{FD24AD6C-117A-4E31-A9CC-476F82E3CB94}" dt="2019-01-21T08:33:27.516" v="62" actId="1076"/>
          <ac:spMkLst>
            <pc:docMk/>
            <pc:sldMk cId="2916470873" sldId="266"/>
            <ac:spMk id="2" creationId="{0C7260E8-6F4C-4B52-8C05-5E81C8C0AC8E}"/>
          </ac:spMkLst>
        </pc:spChg>
        <pc:spChg chg="mod">
          <ac:chgData name="Adrianna Wójcik" userId="79ffcff6ed223502" providerId="Windows Live" clId="Web-{FD24AD6C-117A-4E31-A9CC-476F82E3CB94}" dt="2019-01-21T08:33:33.195" v="63" actId="1076"/>
          <ac:spMkLst>
            <pc:docMk/>
            <pc:sldMk cId="2916470873" sldId="266"/>
            <ac:spMk id="3" creationId="{3BBF367E-C7AF-465E-A4BE-02E0200021FF}"/>
          </ac:spMkLst>
        </pc:spChg>
        <pc:spChg chg="mod">
          <ac:chgData name="Adrianna Wójcik" userId="79ffcff6ed223502" providerId="Windows Live" clId="Web-{FD24AD6C-117A-4E31-A9CC-476F82E3CB94}" dt="2019-01-21T08:33:39.192" v="64" actId="1076"/>
          <ac:spMkLst>
            <pc:docMk/>
            <pc:sldMk cId="2916470873" sldId="26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D24AD6C-117A-4E31-A9CC-476F82E3CB94}" dt="2019-01-21T08:33:57.657" v="67" actId="1076"/>
        <pc:sldMkLst>
          <pc:docMk/>
          <pc:sldMk cId="912130363" sldId="267"/>
        </pc:sldMkLst>
        <pc:spChg chg="mod">
          <ac:chgData name="Adrianna Wójcik" userId="79ffcff6ed223502" providerId="Windows Live" clId="Web-{FD24AD6C-117A-4E31-A9CC-476F82E3CB94}" dt="2019-01-21T08:33:48.647" v="65" actId="1076"/>
          <ac:spMkLst>
            <pc:docMk/>
            <pc:sldMk cId="912130363" sldId="267"/>
            <ac:spMk id="2" creationId="{0C7260E8-6F4C-4B52-8C05-5E81C8C0AC8E}"/>
          </ac:spMkLst>
        </pc:spChg>
        <pc:spChg chg="mod">
          <ac:chgData name="Adrianna Wójcik" userId="79ffcff6ed223502" providerId="Windows Live" clId="Web-{FD24AD6C-117A-4E31-A9CC-476F82E3CB94}" dt="2019-01-21T08:33:52.312" v="66" actId="1076"/>
          <ac:spMkLst>
            <pc:docMk/>
            <pc:sldMk cId="912130363" sldId="267"/>
            <ac:spMk id="3" creationId="{3BBF367E-C7AF-465E-A4BE-02E0200021FF}"/>
          </ac:spMkLst>
        </pc:spChg>
        <pc:spChg chg="mod">
          <ac:chgData name="Adrianna Wójcik" userId="79ffcff6ed223502" providerId="Windows Live" clId="Web-{FD24AD6C-117A-4E31-A9CC-476F82E3CB94}" dt="2019-01-21T08:33:57.657" v="67" actId="1076"/>
          <ac:spMkLst>
            <pc:docMk/>
            <pc:sldMk cId="912130363" sldId="26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D24AD6C-117A-4E31-A9CC-476F82E3CB94}" dt="2019-01-21T08:34:19.987" v="70" actId="1076"/>
        <pc:sldMkLst>
          <pc:docMk/>
          <pc:sldMk cId="2048691521" sldId="268"/>
        </pc:sldMkLst>
        <pc:spChg chg="mod">
          <ac:chgData name="Adrianna Wójcik" userId="79ffcff6ed223502" providerId="Windows Live" clId="Web-{FD24AD6C-117A-4E31-A9CC-476F82E3CB94}" dt="2019-01-21T08:34:06.647" v="68" actId="1076"/>
          <ac:spMkLst>
            <pc:docMk/>
            <pc:sldMk cId="2048691521" sldId="268"/>
            <ac:spMk id="2" creationId="{0C7260E8-6F4C-4B52-8C05-5E81C8C0AC8E}"/>
          </ac:spMkLst>
        </pc:spChg>
        <pc:spChg chg="mod">
          <ac:chgData name="Adrianna Wójcik" userId="79ffcff6ed223502" providerId="Windows Live" clId="Web-{FD24AD6C-117A-4E31-A9CC-476F82E3CB94}" dt="2019-01-21T08:34:13.272" v="69" actId="1076"/>
          <ac:spMkLst>
            <pc:docMk/>
            <pc:sldMk cId="2048691521" sldId="268"/>
            <ac:spMk id="3" creationId="{3BBF367E-C7AF-465E-A4BE-02E0200021FF}"/>
          </ac:spMkLst>
        </pc:spChg>
        <pc:spChg chg="mod">
          <ac:chgData name="Adrianna Wójcik" userId="79ffcff6ed223502" providerId="Windows Live" clId="Web-{FD24AD6C-117A-4E31-A9CC-476F82E3CB94}" dt="2019-01-21T08:34:19.987" v="70" actId="1076"/>
          <ac:spMkLst>
            <pc:docMk/>
            <pc:sldMk cId="2048691521" sldId="26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D24AD6C-117A-4E31-A9CC-476F82E3CB94}" dt="2019-01-21T08:34:53.181" v="75" actId="20577"/>
        <pc:sldMkLst>
          <pc:docMk/>
          <pc:sldMk cId="1701544960" sldId="269"/>
        </pc:sldMkLst>
        <pc:spChg chg="mod">
          <ac:chgData name="Adrianna Wójcik" userId="79ffcff6ed223502" providerId="Windows Live" clId="Web-{FD24AD6C-117A-4E31-A9CC-476F82E3CB94}" dt="2019-01-21T08:34:53.181" v="75" actId="20577"/>
          <ac:spMkLst>
            <pc:docMk/>
            <pc:sldMk cId="1701544960" sldId="269"/>
            <ac:spMk id="2" creationId="{0C7260E8-6F4C-4B52-8C05-5E81C8C0AC8E}"/>
          </ac:spMkLst>
        </pc:spChg>
        <pc:spChg chg="mod">
          <ac:chgData name="Adrianna Wójcik" userId="79ffcff6ed223502" providerId="Windows Live" clId="Web-{FD24AD6C-117A-4E31-A9CC-476F82E3CB94}" dt="2019-01-21T08:34:31.590" v="72" actId="1076"/>
          <ac:spMkLst>
            <pc:docMk/>
            <pc:sldMk cId="1701544960" sldId="269"/>
            <ac:spMk id="3" creationId="{3BBF367E-C7AF-465E-A4BE-02E0200021FF}"/>
          </ac:spMkLst>
        </pc:spChg>
        <pc:spChg chg="mod">
          <ac:chgData name="Adrianna Wójcik" userId="79ffcff6ed223502" providerId="Windows Live" clId="Web-{FD24AD6C-117A-4E31-A9CC-476F82E3CB94}" dt="2019-01-21T08:34:38.658" v="74" actId="1076"/>
          <ac:spMkLst>
            <pc:docMk/>
            <pc:sldMk cId="1701544960" sldId="269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D24AD6C-117A-4E31-A9CC-476F82E3CB94}" dt="2019-01-21T08:38:32.390" v="101" actId="1076"/>
        <pc:sldMkLst>
          <pc:docMk/>
          <pc:sldMk cId="412673396" sldId="270"/>
        </pc:sldMkLst>
        <pc:spChg chg="mod">
          <ac:chgData name="Adrianna Wójcik" userId="79ffcff6ed223502" providerId="Windows Live" clId="Web-{FD24AD6C-117A-4E31-A9CC-476F82E3CB94}" dt="2019-01-21T08:35:55.758" v="91" actId="14100"/>
          <ac:spMkLst>
            <pc:docMk/>
            <pc:sldMk cId="412673396" sldId="270"/>
            <ac:spMk id="2" creationId="{0C7260E8-6F4C-4B52-8C05-5E81C8C0AC8E}"/>
          </ac:spMkLst>
        </pc:spChg>
        <pc:spChg chg="mod">
          <ac:chgData name="Adrianna Wójcik" userId="79ffcff6ed223502" providerId="Windows Live" clId="Web-{FD24AD6C-117A-4E31-A9CC-476F82E3CB94}" dt="2019-01-21T08:38:23.029" v="99" actId="1076"/>
          <ac:spMkLst>
            <pc:docMk/>
            <pc:sldMk cId="412673396" sldId="270"/>
            <ac:spMk id="3" creationId="{3BBF367E-C7AF-465E-A4BE-02E0200021FF}"/>
          </ac:spMkLst>
        </pc:spChg>
        <pc:spChg chg="mod">
          <ac:chgData name="Adrianna Wójcik" userId="79ffcff6ed223502" providerId="Windows Live" clId="Web-{FD24AD6C-117A-4E31-A9CC-476F82E3CB94}" dt="2019-01-21T08:38:32.390" v="101" actId="1076"/>
          <ac:spMkLst>
            <pc:docMk/>
            <pc:sldMk cId="412673396" sldId="270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D24AD6C-117A-4E31-A9CC-476F82E3CB94}" dt="2019-01-21T08:38:41.526" v="103" actId="1076"/>
        <pc:sldMkLst>
          <pc:docMk/>
          <pc:sldMk cId="3044692101" sldId="271"/>
        </pc:sldMkLst>
        <pc:spChg chg="mod">
          <ac:chgData name="Adrianna Wójcik" userId="79ffcff6ed223502" providerId="Windows Live" clId="Web-{FD24AD6C-117A-4E31-A9CC-476F82E3CB94}" dt="2019-01-21T08:36:22.151" v="98" actId="1076"/>
          <ac:spMkLst>
            <pc:docMk/>
            <pc:sldMk cId="3044692101" sldId="271"/>
            <ac:spMk id="2" creationId="{0C7260E8-6F4C-4B52-8C05-5E81C8C0AC8E}"/>
          </ac:spMkLst>
        </pc:spChg>
        <pc:spChg chg="mod">
          <ac:chgData name="Adrianna Wójcik" userId="79ffcff6ed223502" providerId="Windows Live" clId="Web-{FD24AD6C-117A-4E31-A9CC-476F82E3CB94}" dt="2019-01-21T08:38:38.221" v="102" actId="1076"/>
          <ac:spMkLst>
            <pc:docMk/>
            <pc:sldMk cId="3044692101" sldId="271"/>
            <ac:spMk id="3" creationId="{3BBF367E-C7AF-465E-A4BE-02E0200021FF}"/>
          </ac:spMkLst>
        </pc:spChg>
        <pc:spChg chg="mod">
          <ac:chgData name="Adrianna Wójcik" userId="79ffcff6ed223502" providerId="Windows Live" clId="Web-{FD24AD6C-117A-4E31-A9CC-476F82E3CB94}" dt="2019-01-21T08:38:41.526" v="103" actId="1076"/>
          <ac:spMkLst>
            <pc:docMk/>
            <pc:sldMk cId="3044692101" sldId="27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D24AD6C-117A-4E31-A9CC-476F82E3CB94}" dt="2019-01-21T08:39:11.159" v="109" actId="1076"/>
        <pc:sldMkLst>
          <pc:docMk/>
          <pc:sldMk cId="2874104952" sldId="272"/>
        </pc:sldMkLst>
        <pc:spChg chg="mod">
          <ac:chgData name="Adrianna Wójcik" userId="79ffcff6ed223502" providerId="Windows Live" clId="Web-{FD24AD6C-117A-4E31-A9CC-476F82E3CB94}" dt="2019-01-21T08:38:48.361" v="104" actId="1076"/>
          <ac:spMkLst>
            <pc:docMk/>
            <pc:sldMk cId="2874104952" sldId="272"/>
            <ac:spMk id="2" creationId="{0C7260E8-6F4C-4B52-8C05-5E81C8C0AC8E}"/>
          </ac:spMkLst>
        </pc:spChg>
        <pc:spChg chg="mod">
          <ac:chgData name="Adrianna Wójcik" userId="79ffcff6ed223502" providerId="Windows Live" clId="Web-{FD24AD6C-117A-4E31-A9CC-476F82E3CB94}" dt="2019-01-21T08:38:50.866" v="105" actId="1076"/>
          <ac:spMkLst>
            <pc:docMk/>
            <pc:sldMk cId="2874104952" sldId="272"/>
            <ac:spMk id="3" creationId="{3BBF367E-C7AF-465E-A4BE-02E0200021FF}"/>
          </ac:spMkLst>
        </pc:spChg>
        <pc:spChg chg="mod">
          <ac:chgData name="Adrianna Wójcik" userId="79ffcff6ed223502" providerId="Windows Live" clId="Web-{FD24AD6C-117A-4E31-A9CC-476F82E3CB94}" dt="2019-01-21T08:39:11.159" v="109" actId="1076"/>
          <ac:spMkLst>
            <pc:docMk/>
            <pc:sldMk cId="2874104952" sldId="27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D24AD6C-117A-4E31-A9CC-476F82E3CB94}" dt="2019-01-21T08:39:25.461" v="113" actId="1076"/>
        <pc:sldMkLst>
          <pc:docMk/>
          <pc:sldMk cId="2186872378" sldId="273"/>
        </pc:sldMkLst>
        <pc:spChg chg="mod">
          <ac:chgData name="Adrianna Wójcik" userId="79ffcff6ed223502" providerId="Windows Live" clId="Web-{FD24AD6C-117A-4E31-A9CC-476F82E3CB94}" dt="2019-01-21T08:39:18.315" v="111" actId="1076"/>
          <ac:spMkLst>
            <pc:docMk/>
            <pc:sldMk cId="2186872378" sldId="273"/>
            <ac:spMk id="2" creationId="{0C7260E8-6F4C-4B52-8C05-5E81C8C0AC8E}"/>
          </ac:spMkLst>
        </pc:spChg>
        <pc:spChg chg="mod">
          <ac:chgData name="Adrianna Wójcik" userId="79ffcff6ed223502" providerId="Windows Live" clId="Web-{FD24AD6C-117A-4E31-A9CC-476F82E3CB94}" dt="2019-01-21T08:39:22.157" v="112" actId="1076"/>
          <ac:spMkLst>
            <pc:docMk/>
            <pc:sldMk cId="2186872378" sldId="273"/>
            <ac:spMk id="3" creationId="{3BBF367E-C7AF-465E-A4BE-02E0200021FF}"/>
          </ac:spMkLst>
        </pc:spChg>
        <pc:spChg chg="mod">
          <ac:chgData name="Adrianna Wójcik" userId="79ffcff6ed223502" providerId="Windows Live" clId="Web-{FD24AD6C-117A-4E31-A9CC-476F82E3CB94}" dt="2019-01-21T08:39:25.461" v="113" actId="1076"/>
          <ac:spMkLst>
            <pc:docMk/>
            <pc:sldMk cId="2186872378" sldId="27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D24AD6C-117A-4E31-A9CC-476F82E3CB94}" dt="2019-01-21T08:39:40.155" v="118" actId="14100"/>
        <pc:sldMkLst>
          <pc:docMk/>
          <pc:sldMk cId="1638805795" sldId="274"/>
        </pc:sldMkLst>
        <pc:spChg chg="mod">
          <ac:chgData name="Adrianna Wójcik" userId="79ffcff6ed223502" providerId="Windows Live" clId="Web-{FD24AD6C-117A-4E31-A9CC-476F82E3CB94}" dt="2019-01-21T08:39:32.391" v="115" actId="1076"/>
          <ac:spMkLst>
            <pc:docMk/>
            <pc:sldMk cId="1638805795" sldId="274"/>
            <ac:spMk id="2" creationId="{0C7260E8-6F4C-4B52-8C05-5E81C8C0AC8E}"/>
          </ac:spMkLst>
        </pc:spChg>
        <pc:spChg chg="mod">
          <ac:chgData name="Adrianna Wójcik" userId="79ffcff6ed223502" providerId="Windows Live" clId="Web-{FD24AD6C-117A-4E31-A9CC-476F82E3CB94}" dt="2019-01-21T08:39:35.422" v="116" actId="1076"/>
          <ac:spMkLst>
            <pc:docMk/>
            <pc:sldMk cId="1638805795" sldId="274"/>
            <ac:spMk id="3" creationId="{3BBF367E-C7AF-465E-A4BE-02E0200021FF}"/>
          </ac:spMkLst>
        </pc:spChg>
        <pc:spChg chg="mod">
          <ac:chgData name="Adrianna Wójcik" userId="79ffcff6ed223502" providerId="Windows Live" clId="Web-{FD24AD6C-117A-4E31-A9CC-476F82E3CB94}" dt="2019-01-21T08:39:40.155" v="118" actId="14100"/>
          <ac:spMkLst>
            <pc:docMk/>
            <pc:sldMk cId="1638805795" sldId="27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D24AD6C-117A-4E31-A9CC-476F82E3CB94}" dt="2019-01-21T08:40:18.403" v="124" actId="14100"/>
        <pc:sldMkLst>
          <pc:docMk/>
          <pc:sldMk cId="818298893" sldId="275"/>
        </pc:sldMkLst>
        <pc:spChg chg="mod">
          <ac:chgData name="Adrianna Wójcik" userId="79ffcff6ed223502" providerId="Windows Live" clId="Web-{FD24AD6C-117A-4E31-A9CC-476F82E3CB94}" dt="2019-01-21T08:40:08.319" v="121" actId="1076"/>
          <ac:spMkLst>
            <pc:docMk/>
            <pc:sldMk cId="818298893" sldId="275"/>
            <ac:spMk id="2" creationId="{0C7260E8-6F4C-4B52-8C05-5E81C8C0AC8E}"/>
          </ac:spMkLst>
        </pc:spChg>
        <pc:spChg chg="mod">
          <ac:chgData name="Adrianna Wójcik" userId="79ffcff6ed223502" providerId="Windows Live" clId="Web-{FD24AD6C-117A-4E31-A9CC-476F82E3CB94}" dt="2019-01-21T08:40:12.483" v="122" actId="1076"/>
          <ac:spMkLst>
            <pc:docMk/>
            <pc:sldMk cId="818298893" sldId="275"/>
            <ac:spMk id="3" creationId="{3BBF367E-C7AF-465E-A4BE-02E0200021FF}"/>
          </ac:spMkLst>
        </pc:spChg>
        <pc:spChg chg="mod">
          <ac:chgData name="Adrianna Wójcik" userId="79ffcff6ed223502" providerId="Windows Live" clId="Web-{FD24AD6C-117A-4E31-A9CC-476F82E3CB94}" dt="2019-01-21T08:40:18.403" v="124" actId="14100"/>
          <ac:spMkLst>
            <pc:docMk/>
            <pc:sldMk cId="818298893" sldId="27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D24AD6C-117A-4E31-A9CC-476F82E3CB94}" dt="2019-01-21T08:41:23.337" v="135" actId="1076"/>
        <pc:sldMkLst>
          <pc:docMk/>
          <pc:sldMk cId="1992069397" sldId="276"/>
        </pc:sldMkLst>
        <pc:spChg chg="mod">
          <ac:chgData name="Adrianna Wójcik" userId="79ffcff6ed223502" providerId="Windows Live" clId="Web-{FD24AD6C-117A-4E31-A9CC-476F82E3CB94}" dt="2019-01-21T08:40:48.134" v="129" actId="1076"/>
          <ac:spMkLst>
            <pc:docMk/>
            <pc:sldMk cId="1992069397" sldId="276"/>
            <ac:spMk id="2" creationId="{0C7260E8-6F4C-4B52-8C05-5E81C8C0AC8E}"/>
          </ac:spMkLst>
        </pc:spChg>
        <pc:spChg chg="mod">
          <ac:chgData name="Adrianna Wójcik" userId="79ffcff6ed223502" providerId="Windows Live" clId="Web-{FD24AD6C-117A-4E31-A9CC-476F82E3CB94}" dt="2019-01-21T08:40:52.618" v="130" actId="1076"/>
          <ac:spMkLst>
            <pc:docMk/>
            <pc:sldMk cId="1992069397" sldId="276"/>
            <ac:spMk id="3" creationId="{3BBF367E-C7AF-465E-A4BE-02E0200021FF}"/>
          </ac:spMkLst>
        </pc:spChg>
        <pc:spChg chg="mod">
          <ac:chgData name="Adrianna Wójcik" userId="79ffcff6ed223502" providerId="Windows Live" clId="Web-{FD24AD6C-117A-4E31-A9CC-476F82E3CB94}" dt="2019-01-21T08:41:23.337" v="135" actId="1076"/>
          <ac:spMkLst>
            <pc:docMk/>
            <pc:sldMk cId="1992069397" sldId="27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D24AD6C-117A-4E31-A9CC-476F82E3CB94}" dt="2019-01-21T08:41:57.588" v="142" actId="1076"/>
        <pc:sldMkLst>
          <pc:docMk/>
          <pc:sldMk cId="1367049764" sldId="277"/>
        </pc:sldMkLst>
        <pc:spChg chg="mod">
          <ac:chgData name="Adrianna Wójcik" userId="79ffcff6ed223502" providerId="Windows Live" clId="Web-{FD24AD6C-117A-4E31-A9CC-476F82E3CB94}" dt="2019-01-21T08:41:39.666" v="138" actId="14100"/>
          <ac:spMkLst>
            <pc:docMk/>
            <pc:sldMk cId="1367049764" sldId="277"/>
            <ac:spMk id="2" creationId="{0C7260E8-6F4C-4B52-8C05-5E81C8C0AC8E}"/>
          </ac:spMkLst>
        </pc:spChg>
        <pc:spChg chg="mod">
          <ac:chgData name="Adrianna Wójcik" userId="79ffcff6ed223502" providerId="Windows Live" clId="Web-{FD24AD6C-117A-4E31-A9CC-476F82E3CB94}" dt="2019-01-21T08:41:44.947" v="139" actId="1076"/>
          <ac:spMkLst>
            <pc:docMk/>
            <pc:sldMk cId="1367049764" sldId="277"/>
            <ac:spMk id="3" creationId="{3BBF367E-C7AF-465E-A4BE-02E0200021FF}"/>
          </ac:spMkLst>
        </pc:spChg>
        <pc:spChg chg="mod">
          <ac:chgData name="Adrianna Wójcik" userId="79ffcff6ed223502" providerId="Windows Live" clId="Web-{FD24AD6C-117A-4E31-A9CC-476F82E3CB94}" dt="2019-01-21T08:41:57.588" v="142" actId="1076"/>
          <ac:spMkLst>
            <pc:docMk/>
            <pc:sldMk cId="1367049764" sldId="27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D24AD6C-117A-4E31-A9CC-476F82E3CB94}" dt="2019-01-21T08:42:25.260" v="149" actId="1076"/>
        <pc:sldMkLst>
          <pc:docMk/>
          <pc:sldMk cId="789960919" sldId="278"/>
        </pc:sldMkLst>
        <pc:spChg chg="mod">
          <ac:chgData name="Adrianna Wójcik" userId="79ffcff6ed223502" providerId="Windows Live" clId="Web-{FD24AD6C-117A-4E31-A9CC-476F82E3CB94}" dt="2019-01-21T08:42:12.229" v="145" actId="14100"/>
          <ac:spMkLst>
            <pc:docMk/>
            <pc:sldMk cId="789960919" sldId="278"/>
            <ac:spMk id="2" creationId="{0C7260E8-6F4C-4B52-8C05-5E81C8C0AC8E}"/>
          </ac:spMkLst>
        </pc:spChg>
        <pc:spChg chg="mod">
          <ac:chgData name="Adrianna Wójcik" userId="79ffcff6ed223502" providerId="Windows Live" clId="Web-{FD24AD6C-117A-4E31-A9CC-476F82E3CB94}" dt="2019-01-21T08:42:16.072" v="146" actId="1076"/>
          <ac:spMkLst>
            <pc:docMk/>
            <pc:sldMk cId="789960919" sldId="278"/>
            <ac:spMk id="3" creationId="{3BBF367E-C7AF-465E-A4BE-02E0200021FF}"/>
          </ac:spMkLst>
        </pc:spChg>
        <pc:spChg chg="mod">
          <ac:chgData name="Adrianna Wójcik" userId="79ffcff6ed223502" providerId="Windows Live" clId="Web-{FD24AD6C-117A-4E31-A9CC-476F82E3CB94}" dt="2019-01-21T08:42:25.260" v="149" actId="1076"/>
          <ac:spMkLst>
            <pc:docMk/>
            <pc:sldMk cId="789960919" sldId="27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D24AD6C-117A-4E31-A9CC-476F82E3CB94}" dt="2019-01-21T08:43:53.480" v="156" actId="1076"/>
        <pc:sldMkLst>
          <pc:docMk/>
          <pc:sldMk cId="2227950191" sldId="279"/>
        </pc:sldMkLst>
        <pc:spChg chg="mod">
          <ac:chgData name="Adrianna Wójcik" userId="79ffcff6ed223502" providerId="Windows Live" clId="Web-{FD24AD6C-117A-4E31-A9CC-476F82E3CB94}" dt="2019-01-21T08:43:35.261" v="152" actId="14100"/>
          <ac:spMkLst>
            <pc:docMk/>
            <pc:sldMk cId="2227950191" sldId="279"/>
            <ac:spMk id="2" creationId="{0C7260E8-6F4C-4B52-8C05-5E81C8C0AC8E}"/>
          </ac:spMkLst>
        </pc:spChg>
        <pc:spChg chg="mod">
          <ac:chgData name="Adrianna Wójcik" userId="79ffcff6ed223502" providerId="Windows Live" clId="Web-{FD24AD6C-117A-4E31-A9CC-476F82E3CB94}" dt="2019-01-21T08:43:39.339" v="153" actId="1076"/>
          <ac:spMkLst>
            <pc:docMk/>
            <pc:sldMk cId="2227950191" sldId="279"/>
            <ac:spMk id="3" creationId="{3BBF367E-C7AF-465E-A4BE-02E0200021FF}"/>
          </ac:spMkLst>
        </pc:spChg>
        <pc:spChg chg="mod">
          <ac:chgData name="Adrianna Wójcik" userId="79ffcff6ed223502" providerId="Windows Live" clId="Web-{FD24AD6C-117A-4E31-A9CC-476F82E3CB94}" dt="2019-01-21T08:43:53.480" v="156" actId="1076"/>
          <ac:spMkLst>
            <pc:docMk/>
            <pc:sldMk cId="2227950191" sldId="279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D24AD6C-117A-4E31-A9CC-476F82E3CB94}" dt="2019-01-21T08:44:29.136" v="165" actId="1076"/>
        <pc:sldMkLst>
          <pc:docMk/>
          <pc:sldMk cId="1718729475" sldId="280"/>
        </pc:sldMkLst>
        <pc:spChg chg="mod">
          <ac:chgData name="Adrianna Wójcik" userId="79ffcff6ed223502" providerId="Windows Live" clId="Web-{FD24AD6C-117A-4E31-A9CC-476F82E3CB94}" dt="2019-01-21T08:44:09.355" v="161" actId="1076"/>
          <ac:spMkLst>
            <pc:docMk/>
            <pc:sldMk cId="1718729475" sldId="280"/>
            <ac:spMk id="2" creationId="{0C7260E8-6F4C-4B52-8C05-5E81C8C0AC8E}"/>
          </ac:spMkLst>
        </pc:spChg>
        <pc:spChg chg="mod">
          <ac:chgData name="Adrianna Wójcik" userId="79ffcff6ed223502" providerId="Windows Live" clId="Web-{FD24AD6C-117A-4E31-A9CC-476F82E3CB94}" dt="2019-01-21T08:44:14.668" v="162" actId="1076"/>
          <ac:spMkLst>
            <pc:docMk/>
            <pc:sldMk cId="1718729475" sldId="280"/>
            <ac:spMk id="3" creationId="{3BBF367E-C7AF-465E-A4BE-02E0200021FF}"/>
          </ac:spMkLst>
        </pc:spChg>
        <pc:spChg chg="mod">
          <ac:chgData name="Adrianna Wójcik" userId="79ffcff6ed223502" providerId="Windows Live" clId="Web-{FD24AD6C-117A-4E31-A9CC-476F82E3CB94}" dt="2019-01-21T08:44:29.136" v="165" actId="1076"/>
          <ac:spMkLst>
            <pc:docMk/>
            <pc:sldMk cId="1718729475" sldId="280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D24AD6C-117A-4E31-A9CC-476F82E3CB94}" dt="2019-01-21T08:45:04.997" v="175" actId="1076"/>
        <pc:sldMkLst>
          <pc:docMk/>
          <pc:sldMk cId="2123444869" sldId="281"/>
        </pc:sldMkLst>
        <pc:spChg chg="mod">
          <ac:chgData name="Adrianna Wójcik" userId="79ffcff6ed223502" providerId="Windows Live" clId="Web-{FD24AD6C-117A-4E31-A9CC-476F82E3CB94}" dt="2019-01-21T08:44:53.668" v="171" actId="20577"/>
          <ac:spMkLst>
            <pc:docMk/>
            <pc:sldMk cId="2123444869" sldId="281"/>
            <ac:spMk id="2" creationId="{0C7260E8-6F4C-4B52-8C05-5E81C8C0AC8E}"/>
          </ac:spMkLst>
        </pc:spChg>
        <pc:spChg chg="mod">
          <ac:chgData name="Adrianna Wójcik" userId="79ffcff6ed223502" providerId="Windows Live" clId="Web-{FD24AD6C-117A-4E31-A9CC-476F82E3CB94}" dt="2019-01-21T08:44:57.402" v="172" actId="1076"/>
          <ac:spMkLst>
            <pc:docMk/>
            <pc:sldMk cId="2123444869" sldId="281"/>
            <ac:spMk id="3" creationId="{3BBF367E-C7AF-465E-A4BE-02E0200021FF}"/>
          </ac:spMkLst>
        </pc:spChg>
        <pc:spChg chg="mod">
          <ac:chgData name="Adrianna Wójcik" userId="79ffcff6ed223502" providerId="Windows Live" clId="Web-{FD24AD6C-117A-4E31-A9CC-476F82E3CB94}" dt="2019-01-21T08:45:04.997" v="175" actId="1076"/>
          <ac:spMkLst>
            <pc:docMk/>
            <pc:sldMk cId="2123444869" sldId="28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D24AD6C-117A-4E31-A9CC-476F82E3CB94}" dt="2019-01-21T08:50:41.204" v="317" actId="14100"/>
        <pc:sldMkLst>
          <pc:docMk/>
          <pc:sldMk cId="3939180489" sldId="282"/>
        </pc:sldMkLst>
        <pc:spChg chg="mod">
          <ac:chgData name="Adrianna Wójcik" userId="79ffcff6ed223502" providerId="Windows Live" clId="Web-{FD24AD6C-117A-4E31-A9CC-476F82E3CB94}" dt="2019-01-21T08:50:23.391" v="312" actId="1076"/>
          <ac:spMkLst>
            <pc:docMk/>
            <pc:sldMk cId="3939180489" sldId="282"/>
            <ac:spMk id="2" creationId="{0C7260E8-6F4C-4B52-8C05-5E81C8C0AC8E}"/>
          </ac:spMkLst>
        </pc:spChg>
        <pc:spChg chg="mod">
          <ac:chgData name="Adrianna Wójcik" userId="79ffcff6ed223502" providerId="Windows Live" clId="Web-{FD24AD6C-117A-4E31-A9CC-476F82E3CB94}" dt="2019-01-21T08:50:30.391" v="313" actId="1076"/>
          <ac:spMkLst>
            <pc:docMk/>
            <pc:sldMk cId="3939180489" sldId="282"/>
            <ac:spMk id="3" creationId="{3BBF367E-C7AF-465E-A4BE-02E0200021FF}"/>
          </ac:spMkLst>
        </pc:spChg>
        <pc:spChg chg="mod">
          <ac:chgData name="Adrianna Wójcik" userId="79ffcff6ed223502" providerId="Windows Live" clId="Web-{FD24AD6C-117A-4E31-A9CC-476F82E3CB94}" dt="2019-01-21T08:50:41.204" v="317" actId="14100"/>
          <ac:spMkLst>
            <pc:docMk/>
            <pc:sldMk cId="3939180489" sldId="28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D24AD6C-117A-4E31-A9CC-476F82E3CB94}" dt="2019-01-21T08:51:16.407" v="329" actId="1076"/>
        <pc:sldMkLst>
          <pc:docMk/>
          <pc:sldMk cId="2884192995" sldId="283"/>
        </pc:sldMkLst>
        <pc:spChg chg="mod">
          <ac:chgData name="Adrianna Wójcik" userId="79ffcff6ed223502" providerId="Windows Live" clId="Web-{FD24AD6C-117A-4E31-A9CC-476F82E3CB94}" dt="2019-01-21T08:51:02.001" v="324" actId="1076"/>
          <ac:spMkLst>
            <pc:docMk/>
            <pc:sldMk cId="2884192995" sldId="283"/>
            <ac:spMk id="2" creationId="{0C7260E8-6F4C-4B52-8C05-5E81C8C0AC8E}"/>
          </ac:spMkLst>
        </pc:spChg>
        <pc:spChg chg="mod">
          <ac:chgData name="Adrianna Wójcik" userId="79ffcff6ed223502" providerId="Windows Live" clId="Web-{FD24AD6C-117A-4E31-A9CC-476F82E3CB94}" dt="2019-01-21T08:51:04.219" v="325" actId="1076"/>
          <ac:spMkLst>
            <pc:docMk/>
            <pc:sldMk cId="2884192995" sldId="283"/>
            <ac:spMk id="3" creationId="{3BBF367E-C7AF-465E-A4BE-02E0200021FF}"/>
          </ac:spMkLst>
        </pc:spChg>
        <pc:spChg chg="mod">
          <ac:chgData name="Adrianna Wójcik" userId="79ffcff6ed223502" providerId="Windows Live" clId="Web-{FD24AD6C-117A-4E31-A9CC-476F82E3CB94}" dt="2019-01-21T08:51:16.407" v="329" actId="1076"/>
          <ac:spMkLst>
            <pc:docMk/>
            <pc:sldMk cId="2884192995" sldId="28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D24AD6C-117A-4E31-A9CC-476F82E3CB94}" dt="2019-01-21T08:51:43.595" v="338" actId="14100"/>
        <pc:sldMkLst>
          <pc:docMk/>
          <pc:sldMk cId="3957631942" sldId="284"/>
        </pc:sldMkLst>
        <pc:spChg chg="mod">
          <ac:chgData name="Adrianna Wójcik" userId="79ffcff6ed223502" providerId="Windows Live" clId="Web-{FD24AD6C-117A-4E31-A9CC-476F82E3CB94}" dt="2019-01-21T08:51:33.392" v="335" actId="20577"/>
          <ac:spMkLst>
            <pc:docMk/>
            <pc:sldMk cId="3957631942" sldId="284"/>
            <ac:spMk id="2" creationId="{0C7260E8-6F4C-4B52-8C05-5E81C8C0AC8E}"/>
          </ac:spMkLst>
        </pc:spChg>
        <pc:spChg chg="mod">
          <ac:chgData name="Adrianna Wójcik" userId="79ffcff6ed223502" providerId="Windows Live" clId="Web-{FD24AD6C-117A-4E31-A9CC-476F82E3CB94}" dt="2019-01-21T08:51:35.345" v="336" actId="1076"/>
          <ac:spMkLst>
            <pc:docMk/>
            <pc:sldMk cId="3957631942" sldId="284"/>
            <ac:spMk id="3" creationId="{3BBF367E-C7AF-465E-A4BE-02E0200021FF}"/>
          </ac:spMkLst>
        </pc:spChg>
        <pc:spChg chg="mod">
          <ac:chgData name="Adrianna Wójcik" userId="79ffcff6ed223502" providerId="Windows Live" clId="Web-{FD24AD6C-117A-4E31-A9CC-476F82E3CB94}" dt="2019-01-21T08:51:43.595" v="338" actId="14100"/>
          <ac:spMkLst>
            <pc:docMk/>
            <pc:sldMk cId="3957631942" sldId="28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D24AD6C-117A-4E31-A9CC-476F82E3CB94}" dt="2019-01-21T08:52:26.393" v="349" actId="1076"/>
        <pc:sldMkLst>
          <pc:docMk/>
          <pc:sldMk cId="2475006208" sldId="285"/>
        </pc:sldMkLst>
        <pc:spChg chg="mod">
          <ac:chgData name="Adrianna Wójcik" userId="79ffcff6ed223502" providerId="Windows Live" clId="Web-{FD24AD6C-117A-4E31-A9CC-476F82E3CB94}" dt="2019-01-21T08:52:08.767" v="344" actId="1076"/>
          <ac:spMkLst>
            <pc:docMk/>
            <pc:sldMk cId="2475006208" sldId="285"/>
            <ac:spMk id="2" creationId="{0C7260E8-6F4C-4B52-8C05-5E81C8C0AC8E}"/>
          </ac:spMkLst>
        </pc:spChg>
        <pc:spChg chg="mod">
          <ac:chgData name="Adrianna Wójcik" userId="79ffcff6ed223502" providerId="Windows Live" clId="Web-{FD24AD6C-117A-4E31-A9CC-476F82E3CB94}" dt="2019-01-21T08:52:11.220" v="345" actId="1076"/>
          <ac:spMkLst>
            <pc:docMk/>
            <pc:sldMk cId="2475006208" sldId="285"/>
            <ac:spMk id="3" creationId="{3BBF367E-C7AF-465E-A4BE-02E0200021FF}"/>
          </ac:spMkLst>
        </pc:spChg>
        <pc:spChg chg="mod">
          <ac:chgData name="Adrianna Wójcik" userId="79ffcff6ed223502" providerId="Windows Live" clId="Web-{FD24AD6C-117A-4E31-A9CC-476F82E3CB94}" dt="2019-01-21T08:52:26.393" v="349" actId="1076"/>
          <ac:spMkLst>
            <pc:docMk/>
            <pc:sldMk cId="2475006208" sldId="28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D24AD6C-117A-4E31-A9CC-476F82E3CB94}" dt="2019-01-21T08:54:06.065" v="378" actId="20577"/>
        <pc:sldMkLst>
          <pc:docMk/>
          <pc:sldMk cId="612605633" sldId="286"/>
        </pc:sldMkLst>
        <pc:spChg chg="mod">
          <ac:chgData name="Adrianna Wójcik" userId="79ffcff6ed223502" providerId="Windows Live" clId="Web-{FD24AD6C-117A-4E31-A9CC-476F82E3CB94}" dt="2019-01-21T08:53:11.518" v="365" actId="1076"/>
          <ac:spMkLst>
            <pc:docMk/>
            <pc:sldMk cId="612605633" sldId="286"/>
            <ac:spMk id="2" creationId="{0C7260E8-6F4C-4B52-8C05-5E81C8C0AC8E}"/>
          </ac:spMkLst>
        </pc:spChg>
        <pc:spChg chg="mod">
          <ac:chgData name="Adrianna Wójcik" userId="79ffcff6ed223502" providerId="Windows Live" clId="Web-{FD24AD6C-117A-4E31-A9CC-476F82E3CB94}" dt="2019-01-21T08:54:06.065" v="378" actId="20577"/>
          <ac:spMkLst>
            <pc:docMk/>
            <pc:sldMk cId="612605633" sldId="286"/>
            <ac:spMk id="3" creationId="{3BBF367E-C7AF-465E-A4BE-02E0200021FF}"/>
          </ac:spMkLst>
        </pc:spChg>
        <pc:spChg chg="mod">
          <ac:chgData name="Adrianna Wójcik" userId="79ffcff6ed223502" providerId="Windows Live" clId="Web-{FD24AD6C-117A-4E31-A9CC-476F82E3CB94}" dt="2019-01-21T08:53:51.018" v="373" actId="14100"/>
          <ac:spMkLst>
            <pc:docMk/>
            <pc:sldMk cId="612605633" sldId="28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D24AD6C-117A-4E31-A9CC-476F82E3CB94}" dt="2019-01-21T08:54:34.566" v="386" actId="14100"/>
        <pc:sldMkLst>
          <pc:docMk/>
          <pc:sldMk cId="3785074081" sldId="287"/>
        </pc:sldMkLst>
        <pc:spChg chg="mod">
          <ac:chgData name="Adrianna Wójcik" userId="79ffcff6ed223502" providerId="Windows Live" clId="Web-{FD24AD6C-117A-4E31-A9CC-476F82E3CB94}" dt="2019-01-21T08:54:23.331" v="382" actId="1076"/>
          <ac:spMkLst>
            <pc:docMk/>
            <pc:sldMk cId="3785074081" sldId="287"/>
            <ac:spMk id="2" creationId="{0C7260E8-6F4C-4B52-8C05-5E81C8C0AC8E}"/>
          </ac:spMkLst>
        </pc:spChg>
        <pc:spChg chg="mod">
          <ac:chgData name="Adrianna Wójcik" userId="79ffcff6ed223502" providerId="Windows Live" clId="Web-{FD24AD6C-117A-4E31-A9CC-476F82E3CB94}" dt="2019-01-21T08:54:26.332" v="383" actId="1076"/>
          <ac:spMkLst>
            <pc:docMk/>
            <pc:sldMk cId="3785074081" sldId="287"/>
            <ac:spMk id="3" creationId="{3BBF367E-C7AF-465E-A4BE-02E0200021FF}"/>
          </ac:spMkLst>
        </pc:spChg>
        <pc:spChg chg="mod">
          <ac:chgData name="Adrianna Wójcik" userId="79ffcff6ed223502" providerId="Windows Live" clId="Web-{FD24AD6C-117A-4E31-A9CC-476F82E3CB94}" dt="2019-01-21T08:54:34.566" v="386" actId="14100"/>
          <ac:spMkLst>
            <pc:docMk/>
            <pc:sldMk cId="3785074081" sldId="28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D24AD6C-117A-4E31-A9CC-476F82E3CB94}" dt="2019-01-21T08:55:08.285" v="394" actId="1076"/>
        <pc:sldMkLst>
          <pc:docMk/>
          <pc:sldMk cId="3198574478" sldId="288"/>
        </pc:sldMkLst>
        <pc:spChg chg="mod">
          <ac:chgData name="Adrianna Wójcik" userId="79ffcff6ed223502" providerId="Windows Live" clId="Web-{FD24AD6C-117A-4E31-A9CC-476F82E3CB94}" dt="2019-01-21T08:54:50.378" v="389" actId="1076"/>
          <ac:spMkLst>
            <pc:docMk/>
            <pc:sldMk cId="3198574478" sldId="288"/>
            <ac:spMk id="2" creationId="{0C7260E8-6F4C-4B52-8C05-5E81C8C0AC8E}"/>
          </ac:spMkLst>
        </pc:spChg>
        <pc:spChg chg="mod">
          <ac:chgData name="Adrianna Wójcik" userId="79ffcff6ed223502" providerId="Windows Live" clId="Web-{FD24AD6C-117A-4E31-A9CC-476F82E3CB94}" dt="2019-01-21T08:54:53.894" v="390" actId="1076"/>
          <ac:spMkLst>
            <pc:docMk/>
            <pc:sldMk cId="3198574478" sldId="288"/>
            <ac:spMk id="3" creationId="{3BBF367E-C7AF-465E-A4BE-02E0200021FF}"/>
          </ac:spMkLst>
        </pc:spChg>
        <pc:spChg chg="mod">
          <ac:chgData name="Adrianna Wójcik" userId="79ffcff6ed223502" providerId="Windows Live" clId="Web-{FD24AD6C-117A-4E31-A9CC-476F82E3CB94}" dt="2019-01-21T08:55:08.285" v="394" actId="1076"/>
          <ac:spMkLst>
            <pc:docMk/>
            <pc:sldMk cId="3198574478" sldId="288"/>
            <ac:spMk id="6" creationId="{AF4B846A-47B4-4043-9783-413B6B743F08}"/>
          </ac:spMkLst>
        </pc:spChg>
      </pc:sldChg>
    </pc:docChg>
  </pc:docChgLst>
  <pc:docChgLst>
    <pc:chgData name="Kuba Wisniewski" userId="3f44b0fa8d659153" providerId="LiveId" clId="{05DACDA1-950D-41B7-B39D-B422F7E39FB4}"/>
    <pc:docChg chg="undo custSel modSld modMainMaster">
      <pc:chgData name="Kuba Wisniewski" userId="3f44b0fa8d659153" providerId="LiveId" clId="{05DACDA1-950D-41B7-B39D-B422F7E39FB4}" dt="2019-02-21T12:27:03.787" v="126" actId="20577"/>
      <pc:docMkLst>
        <pc:docMk/>
      </pc:docMkLst>
      <pc:sldChg chg="addSp modSp setBg">
        <pc:chgData name="Kuba Wisniewski" userId="3f44b0fa8d659153" providerId="LiveId" clId="{05DACDA1-950D-41B7-B39D-B422F7E39FB4}" dt="2019-02-21T12:24:37.108" v="118" actId="1076"/>
        <pc:sldMkLst>
          <pc:docMk/>
          <pc:sldMk cId="919236819" sldId="256"/>
        </pc:sldMkLst>
        <pc:spChg chg="add mod">
          <ac:chgData name="Kuba Wisniewski" userId="3f44b0fa8d659153" providerId="LiveId" clId="{05DACDA1-950D-41B7-B39D-B422F7E39FB4}" dt="2019-02-21T12:24:37.108" v="118" actId="1076"/>
          <ac:spMkLst>
            <pc:docMk/>
            <pc:sldMk cId="919236819" sldId="256"/>
            <ac:spMk id="4" creationId="{37CFF364-AEA7-45AE-AB7D-661BF03F6D62}"/>
          </ac:spMkLst>
        </pc:spChg>
      </pc:sldChg>
      <pc:sldChg chg="addSp modSp">
        <pc:chgData name="Kuba Wisniewski" userId="3f44b0fa8d659153" providerId="LiveId" clId="{05DACDA1-950D-41B7-B39D-B422F7E39FB4}" dt="2019-02-21T12:16:43.151" v="44" actId="20577"/>
        <pc:sldMkLst>
          <pc:docMk/>
          <pc:sldMk cId="352568138" sldId="258"/>
        </pc:sldMkLst>
        <pc:spChg chg="add mod">
          <ac:chgData name="Kuba Wisniewski" userId="3f44b0fa8d659153" providerId="LiveId" clId="{05DACDA1-950D-41B7-B39D-B422F7E39FB4}" dt="2019-02-21T12:16:43.151" v="44" actId="20577"/>
          <ac:spMkLst>
            <pc:docMk/>
            <pc:sldMk cId="352568138" sldId="258"/>
            <ac:spMk id="5" creationId="{767307E7-A842-45C5-8569-724E0FCD3875}"/>
          </ac:spMkLst>
        </pc:spChg>
      </pc:sldChg>
      <pc:sldChg chg="addSp modSp">
        <pc:chgData name="Kuba Wisniewski" userId="3f44b0fa8d659153" providerId="LiveId" clId="{05DACDA1-950D-41B7-B39D-B422F7E39FB4}" dt="2019-02-21T12:26:02.468" v="120" actId="1076"/>
        <pc:sldMkLst>
          <pc:docMk/>
          <pc:sldMk cId="1811337455" sldId="259"/>
        </pc:sldMkLst>
        <pc:spChg chg="add mod">
          <ac:chgData name="Kuba Wisniewski" userId="3f44b0fa8d659153" providerId="LiveId" clId="{05DACDA1-950D-41B7-B39D-B422F7E39FB4}" dt="2019-02-21T12:26:02.468" v="120" actId="1076"/>
          <ac:spMkLst>
            <pc:docMk/>
            <pc:sldMk cId="1811337455" sldId="259"/>
            <ac:spMk id="5" creationId="{758C11E3-DFBE-4375-83E4-E08B7ABF8A30}"/>
          </ac:spMkLst>
        </pc:spChg>
      </pc:sldChg>
      <pc:sldChg chg="addSp delSp modSp">
        <pc:chgData name="Kuba Wisniewski" userId="3f44b0fa8d659153" providerId="LiveId" clId="{05DACDA1-950D-41B7-B39D-B422F7E39FB4}" dt="2019-02-21T12:27:03.787" v="126" actId="20577"/>
        <pc:sldMkLst>
          <pc:docMk/>
          <pc:sldMk cId="2610562718" sldId="260"/>
        </pc:sldMkLst>
        <pc:spChg chg="add del mod">
          <ac:chgData name="Kuba Wisniewski" userId="3f44b0fa8d659153" providerId="LiveId" clId="{05DACDA1-950D-41B7-B39D-B422F7E39FB4}" dt="2019-02-21T12:26:49.458" v="123" actId="478"/>
          <ac:spMkLst>
            <pc:docMk/>
            <pc:sldMk cId="2610562718" sldId="260"/>
            <ac:spMk id="5" creationId="{E0D7ED3D-9C5E-4F4C-8073-019B025B1791}"/>
          </ac:spMkLst>
        </pc:spChg>
        <pc:spChg chg="add mod">
          <ac:chgData name="Kuba Wisniewski" userId="3f44b0fa8d659153" providerId="LiveId" clId="{05DACDA1-950D-41B7-B39D-B422F7E39FB4}" dt="2019-02-21T12:27:03.787" v="126" actId="20577"/>
          <ac:spMkLst>
            <pc:docMk/>
            <pc:sldMk cId="2610562718" sldId="260"/>
            <ac:spMk id="7" creationId="{9401F6EE-EB90-4101-B570-E4C9DFA49E5F}"/>
          </ac:spMkLst>
        </pc:spChg>
      </pc:sldChg>
      <pc:sldChg chg="addSp modSp">
        <pc:chgData name="Kuba Wisniewski" userId="3f44b0fa8d659153" providerId="LiveId" clId="{05DACDA1-950D-41B7-B39D-B422F7E39FB4}" dt="2019-02-21T12:16:58.380" v="50" actId="20577"/>
        <pc:sldMkLst>
          <pc:docMk/>
          <pc:sldMk cId="250307705" sldId="261"/>
        </pc:sldMkLst>
        <pc:spChg chg="add mod">
          <ac:chgData name="Kuba Wisniewski" userId="3f44b0fa8d659153" providerId="LiveId" clId="{05DACDA1-950D-41B7-B39D-B422F7E39FB4}" dt="2019-02-21T12:16:58.380" v="50" actId="20577"/>
          <ac:spMkLst>
            <pc:docMk/>
            <pc:sldMk cId="250307705" sldId="261"/>
            <ac:spMk id="5" creationId="{47ABCC87-5E2D-4CB9-AA3A-0080BBB72A1F}"/>
          </ac:spMkLst>
        </pc:spChg>
      </pc:sldChg>
      <pc:sldChg chg="addSp modSp">
        <pc:chgData name="Kuba Wisniewski" userId="3f44b0fa8d659153" providerId="LiveId" clId="{05DACDA1-950D-41B7-B39D-B422F7E39FB4}" dt="2019-02-21T12:17:02.659" v="52" actId="20577"/>
        <pc:sldMkLst>
          <pc:docMk/>
          <pc:sldMk cId="684914489" sldId="262"/>
        </pc:sldMkLst>
        <pc:spChg chg="add mod">
          <ac:chgData name="Kuba Wisniewski" userId="3f44b0fa8d659153" providerId="LiveId" clId="{05DACDA1-950D-41B7-B39D-B422F7E39FB4}" dt="2019-02-21T12:17:02.659" v="52" actId="20577"/>
          <ac:spMkLst>
            <pc:docMk/>
            <pc:sldMk cId="684914489" sldId="262"/>
            <ac:spMk id="5" creationId="{556DB1D4-7383-4FDC-AFED-F70B021DE209}"/>
          </ac:spMkLst>
        </pc:spChg>
      </pc:sldChg>
      <pc:sldChg chg="addSp modSp">
        <pc:chgData name="Kuba Wisniewski" userId="3f44b0fa8d659153" providerId="LiveId" clId="{05DACDA1-950D-41B7-B39D-B422F7E39FB4}" dt="2019-02-21T12:17:07.023" v="54" actId="20577"/>
        <pc:sldMkLst>
          <pc:docMk/>
          <pc:sldMk cId="2009182012" sldId="263"/>
        </pc:sldMkLst>
        <pc:spChg chg="add mod">
          <ac:chgData name="Kuba Wisniewski" userId="3f44b0fa8d659153" providerId="LiveId" clId="{05DACDA1-950D-41B7-B39D-B422F7E39FB4}" dt="2019-02-21T12:17:07.023" v="54" actId="20577"/>
          <ac:spMkLst>
            <pc:docMk/>
            <pc:sldMk cId="2009182012" sldId="263"/>
            <ac:spMk id="5" creationId="{3B1EFE65-354C-4F60-8EA1-B0372B5F9E18}"/>
          </ac:spMkLst>
        </pc:spChg>
      </pc:sldChg>
      <pc:sldChg chg="addSp modSp">
        <pc:chgData name="Kuba Wisniewski" userId="3f44b0fa8d659153" providerId="LiveId" clId="{05DACDA1-950D-41B7-B39D-B422F7E39FB4}" dt="2019-02-21T12:17:15.133" v="56" actId="20577"/>
        <pc:sldMkLst>
          <pc:docMk/>
          <pc:sldMk cId="1066251469" sldId="264"/>
        </pc:sldMkLst>
        <pc:spChg chg="add mod">
          <ac:chgData name="Kuba Wisniewski" userId="3f44b0fa8d659153" providerId="LiveId" clId="{05DACDA1-950D-41B7-B39D-B422F7E39FB4}" dt="2019-02-21T12:17:15.133" v="56" actId="20577"/>
          <ac:spMkLst>
            <pc:docMk/>
            <pc:sldMk cId="1066251469" sldId="264"/>
            <ac:spMk id="5" creationId="{8E5F6089-D37F-4CD7-97FC-F04913AC54C6}"/>
          </ac:spMkLst>
        </pc:spChg>
      </pc:sldChg>
      <pc:sldChg chg="addSp modSp">
        <pc:chgData name="Kuba Wisniewski" userId="3f44b0fa8d659153" providerId="LiveId" clId="{05DACDA1-950D-41B7-B39D-B422F7E39FB4}" dt="2019-02-21T12:17:21.413" v="58" actId="20577"/>
        <pc:sldMkLst>
          <pc:docMk/>
          <pc:sldMk cId="3966047843" sldId="265"/>
        </pc:sldMkLst>
        <pc:spChg chg="add mod">
          <ac:chgData name="Kuba Wisniewski" userId="3f44b0fa8d659153" providerId="LiveId" clId="{05DACDA1-950D-41B7-B39D-B422F7E39FB4}" dt="2019-02-21T12:17:21.413" v="58" actId="20577"/>
          <ac:spMkLst>
            <pc:docMk/>
            <pc:sldMk cId="3966047843" sldId="265"/>
            <ac:spMk id="5" creationId="{97657118-A399-4CDD-8FDA-4EB809B4A237}"/>
          </ac:spMkLst>
        </pc:spChg>
      </pc:sldChg>
      <pc:sldChg chg="addSp modSp">
        <pc:chgData name="Kuba Wisniewski" userId="3f44b0fa8d659153" providerId="LiveId" clId="{05DACDA1-950D-41B7-B39D-B422F7E39FB4}" dt="2019-02-21T12:17:26.811" v="61" actId="20577"/>
        <pc:sldMkLst>
          <pc:docMk/>
          <pc:sldMk cId="2916470873" sldId="266"/>
        </pc:sldMkLst>
        <pc:spChg chg="add mod">
          <ac:chgData name="Kuba Wisniewski" userId="3f44b0fa8d659153" providerId="LiveId" clId="{05DACDA1-950D-41B7-B39D-B422F7E39FB4}" dt="2019-02-21T12:17:26.811" v="61" actId="20577"/>
          <ac:spMkLst>
            <pc:docMk/>
            <pc:sldMk cId="2916470873" sldId="266"/>
            <ac:spMk id="5" creationId="{7DDE8779-B5A0-4D12-B8AB-AF073B2C7384}"/>
          </ac:spMkLst>
        </pc:spChg>
      </pc:sldChg>
      <pc:sldChg chg="addSp modSp">
        <pc:chgData name="Kuba Wisniewski" userId="3f44b0fa8d659153" providerId="LiveId" clId="{05DACDA1-950D-41B7-B39D-B422F7E39FB4}" dt="2019-02-21T12:17:30.921" v="62" actId="20577"/>
        <pc:sldMkLst>
          <pc:docMk/>
          <pc:sldMk cId="912130363" sldId="267"/>
        </pc:sldMkLst>
        <pc:spChg chg="add mod">
          <ac:chgData name="Kuba Wisniewski" userId="3f44b0fa8d659153" providerId="LiveId" clId="{05DACDA1-950D-41B7-B39D-B422F7E39FB4}" dt="2019-02-21T12:17:30.921" v="62" actId="20577"/>
          <ac:spMkLst>
            <pc:docMk/>
            <pc:sldMk cId="912130363" sldId="267"/>
            <ac:spMk id="5" creationId="{3668D1DE-70AE-4E2A-A378-07C7FBEE7BCB}"/>
          </ac:spMkLst>
        </pc:spChg>
      </pc:sldChg>
      <pc:sldChg chg="addSp modSp">
        <pc:chgData name="Kuba Wisniewski" userId="3f44b0fa8d659153" providerId="LiveId" clId="{05DACDA1-950D-41B7-B39D-B422F7E39FB4}" dt="2019-02-21T12:17:35.956" v="63" actId="20577"/>
        <pc:sldMkLst>
          <pc:docMk/>
          <pc:sldMk cId="2048691521" sldId="268"/>
        </pc:sldMkLst>
        <pc:spChg chg="add mod">
          <ac:chgData name="Kuba Wisniewski" userId="3f44b0fa8d659153" providerId="LiveId" clId="{05DACDA1-950D-41B7-B39D-B422F7E39FB4}" dt="2019-02-21T12:17:35.956" v="63" actId="20577"/>
          <ac:spMkLst>
            <pc:docMk/>
            <pc:sldMk cId="2048691521" sldId="268"/>
            <ac:spMk id="5" creationId="{6926909A-1C96-44C6-9EF2-49B752CDEA01}"/>
          </ac:spMkLst>
        </pc:spChg>
      </pc:sldChg>
      <pc:sldChg chg="addSp modSp">
        <pc:chgData name="Kuba Wisniewski" userId="3f44b0fa8d659153" providerId="LiveId" clId="{05DACDA1-950D-41B7-B39D-B422F7E39FB4}" dt="2019-02-21T12:17:42.585" v="64" actId="20577"/>
        <pc:sldMkLst>
          <pc:docMk/>
          <pc:sldMk cId="1701544960" sldId="269"/>
        </pc:sldMkLst>
        <pc:spChg chg="add mod">
          <ac:chgData name="Kuba Wisniewski" userId="3f44b0fa8d659153" providerId="LiveId" clId="{05DACDA1-950D-41B7-B39D-B422F7E39FB4}" dt="2019-02-21T12:17:42.585" v="64" actId="20577"/>
          <ac:spMkLst>
            <pc:docMk/>
            <pc:sldMk cId="1701544960" sldId="269"/>
            <ac:spMk id="5" creationId="{C92678FA-250E-44FC-B1F4-2A4AA25D62A1}"/>
          </ac:spMkLst>
        </pc:spChg>
      </pc:sldChg>
      <pc:sldChg chg="addSp modSp">
        <pc:chgData name="Kuba Wisniewski" userId="3f44b0fa8d659153" providerId="LiveId" clId="{05DACDA1-950D-41B7-B39D-B422F7E39FB4}" dt="2019-02-21T12:17:47.301" v="65" actId="20577"/>
        <pc:sldMkLst>
          <pc:docMk/>
          <pc:sldMk cId="412673396" sldId="270"/>
        </pc:sldMkLst>
        <pc:spChg chg="add mod">
          <ac:chgData name="Kuba Wisniewski" userId="3f44b0fa8d659153" providerId="LiveId" clId="{05DACDA1-950D-41B7-B39D-B422F7E39FB4}" dt="2019-02-21T12:17:47.301" v="65" actId="20577"/>
          <ac:spMkLst>
            <pc:docMk/>
            <pc:sldMk cId="412673396" sldId="270"/>
            <ac:spMk id="5" creationId="{ECA92939-137B-485F-AB03-ECFC8A34E6C5}"/>
          </ac:spMkLst>
        </pc:spChg>
      </pc:sldChg>
      <pc:sldChg chg="addSp modSp">
        <pc:chgData name="Kuba Wisniewski" userId="3f44b0fa8d659153" providerId="LiveId" clId="{05DACDA1-950D-41B7-B39D-B422F7E39FB4}" dt="2019-02-21T12:17:52.475" v="66" actId="20577"/>
        <pc:sldMkLst>
          <pc:docMk/>
          <pc:sldMk cId="3044692101" sldId="271"/>
        </pc:sldMkLst>
        <pc:spChg chg="add mod">
          <ac:chgData name="Kuba Wisniewski" userId="3f44b0fa8d659153" providerId="LiveId" clId="{05DACDA1-950D-41B7-B39D-B422F7E39FB4}" dt="2019-02-21T12:17:52.475" v="66" actId="20577"/>
          <ac:spMkLst>
            <pc:docMk/>
            <pc:sldMk cId="3044692101" sldId="271"/>
            <ac:spMk id="5" creationId="{ABA311F6-E23B-4196-B6B1-4757AF224C5A}"/>
          </ac:spMkLst>
        </pc:spChg>
      </pc:sldChg>
      <pc:sldChg chg="addSp modSp">
        <pc:chgData name="Kuba Wisniewski" userId="3f44b0fa8d659153" providerId="LiveId" clId="{05DACDA1-950D-41B7-B39D-B422F7E39FB4}" dt="2019-02-21T12:17:56.909" v="67" actId="20577"/>
        <pc:sldMkLst>
          <pc:docMk/>
          <pc:sldMk cId="2874104952" sldId="272"/>
        </pc:sldMkLst>
        <pc:spChg chg="add mod">
          <ac:chgData name="Kuba Wisniewski" userId="3f44b0fa8d659153" providerId="LiveId" clId="{05DACDA1-950D-41B7-B39D-B422F7E39FB4}" dt="2019-02-21T12:17:56.909" v="67" actId="20577"/>
          <ac:spMkLst>
            <pc:docMk/>
            <pc:sldMk cId="2874104952" sldId="272"/>
            <ac:spMk id="5" creationId="{728338E0-A8A2-4E90-8C68-690106929A0C}"/>
          </ac:spMkLst>
        </pc:spChg>
      </pc:sldChg>
      <pc:sldChg chg="addSp modSp">
        <pc:chgData name="Kuba Wisniewski" userId="3f44b0fa8d659153" providerId="LiveId" clId="{05DACDA1-950D-41B7-B39D-B422F7E39FB4}" dt="2019-02-21T12:18:01.487" v="68" actId="20577"/>
        <pc:sldMkLst>
          <pc:docMk/>
          <pc:sldMk cId="2186872378" sldId="273"/>
        </pc:sldMkLst>
        <pc:spChg chg="add mod">
          <ac:chgData name="Kuba Wisniewski" userId="3f44b0fa8d659153" providerId="LiveId" clId="{05DACDA1-950D-41B7-B39D-B422F7E39FB4}" dt="2019-02-21T12:18:01.487" v="68" actId="20577"/>
          <ac:spMkLst>
            <pc:docMk/>
            <pc:sldMk cId="2186872378" sldId="273"/>
            <ac:spMk id="5" creationId="{0D0DB163-8094-43D6-B859-8EE5E7741C72}"/>
          </ac:spMkLst>
        </pc:spChg>
      </pc:sldChg>
      <pc:sldChg chg="addSp modSp">
        <pc:chgData name="Kuba Wisniewski" userId="3f44b0fa8d659153" providerId="LiveId" clId="{05DACDA1-950D-41B7-B39D-B422F7E39FB4}" dt="2019-02-21T12:18:06.432" v="69" actId="20577"/>
        <pc:sldMkLst>
          <pc:docMk/>
          <pc:sldMk cId="1638805795" sldId="274"/>
        </pc:sldMkLst>
        <pc:spChg chg="add mod">
          <ac:chgData name="Kuba Wisniewski" userId="3f44b0fa8d659153" providerId="LiveId" clId="{05DACDA1-950D-41B7-B39D-B422F7E39FB4}" dt="2019-02-21T12:18:06.432" v="69" actId="20577"/>
          <ac:spMkLst>
            <pc:docMk/>
            <pc:sldMk cId="1638805795" sldId="274"/>
            <ac:spMk id="5" creationId="{6A95FB42-E8BE-4FFD-BC55-A22922AB1B51}"/>
          </ac:spMkLst>
        </pc:spChg>
      </pc:sldChg>
      <pc:sldChg chg="addSp delSp modSp">
        <pc:chgData name="Kuba Wisniewski" userId="3f44b0fa8d659153" providerId="LiveId" clId="{05DACDA1-950D-41B7-B39D-B422F7E39FB4}" dt="2019-02-21T12:18:11.604" v="70" actId="20577"/>
        <pc:sldMkLst>
          <pc:docMk/>
          <pc:sldMk cId="818298893" sldId="275"/>
        </pc:sldMkLst>
        <pc:spChg chg="add mod">
          <ac:chgData name="Kuba Wisniewski" userId="3f44b0fa8d659153" providerId="LiveId" clId="{05DACDA1-950D-41B7-B39D-B422F7E39FB4}" dt="2019-02-21T12:18:11.604" v="70" actId="20577"/>
          <ac:spMkLst>
            <pc:docMk/>
            <pc:sldMk cId="818298893" sldId="275"/>
            <ac:spMk id="5" creationId="{8F17255C-4148-4892-A975-99F76207C8E2}"/>
          </ac:spMkLst>
        </pc:spChg>
        <pc:spChg chg="add del">
          <ac:chgData name="Kuba Wisniewski" userId="3f44b0fa8d659153" providerId="LiveId" clId="{05DACDA1-950D-41B7-B39D-B422F7E39FB4}" dt="2019-02-21T12:15:45.219" v="29"/>
          <ac:spMkLst>
            <pc:docMk/>
            <pc:sldMk cId="818298893" sldId="275"/>
            <ac:spMk id="7" creationId="{7161A363-4843-4109-9485-52DDF90DB87F}"/>
          </ac:spMkLst>
        </pc:spChg>
      </pc:sldChg>
      <pc:sldChg chg="addSp modSp">
        <pc:chgData name="Kuba Wisniewski" userId="3f44b0fa8d659153" providerId="LiveId" clId="{05DACDA1-950D-41B7-B39D-B422F7E39FB4}" dt="2019-02-21T12:21:50.653" v="116" actId="113"/>
        <pc:sldMkLst>
          <pc:docMk/>
          <pc:sldMk cId="1992069397" sldId="276"/>
        </pc:sldMkLst>
        <pc:spChg chg="add mod">
          <ac:chgData name="Kuba Wisniewski" userId="3f44b0fa8d659153" providerId="LiveId" clId="{05DACDA1-950D-41B7-B39D-B422F7E39FB4}" dt="2019-02-21T12:18:16.133" v="73" actId="20577"/>
          <ac:spMkLst>
            <pc:docMk/>
            <pc:sldMk cId="1992069397" sldId="276"/>
            <ac:spMk id="5" creationId="{CBB6B3F4-B8DD-4558-9D9D-94D108DF8F33}"/>
          </ac:spMkLst>
        </pc:spChg>
        <pc:spChg chg="mod">
          <ac:chgData name="Kuba Wisniewski" userId="3f44b0fa8d659153" providerId="LiveId" clId="{05DACDA1-950D-41B7-B39D-B422F7E39FB4}" dt="2019-02-21T12:21:50.653" v="116" actId="113"/>
          <ac:spMkLst>
            <pc:docMk/>
            <pc:sldMk cId="1992069397" sldId="276"/>
            <ac:spMk id="6" creationId="{AF4B846A-47B4-4043-9783-413B6B743F08}"/>
          </ac:spMkLst>
        </pc:spChg>
      </pc:sldChg>
      <pc:sldChg chg="addSp modSp">
        <pc:chgData name="Kuba Wisniewski" userId="3f44b0fa8d659153" providerId="LiveId" clId="{05DACDA1-950D-41B7-B39D-B422F7E39FB4}" dt="2019-02-21T12:21:40.156" v="115" actId="20577"/>
        <pc:sldMkLst>
          <pc:docMk/>
          <pc:sldMk cId="1367049764" sldId="277"/>
        </pc:sldMkLst>
        <pc:spChg chg="add mod">
          <ac:chgData name="Kuba Wisniewski" userId="3f44b0fa8d659153" providerId="LiveId" clId="{05DACDA1-950D-41B7-B39D-B422F7E39FB4}" dt="2019-02-21T12:18:20.850" v="74" actId="20577"/>
          <ac:spMkLst>
            <pc:docMk/>
            <pc:sldMk cId="1367049764" sldId="277"/>
            <ac:spMk id="5" creationId="{69E2A3F9-CAB2-4CD2-939E-3ACFB46FC719}"/>
          </ac:spMkLst>
        </pc:spChg>
        <pc:spChg chg="mod">
          <ac:chgData name="Kuba Wisniewski" userId="3f44b0fa8d659153" providerId="LiveId" clId="{05DACDA1-950D-41B7-B39D-B422F7E39FB4}" dt="2019-02-21T12:21:40.156" v="115" actId="20577"/>
          <ac:spMkLst>
            <pc:docMk/>
            <pc:sldMk cId="1367049764" sldId="277"/>
            <ac:spMk id="6" creationId="{AF4B846A-47B4-4043-9783-413B6B743F08}"/>
          </ac:spMkLst>
        </pc:spChg>
      </pc:sldChg>
      <pc:sldChg chg="addSp modSp">
        <pc:chgData name="Kuba Wisniewski" userId="3f44b0fa8d659153" providerId="LiveId" clId="{05DACDA1-950D-41B7-B39D-B422F7E39FB4}" dt="2019-02-21T12:21:32.208" v="113" actId="20577"/>
        <pc:sldMkLst>
          <pc:docMk/>
          <pc:sldMk cId="789960919" sldId="278"/>
        </pc:sldMkLst>
        <pc:spChg chg="mod">
          <ac:chgData name="Kuba Wisniewski" userId="3f44b0fa8d659153" providerId="LiveId" clId="{05DACDA1-950D-41B7-B39D-B422F7E39FB4}" dt="2019-02-21T12:21:32.208" v="113" actId="20577"/>
          <ac:spMkLst>
            <pc:docMk/>
            <pc:sldMk cId="789960919" sldId="278"/>
            <ac:spMk id="2" creationId="{0C7260E8-6F4C-4B52-8C05-5E81C8C0AC8E}"/>
          </ac:spMkLst>
        </pc:spChg>
        <pc:spChg chg="add mod">
          <ac:chgData name="Kuba Wisniewski" userId="3f44b0fa8d659153" providerId="LiveId" clId="{05DACDA1-950D-41B7-B39D-B422F7E39FB4}" dt="2019-02-21T12:18:26.022" v="77" actId="20577"/>
          <ac:spMkLst>
            <pc:docMk/>
            <pc:sldMk cId="789960919" sldId="278"/>
            <ac:spMk id="5" creationId="{38817F1E-E17B-4047-B379-77B35F3DA860}"/>
          </ac:spMkLst>
        </pc:spChg>
      </pc:sldChg>
      <pc:sldChg chg="addSp modSp">
        <pc:chgData name="Kuba Wisniewski" userId="3f44b0fa8d659153" providerId="LiveId" clId="{05DACDA1-950D-41B7-B39D-B422F7E39FB4}" dt="2019-02-21T12:18:30.991" v="80" actId="20577"/>
        <pc:sldMkLst>
          <pc:docMk/>
          <pc:sldMk cId="2227950191" sldId="279"/>
        </pc:sldMkLst>
        <pc:spChg chg="add mod">
          <ac:chgData name="Kuba Wisniewski" userId="3f44b0fa8d659153" providerId="LiveId" clId="{05DACDA1-950D-41B7-B39D-B422F7E39FB4}" dt="2019-02-21T12:18:30.991" v="80" actId="20577"/>
          <ac:spMkLst>
            <pc:docMk/>
            <pc:sldMk cId="2227950191" sldId="279"/>
            <ac:spMk id="5" creationId="{A897066B-C67B-48D6-880A-27E00A6EF5A5}"/>
          </ac:spMkLst>
        </pc:spChg>
      </pc:sldChg>
      <pc:sldChg chg="addSp modSp">
        <pc:chgData name="Kuba Wisniewski" userId="3f44b0fa8d659153" providerId="LiveId" clId="{05DACDA1-950D-41B7-B39D-B422F7E39FB4}" dt="2019-02-21T12:18:37.785" v="83" actId="20577"/>
        <pc:sldMkLst>
          <pc:docMk/>
          <pc:sldMk cId="1718729475" sldId="280"/>
        </pc:sldMkLst>
        <pc:spChg chg="add mod">
          <ac:chgData name="Kuba Wisniewski" userId="3f44b0fa8d659153" providerId="LiveId" clId="{05DACDA1-950D-41B7-B39D-B422F7E39FB4}" dt="2019-02-21T12:18:37.785" v="83" actId="20577"/>
          <ac:spMkLst>
            <pc:docMk/>
            <pc:sldMk cId="1718729475" sldId="280"/>
            <ac:spMk id="5" creationId="{9E08A12F-5594-4891-8063-D64709A4E857}"/>
          </ac:spMkLst>
        </pc:spChg>
      </pc:sldChg>
      <pc:sldChg chg="addSp modSp">
        <pc:chgData name="Kuba Wisniewski" userId="3f44b0fa8d659153" providerId="LiveId" clId="{05DACDA1-950D-41B7-B39D-B422F7E39FB4}" dt="2019-02-21T12:18:42.472" v="86" actId="20577"/>
        <pc:sldMkLst>
          <pc:docMk/>
          <pc:sldMk cId="2123444869" sldId="281"/>
        </pc:sldMkLst>
        <pc:spChg chg="add mod">
          <ac:chgData name="Kuba Wisniewski" userId="3f44b0fa8d659153" providerId="LiveId" clId="{05DACDA1-950D-41B7-B39D-B422F7E39FB4}" dt="2019-02-21T12:18:42.472" v="86" actId="20577"/>
          <ac:spMkLst>
            <pc:docMk/>
            <pc:sldMk cId="2123444869" sldId="281"/>
            <ac:spMk id="5" creationId="{58CDC6F7-8969-486B-A54A-F6675DB8F907}"/>
          </ac:spMkLst>
        </pc:spChg>
      </pc:sldChg>
      <pc:sldChg chg="addSp modSp">
        <pc:chgData name="Kuba Wisniewski" userId="3f44b0fa8d659153" providerId="LiveId" clId="{05DACDA1-950D-41B7-B39D-B422F7E39FB4}" dt="2019-02-21T12:18:48.043" v="89" actId="20577"/>
        <pc:sldMkLst>
          <pc:docMk/>
          <pc:sldMk cId="3939180489" sldId="282"/>
        </pc:sldMkLst>
        <pc:spChg chg="add mod">
          <ac:chgData name="Kuba Wisniewski" userId="3f44b0fa8d659153" providerId="LiveId" clId="{05DACDA1-950D-41B7-B39D-B422F7E39FB4}" dt="2019-02-21T12:18:48.043" v="89" actId="20577"/>
          <ac:spMkLst>
            <pc:docMk/>
            <pc:sldMk cId="3939180489" sldId="282"/>
            <ac:spMk id="5" creationId="{9089E27F-FB88-40C5-84B8-A1844F293F27}"/>
          </ac:spMkLst>
        </pc:spChg>
      </pc:sldChg>
      <pc:sldChg chg="addSp modSp">
        <pc:chgData name="Kuba Wisniewski" userId="3f44b0fa8d659153" providerId="LiveId" clId="{05DACDA1-950D-41B7-B39D-B422F7E39FB4}" dt="2019-02-21T12:18:53.146" v="92" actId="20577"/>
        <pc:sldMkLst>
          <pc:docMk/>
          <pc:sldMk cId="2884192995" sldId="283"/>
        </pc:sldMkLst>
        <pc:spChg chg="add mod">
          <ac:chgData name="Kuba Wisniewski" userId="3f44b0fa8d659153" providerId="LiveId" clId="{05DACDA1-950D-41B7-B39D-B422F7E39FB4}" dt="2019-02-21T12:18:53.146" v="92" actId="20577"/>
          <ac:spMkLst>
            <pc:docMk/>
            <pc:sldMk cId="2884192995" sldId="283"/>
            <ac:spMk id="5" creationId="{19106042-BFAF-4E18-86B5-790DEDC614E5}"/>
          </ac:spMkLst>
        </pc:spChg>
      </pc:sldChg>
      <pc:sldChg chg="addSp modSp">
        <pc:chgData name="Kuba Wisniewski" userId="3f44b0fa8d659153" providerId="LiveId" clId="{05DACDA1-950D-41B7-B39D-B422F7E39FB4}" dt="2019-02-21T12:18:58.747" v="95" actId="20577"/>
        <pc:sldMkLst>
          <pc:docMk/>
          <pc:sldMk cId="3957631942" sldId="284"/>
        </pc:sldMkLst>
        <pc:spChg chg="add mod">
          <ac:chgData name="Kuba Wisniewski" userId="3f44b0fa8d659153" providerId="LiveId" clId="{05DACDA1-950D-41B7-B39D-B422F7E39FB4}" dt="2019-02-21T12:18:58.747" v="95" actId="20577"/>
          <ac:spMkLst>
            <pc:docMk/>
            <pc:sldMk cId="3957631942" sldId="284"/>
            <ac:spMk id="5" creationId="{11D9E774-77B7-44C8-B598-FFA0503EE045}"/>
          </ac:spMkLst>
        </pc:spChg>
      </pc:sldChg>
      <pc:sldChg chg="addSp modSp">
        <pc:chgData name="Kuba Wisniewski" userId="3f44b0fa8d659153" providerId="LiveId" clId="{05DACDA1-950D-41B7-B39D-B422F7E39FB4}" dt="2019-02-21T12:20:33.872" v="109" actId="20577"/>
        <pc:sldMkLst>
          <pc:docMk/>
          <pc:sldMk cId="2475006208" sldId="285"/>
        </pc:sldMkLst>
        <pc:spChg chg="add mod">
          <ac:chgData name="Kuba Wisniewski" userId="3f44b0fa8d659153" providerId="LiveId" clId="{05DACDA1-950D-41B7-B39D-B422F7E39FB4}" dt="2019-02-21T12:19:58.255" v="98" actId="20577"/>
          <ac:spMkLst>
            <pc:docMk/>
            <pc:sldMk cId="2475006208" sldId="285"/>
            <ac:spMk id="5" creationId="{70D4D710-E0E1-4070-8F56-D8735E3A845D}"/>
          </ac:spMkLst>
        </pc:spChg>
        <pc:spChg chg="mod">
          <ac:chgData name="Kuba Wisniewski" userId="3f44b0fa8d659153" providerId="LiveId" clId="{05DACDA1-950D-41B7-B39D-B422F7E39FB4}" dt="2019-02-21T12:20:33.872" v="109" actId="20577"/>
          <ac:spMkLst>
            <pc:docMk/>
            <pc:sldMk cId="2475006208" sldId="285"/>
            <ac:spMk id="6" creationId="{AF4B846A-47B4-4043-9783-413B6B743F08}"/>
          </ac:spMkLst>
        </pc:spChg>
      </pc:sldChg>
      <pc:sldChg chg="addSp modSp">
        <pc:chgData name="Kuba Wisniewski" userId="3f44b0fa8d659153" providerId="LiveId" clId="{05DACDA1-950D-41B7-B39D-B422F7E39FB4}" dt="2019-02-21T12:20:47.842" v="111" actId="20577"/>
        <pc:sldMkLst>
          <pc:docMk/>
          <pc:sldMk cId="612605633" sldId="286"/>
        </pc:sldMkLst>
        <pc:spChg chg="mod">
          <ac:chgData name="Kuba Wisniewski" userId="3f44b0fa8d659153" providerId="LiveId" clId="{05DACDA1-950D-41B7-B39D-B422F7E39FB4}" dt="2019-02-21T12:20:47.842" v="111" actId="20577"/>
          <ac:spMkLst>
            <pc:docMk/>
            <pc:sldMk cId="612605633" sldId="286"/>
            <ac:spMk id="2" creationId="{0C7260E8-6F4C-4B52-8C05-5E81C8C0AC8E}"/>
          </ac:spMkLst>
        </pc:spChg>
        <pc:spChg chg="add mod">
          <ac:chgData name="Kuba Wisniewski" userId="3f44b0fa8d659153" providerId="LiveId" clId="{05DACDA1-950D-41B7-B39D-B422F7E39FB4}" dt="2019-02-21T12:20:03.142" v="101" actId="20577"/>
          <ac:spMkLst>
            <pc:docMk/>
            <pc:sldMk cId="612605633" sldId="286"/>
            <ac:spMk id="5" creationId="{0943B280-602B-456B-AEEE-FD382DF12200}"/>
          </ac:spMkLst>
        </pc:spChg>
      </pc:sldChg>
      <pc:sldChg chg="addSp modSp">
        <pc:chgData name="Kuba Wisniewski" userId="3f44b0fa8d659153" providerId="LiveId" clId="{05DACDA1-950D-41B7-B39D-B422F7E39FB4}" dt="2019-02-21T12:20:10.642" v="104" actId="20577"/>
        <pc:sldMkLst>
          <pc:docMk/>
          <pc:sldMk cId="3785074081" sldId="287"/>
        </pc:sldMkLst>
        <pc:spChg chg="add mod">
          <ac:chgData name="Kuba Wisniewski" userId="3f44b0fa8d659153" providerId="LiveId" clId="{05DACDA1-950D-41B7-B39D-B422F7E39FB4}" dt="2019-02-21T12:20:10.642" v="104" actId="20577"/>
          <ac:spMkLst>
            <pc:docMk/>
            <pc:sldMk cId="3785074081" sldId="287"/>
            <ac:spMk id="5" creationId="{DA529DE4-EAC3-493E-B0C3-B7CCE3211ADF}"/>
          </ac:spMkLst>
        </pc:spChg>
      </pc:sldChg>
      <pc:sldChg chg="addSp modSp">
        <pc:chgData name="Kuba Wisniewski" userId="3f44b0fa8d659153" providerId="LiveId" clId="{05DACDA1-950D-41B7-B39D-B422F7E39FB4}" dt="2019-02-21T12:20:15.665" v="107" actId="20577"/>
        <pc:sldMkLst>
          <pc:docMk/>
          <pc:sldMk cId="3198574478" sldId="288"/>
        </pc:sldMkLst>
        <pc:spChg chg="add mod">
          <ac:chgData name="Kuba Wisniewski" userId="3f44b0fa8d659153" providerId="LiveId" clId="{05DACDA1-950D-41B7-B39D-B422F7E39FB4}" dt="2019-02-21T12:20:15.665" v="107" actId="20577"/>
          <ac:spMkLst>
            <pc:docMk/>
            <pc:sldMk cId="3198574478" sldId="288"/>
            <ac:spMk id="5" creationId="{3A0F2C19-9A11-4CA3-B88E-03702E616949}"/>
          </ac:spMkLst>
        </pc:spChg>
      </pc:sldChg>
      <pc:sldMasterChg chg="setBg modSldLayout">
        <pc:chgData name="Kuba Wisniewski" userId="3f44b0fa8d659153" providerId="LiveId" clId="{05DACDA1-950D-41B7-B39D-B422F7E39FB4}" dt="2019-01-18T16:17:05.083" v="2"/>
        <pc:sldMasterMkLst>
          <pc:docMk/>
          <pc:sldMasterMk cId="4203913678" sldId="2147483684"/>
        </pc:sldMasterMkLst>
        <pc:sldLayoutChg chg="setBg">
          <pc:chgData name="Kuba Wisniewski" userId="3f44b0fa8d659153" providerId="LiveId" clId="{05DACDA1-950D-41B7-B39D-B422F7E39FB4}" dt="2019-01-18T16:17:05.083" v="2"/>
          <pc:sldLayoutMkLst>
            <pc:docMk/>
            <pc:sldMasterMk cId="4203913678" sldId="2147483684"/>
            <pc:sldLayoutMk cId="1712904587" sldId="2147483685"/>
          </pc:sldLayoutMkLst>
        </pc:sldLayoutChg>
        <pc:sldLayoutChg chg="setBg">
          <pc:chgData name="Kuba Wisniewski" userId="3f44b0fa8d659153" providerId="LiveId" clId="{05DACDA1-950D-41B7-B39D-B422F7E39FB4}" dt="2019-01-18T16:17:05.083" v="2"/>
          <pc:sldLayoutMkLst>
            <pc:docMk/>
            <pc:sldMasterMk cId="4203913678" sldId="2147483684"/>
            <pc:sldLayoutMk cId="700635524" sldId="2147483686"/>
          </pc:sldLayoutMkLst>
        </pc:sldLayoutChg>
        <pc:sldLayoutChg chg="setBg">
          <pc:chgData name="Kuba Wisniewski" userId="3f44b0fa8d659153" providerId="LiveId" clId="{05DACDA1-950D-41B7-B39D-B422F7E39FB4}" dt="2019-01-18T16:17:05.083" v="2"/>
          <pc:sldLayoutMkLst>
            <pc:docMk/>
            <pc:sldMasterMk cId="4203913678" sldId="2147483684"/>
            <pc:sldLayoutMk cId="4115098470" sldId="2147483687"/>
          </pc:sldLayoutMkLst>
        </pc:sldLayoutChg>
        <pc:sldLayoutChg chg="setBg">
          <pc:chgData name="Kuba Wisniewski" userId="3f44b0fa8d659153" providerId="LiveId" clId="{05DACDA1-950D-41B7-B39D-B422F7E39FB4}" dt="2019-01-18T16:17:05.083" v="2"/>
          <pc:sldLayoutMkLst>
            <pc:docMk/>
            <pc:sldMasterMk cId="4203913678" sldId="2147483684"/>
            <pc:sldLayoutMk cId="1931788171" sldId="2147483688"/>
          </pc:sldLayoutMkLst>
        </pc:sldLayoutChg>
        <pc:sldLayoutChg chg="setBg">
          <pc:chgData name="Kuba Wisniewski" userId="3f44b0fa8d659153" providerId="LiveId" clId="{05DACDA1-950D-41B7-B39D-B422F7E39FB4}" dt="2019-01-18T16:17:05.083" v="2"/>
          <pc:sldLayoutMkLst>
            <pc:docMk/>
            <pc:sldMasterMk cId="4203913678" sldId="2147483684"/>
            <pc:sldLayoutMk cId="1198016066" sldId="2147483689"/>
          </pc:sldLayoutMkLst>
        </pc:sldLayoutChg>
        <pc:sldLayoutChg chg="setBg">
          <pc:chgData name="Kuba Wisniewski" userId="3f44b0fa8d659153" providerId="LiveId" clId="{05DACDA1-950D-41B7-B39D-B422F7E39FB4}" dt="2019-01-18T16:17:05.083" v="2"/>
          <pc:sldLayoutMkLst>
            <pc:docMk/>
            <pc:sldMasterMk cId="4203913678" sldId="2147483684"/>
            <pc:sldLayoutMk cId="1001117347" sldId="2147483690"/>
          </pc:sldLayoutMkLst>
        </pc:sldLayoutChg>
        <pc:sldLayoutChg chg="setBg">
          <pc:chgData name="Kuba Wisniewski" userId="3f44b0fa8d659153" providerId="LiveId" clId="{05DACDA1-950D-41B7-B39D-B422F7E39FB4}" dt="2019-01-18T16:17:05.083" v="2"/>
          <pc:sldLayoutMkLst>
            <pc:docMk/>
            <pc:sldMasterMk cId="4203913678" sldId="2147483684"/>
            <pc:sldLayoutMk cId="2752721033" sldId="2147483691"/>
          </pc:sldLayoutMkLst>
        </pc:sldLayoutChg>
        <pc:sldLayoutChg chg="setBg">
          <pc:chgData name="Kuba Wisniewski" userId="3f44b0fa8d659153" providerId="LiveId" clId="{05DACDA1-950D-41B7-B39D-B422F7E39FB4}" dt="2019-01-18T16:17:05.083" v="2"/>
          <pc:sldLayoutMkLst>
            <pc:docMk/>
            <pc:sldMasterMk cId="4203913678" sldId="2147483684"/>
            <pc:sldLayoutMk cId="415813554" sldId="2147483692"/>
          </pc:sldLayoutMkLst>
        </pc:sldLayoutChg>
        <pc:sldLayoutChg chg="setBg">
          <pc:chgData name="Kuba Wisniewski" userId="3f44b0fa8d659153" providerId="LiveId" clId="{05DACDA1-950D-41B7-B39D-B422F7E39FB4}" dt="2019-01-18T16:17:05.083" v="2"/>
          <pc:sldLayoutMkLst>
            <pc:docMk/>
            <pc:sldMasterMk cId="4203913678" sldId="2147483684"/>
            <pc:sldLayoutMk cId="1111504543" sldId="2147483693"/>
          </pc:sldLayoutMkLst>
        </pc:sldLayoutChg>
        <pc:sldLayoutChg chg="setBg">
          <pc:chgData name="Kuba Wisniewski" userId="3f44b0fa8d659153" providerId="LiveId" clId="{05DACDA1-950D-41B7-B39D-B422F7E39FB4}" dt="2019-01-18T16:17:05.083" v="2"/>
          <pc:sldLayoutMkLst>
            <pc:docMk/>
            <pc:sldMasterMk cId="4203913678" sldId="2147483684"/>
            <pc:sldLayoutMk cId="447086301" sldId="2147483694"/>
          </pc:sldLayoutMkLst>
        </pc:sldLayoutChg>
        <pc:sldLayoutChg chg="setBg">
          <pc:chgData name="Kuba Wisniewski" userId="3f44b0fa8d659153" providerId="LiveId" clId="{05DACDA1-950D-41B7-B39D-B422F7E39FB4}" dt="2019-01-18T16:17:05.083" v="2"/>
          <pc:sldLayoutMkLst>
            <pc:docMk/>
            <pc:sldMasterMk cId="4203913678" sldId="2147483684"/>
            <pc:sldLayoutMk cId="3564107228" sldId="2147483695"/>
          </pc:sldLayoutMkLst>
        </pc:sldLayoutChg>
      </pc:sldMasterChg>
    </pc:docChg>
  </pc:docChgLst>
  <pc:docChgLst>
    <pc:chgData name="Kuba Wisniewski" userId="3f44b0fa8d659153" providerId="LiveId" clId="{477E091A-70FF-4D4B-8008-2A8C4DB9A69D}"/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025" y="619898"/>
            <a:ext cx="2266950" cy="1318707"/>
          </a:xfrm>
        </p:spPr>
        <p:txBody>
          <a:bodyPr anchor="b"/>
          <a:lstStyle>
            <a:lvl1pPr algn="ctr">
              <a:defRPr sz="175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3375" y="1989459"/>
            <a:ext cx="2000250" cy="914502"/>
          </a:xfrm>
        </p:spPr>
        <p:txBody>
          <a:bodyPr/>
          <a:lstStyle>
            <a:lvl1pPr marL="0" indent="0" algn="ctr">
              <a:buNone/>
              <a:defRPr sz="700"/>
            </a:lvl1pPr>
            <a:lvl2pPr marL="133365" indent="0" algn="ctr">
              <a:buNone/>
              <a:defRPr sz="583"/>
            </a:lvl2pPr>
            <a:lvl3pPr marL="266730" indent="0" algn="ctr">
              <a:buNone/>
              <a:defRPr sz="525"/>
            </a:lvl3pPr>
            <a:lvl4pPr marL="400096" indent="0" algn="ctr">
              <a:buNone/>
              <a:defRPr sz="467"/>
            </a:lvl4pPr>
            <a:lvl5pPr marL="533461" indent="0" algn="ctr">
              <a:buNone/>
              <a:defRPr sz="467"/>
            </a:lvl5pPr>
            <a:lvl6pPr marL="666826" indent="0" algn="ctr">
              <a:buNone/>
              <a:defRPr sz="467"/>
            </a:lvl6pPr>
            <a:lvl7pPr marL="800191" indent="0" algn="ctr">
              <a:buNone/>
              <a:defRPr sz="467"/>
            </a:lvl7pPr>
            <a:lvl8pPr marL="933557" indent="0" algn="ctr">
              <a:buNone/>
              <a:defRPr sz="467"/>
            </a:lvl8pPr>
            <a:lvl9pPr marL="1066922" indent="0" algn="ctr">
              <a:buNone/>
              <a:defRPr sz="467"/>
            </a:lvl9pPr>
          </a:lstStyle>
          <a:p>
            <a:r>
              <a:rPr lang="pl-PL"/>
              <a:t>Kliknij, aby edytować styl wzorca podtytułu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904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086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908572" y="201664"/>
            <a:ext cx="575072" cy="3209964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3356" y="201664"/>
            <a:ext cx="1691878" cy="3209964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107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635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967" y="944314"/>
            <a:ext cx="2300288" cy="1575609"/>
          </a:xfrm>
        </p:spPr>
        <p:txBody>
          <a:bodyPr anchor="b"/>
          <a:lstStyle>
            <a:lvl1pPr>
              <a:defRPr sz="175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967" y="2534829"/>
            <a:ext cx="2300288" cy="828576"/>
          </a:xfrm>
        </p:spPr>
        <p:txBody>
          <a:bodyPr/>
          <a:lstStyle>
            <a:lvl1pPr marL="0" indent="0">
              <a:buNone/>
              <a:defRPr sz="700">
                <a:solidFill>
                  <a:schemeClr val="tx1"/>
                </a:solidFill>
              </a:defRPr>
            </a:lvl1pPr>
            <a:lvl2pPr marL="133365" indent="0">
              <a:buNone/>
              <a:defRPr sz="583">
                <a:solidFill>
                  <a:schemeClr val="tx1">
                    <a:tint val="75000"/>
                  </a:schemeClr>
                </a:solidFill>
              </a:defRPr>
            </a:lvl2pPr>
            <a:lvl3pPr marL="266730" indent="0">
              <a:buNone/>
              <a:defRPr sz="525">
                <a:solidFill>
                  <a:schemeClr val="tx1">
                    <a:tint val="75000"/>
                  </a:schemeClr>
                </a:solidFill>
              </a:defRPr>
            </a:lvl3pPr>
            <a:lvl4pPr marL="400096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4pPr>
            <a:lvl5pPr marL="533461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5pPr>
            <a:lvl6pPr marL="666826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6pPr>
            <a:lvl7pPr marL="800191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7pPr>
            <a:lvl8pPr marL="933557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8pPr>
            <a:lvl9pPr marL="1066922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098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3356" y="1008320"/>
            <a:ext cx="1133475" cy="240330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50169" y="1008320"/>
            <a:ext cx="1133475" cy="240330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788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703" y="201665"/>
            <a:ext cx="2300288" cy="732128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3704" y="928531"/>
            <a:ext cx="1128266" cy="455059"/>
          </a:xfrm>
        </p:spPr>
        <p:txBody>
          <a:bodyPr anchor="b"/>
          <a:lstStyle>
            <a:lvl1pPr marL="0" indent="0">
              <a:buNone/>
              <a:defRPr sz="700" b="1"/>
            </a:lvl1pPr>
            <a:lvl2pPr marL="133365" indent="0">
              <a:buNone/>
              <a:defRPr sz="583" b="1"/>
            </a:lvl2pPr>
            <a:lvl3pPr marL="266730" indent="0">
              <a:buNone/>
              <a:defRPr sz="525" b="1"/>
            </a:lvl3pPr>
            <a:lvl4pPr marL="400096" indent="0">
              <a:buNone/>
              <a:defRPr sz="467" b="1"/>
            </a:lvl4pPr>
            <a:lvl5pPr marL="533461" indent="0">
              <a:buNone/>
              <a:defRPr sz="467" b="1"/>
            </a:lvl5pPr>
            <a:lvl6pPr marL="666826" indent="0">
              <a:buNone/>
              <a:defRPr sz="467" b="1"/>
            </a:lvl6pPr>
            <a:lvl7pPr marL="800191" indent="0">
              <a:buNone/>
              <a:defRPr sz="467" b="1"/>
            </a:lvl7pPr>
            <a:lvl8pPr marL="933557" indent="0">
              <a:buNone/>
              <a:defRPr sz="467" b="1"/>
            </a:lvl8pPr>
            <a:lvl9pPr marL="1066922" indent="0">
              <a:buNone/>
              <a:defRPr sz="467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3704" y="1383590"/>
            <a:ext cx="1128266" cy="2035053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50169" y="928531"/>
            <a:ext cx="1133822" cy="455059"/>
          </a:xfrm>
        </p:spPr>
        <p:txBody>
          <a:bodyPr anchor="b"/>
          <a:lstStyle>
            <a:lvl1pPr marL="0" indent="0">
              <a:buNone/>
              <a:defRPr sz="700" b="1"/>
            </a:lvl1pPr>
            <a:lvl2pPr marL="133365" indent="0">
              <a:buNone/>
              <a:defRPr sz="583" b="1"/>
            </a:lvl2pPr>
            <a:lvl3pPr marL="266730" indent="0">
              <a:buNone/>
              <a:defRPr sz="525" b="1"/>
            </a:lvl3pPr>
            <a:lvl4pPr marL="400096" indent="0">
              <a:buNone/>
              <a:defRPr sz="467" b="1"/>
            </a:lvl4pPr>
            <a:lvl5pPr marL="533461" indent="0">
              <a:buNone/>
              <a:defRPr sz="467" b="1"/>
            </a:lvl5pPr>
            <a:lvl6pPr marL="666826" indent="0">
              <a:buNone/>
              <a:defRPr sz="467" b="1"/>
            </a:lvl6pPr>
            <a:lvl7pPr marL="800191" indent="0">
              <a:buNone/>
              <a:defRPr sz="467" b="1"/>
            </a:lvl7pPr>
            <a:lvl8pPr marL="933557" indent="0">
              <a:buNone/>
              <a:defRPr sz="467" b="1"/>
            </a:lvl8pPr>
            <a:lvl9pPr marL="1066922" indent="0">
              <a:buNone/>
              <a:defRPr sz="467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350169" y="1383590"/>
            <a:ext cx="1133822" cy="2035053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016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117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721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704" y="252518"/>
            <a:ext cx="860177" cy="883814"/>
          </a:xfrm>
        </p:spPr>
        <p:txBody>
          <a:bodyPr anchor="b"/>
          <a:lstStyle>
            <a:lvl1pPr>
              <a:defRPr sz="933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3822" y="545370"/>
            <a:ext cx="1350169" cy="2691775"/>
          </a:xfrm>
        </p:spPr>
        <p:txBody>
          <a:bodyPr/>
          <a:lstStyle>
            <a:lvl1pPr>
              <a:defRPr sz="933"/>
            </a:lvl1pPr>
            <a:lvl2pPr>
              <a:defRPr sz="817"/>
            </a:lvl2pPr>
            <a:lvl3pPr>
              <a:defRPr sz="700"/>
            </a:lvl3pPr>
            <a:lvl4pPr>
              <a:defRPr sz="583"/>
            </a:lvl4pPr>
            <a:lvl5pPr>
              <a:defRPr sz="583"/>
            </a:lvl5pPr>
            <a:lvl6pPr>
              <a:defRPr sz="583"/>
            </a:lvl6pPr>
            <a:lvl7pPr>
              <a:defRPr sz="583"/>
            </a:lvl7pPr>
            <a:lvl8pPr>
              <a:defRPr sz="583"/>
            </a:lvl8pPr>
            <a:lvl9pPr>
              <a:defRPr sz="583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704" y="1136332"/>
            <a:ext cx="860177" cy="2105197"/>
          </a:xfrm>
        </p:spPr>
        <p:txBody>
          <a:bodyPr/>
          <a:lstStyle>
            <a:lvl1pPr marL="0" indent="0">
              <a:buNone/>
              <a:defRPr sz="467"/>
            </a:lvl1pPr>
            <a:lvl2pPr marL="133365" indent="0">
              <a:buNone/>
              <a:defRPr sz="408"/>
            </a:lvl2pPr>
            <a:lvl3pPr marL="266730" indent="0">
              <a:buNone/>
              <a:defRPr sz="350"/>
            </a:lvl3pPr>
            <a:lvl4pPr marL="400096" indent="0">
              <a:buNone/>
              <a:defRPr sz="292"/>
            </a:lvl4pPr>
            <a:lvl5pPr marL="533461" indent="0">
              <a:buNone/>
              <a:defRPr sz="292"/>
            </a:lvl5pPr>
            <a:lvl6pPr marL="666826" indent="0">
              <a:buNone/>
              <a:defRPr sz="292"/>
            </a:lvl6pPr>
            <a:lvl7pPr marL="800191" indent="0">
              <a:buNone/>
              <a:defRPr sz="292"/>
            </a:lvl7pPr>
            <a:lvl8pPr marL="933557" indent="0">
              <a:buNone/>
              <a:defRPr sz="292"/>
            </a:lvl8pPr>
            <a:lvl9pPr marL="1066922" indent="0">
              <a:buNone/>
              <a:defRPr sz="292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13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704" y="252518"/>
            <a:ext cx="860177" cy="883814"/>
          </a:xfrm>
        </p:spPr>
        <p:txBody>
          <a:bodyPr anchor="b"/>
          <a:lstStyle>
            <a:lvl1pPr>
              <a:defRPr sz="933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33822" y="545370"/>
            <a:ext cx="1350169" cy="2691775"/>
          </a:xfrm>
        </p:spPr>
        <p:txBody>
          <a:bodyPr anchor="t"/>
          <a:lstStyle>
            <a:lvl1pPr marL="0" indent="0">
              <a:buNone/>
              <a:defRPr sz="933"/>
            </a:lvl1pPr>
            <a:lvl2pPr marL="133365" indent="0">
              <a:buNone/>
              <a:defRPr sz="817"/>
            </a:lvl2pPr>
            <a:lvl3pPr marL="266730" indent="0">
              <a:buNone/>
              <a:defRPr sz="700"/>
            </a:lvl3pPr>
            <a:lvl4pPr marL="400096" indent="0">
              <a:buNone/>
              <a:defRPr sz="583"/>
            </a:lvl4pPr>
            <a:lvl5pPr marL="533461" indent="0">
              <a:buNone/>
              <a:defRPr sz="583"/>
            </a:lvl5pPr>
            <a:lvl6pPr marL="666826" indent="0">
              <a:buNone/>
              <a:defRPr sz="583"/>
            </a:lvl6pPr>
            <a:lvl7pPr marL="800191" indent="0">
              <a:buNone/>
              <a:defRPr sz="583"/>
            </a:lvl7pPr>
            <a:lvl8pPr marL="933557" indent="0">
              <a:buNone/>
              <a:defRPr sz="583"/>
            </a:lvl8pPr>
            <a:lvl9pPr marL="1066922" indent="0">
              <a:buNone/>
              <a:defRPr sz="583"/>
            </a:lvl9pPr>
          </a:lstStyle>
          <a:p>
            <a:r>
              <a:rPr lang="pl-PL"/>
              <a:t>Kliknij ikonę, aby dodać obraz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704" y="1136332"/>
            <a:ext cx="860177" cy="2105197"/>
          </a:xfrm>
        </p:spPr>
        <p:txBody>
          <a:bodyPr/>
          <a:lstStyle>
            <a:lvl1pPr marL="0" indent="0">
              <a:buNone/>
              <a:defRPr sz="467"/>
            </a:lvl1pPr>
            <a:lvl2pPr marL="133365" indent="0">
              <a:buNone/>
              <a:defRPr sz="408"/>
            </a:lvl2pPr>
            <a:lvl3pPr marL="266730" indent="0">
              <a:buNone/>
              <a:defRPr sz="350"/>
            </a:lvl3pPr>
            <a:lvl4pPr marL="400096" indent="0">
              <a:buNone/>
              <a:defRPr sz="292"/>
            </a:lvl4pPr>
            <a:lvl5pPr marL="533461" indent="0">
              <a:buNone/>
              <a:defRPr sz="292"/>
            </a:lvl5pPr>
            <a:lvl6pPr marL="666826" indent="0">
              <a:buNone/>
              <a:defRPr sz="292"/>
            </a:lvl6pPr>
            <a:lvl7pPr marL="800191" indent="0">
              <a:buNone/>
              <a:defRPr sz="292"/>
            </a:lvl7pPr>
            <a:lvl8pPr marL="933557" indent="0">
              <a:buNone/>
              <a:defRPr sz="292"/>
            </a:lvl8pPr>
            <a:lvl9pPr marL="1066922" indent="0">
              <a:buNone/>
              <a:defRPr sz="292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504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3356" y="201665"/>
            <a:ext cx="2300288" cy="73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3356" y="1008320"/>
            <a:ext cx="2300288" cy="24033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3356" y="3510707"/>
            <a:ext cx="600075" cy="2016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83444" y="3510707"/>
            <a:ext cx="900113" cy="2016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883569" y="3510707"/>
            <a:ext cx="600075" cy="2016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913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266730" rtl="0" eaLnBrk="1" latinLnBrk="0" hangingPunct="1">
        <a:lnSpc>
          <a:spcPct val="90000"/>
        </a:lnSpc>
        <a:spcBef>
          <a:spcPct val="0"/>
        </a:spcBef>
        <a:buNone/>
        <a:defRPr sz="128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6683" indent="-66683" algn="l" defTabSz="266730" rtl="0" eaLnBrk="1" latinLnBrk="0" hangingPunct="1">
        <a:lnSpc>
          <a:spcPct val="90000"/>
        </a:lnSpc>
        <a:spcBef>
          <a:spcPts val="292"/>
        </a:spcBef>
        <a:buFont typeface="Arial" panose="020B0604020202020204" pitchFamily="34" charset="0"/>
        <a:buChar char="•"/>
        <a:defRPr sz="817" kern="1200">
          <a:solidFill>
            <a:schemeClr val="tx1"/>
          </a:solidFill>
          <a:latin typeface="+mn-lt"/>
          <a:ea typeface="+mn-ea"/>
          <a:cs typeface="+mn-cs"/>
        </a:defRPr>
      </a:lvl1pPr>
      <a:lvl2pPr marL="200048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33413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83" kern="1200">
          <a:solidFill>
            <a:schemeClr val="tx1"/>
          </a:solidFill>
          <a:latin typeface="+mn-lt"/>
          <a:ea typeface="+mn-ea"/>
          <a:cs typeface="+mn-cs"/>
        </a:defRPr>
      </a:lvl3pPr>
      <a:lvl4pPr marL="466778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4pPr>
      <a:lvl5pPr marL="600144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5pPr>
      <a:lvl6pPr marL="733509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6pPr>
      <a:lvl7pPr marL="866874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7pPr>
      <a:lvl8pPr marL="1000239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8pPr>
      <a:lvl9pPr marL="1133605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1pPr>
      <a:lvl2pPr marL="133365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2pPr>
      <a:lvl3pPr marL="266730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3pPr>
      <a:lvl4pPr marL="400096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4pPr>
      <a:lvl5pPr marL="533461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5pPr>
      <a:lvl6pPr marL="666826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6pPr>
      <a:lvl7pPr marL="800191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7pPr>
      <a:lvl8pPr marL="933557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8pPr>
      <a:lvl9pPr marL="1066922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7902" y="257511"/>
            <a:ext cx="2266950" cy="1318707"/>
          </a:xfrm>
        </p:spPr>
        <p:txBody>
          <a:bodyPr anchor="ctr"/>
          <a:lstStyle/>
          <a:p>
            <a:r>
              <a:rPr lang="en-US" err="1">
                <a:latin typeface="Monotype Corsiva" panose="03010101010201010101" pitchFamily="66" charset="0"/>
              </a:rPr>
              <a:t>Wpadliście</a:t>
            </a:r>
            <a:r>
              <a:rPr lang="en-US">
                <a:latin typeface="Monotype Corsiva" panose="03010101010201010101" pitchFamily="66" charset="0"/>
              </a:rPr>
              <a:t> do </a:t>
            </a:r>
            <a:r>
              <a:rPr lang="en-US" err="1">
                <a:latin typeface="Monotype Corsiva" panose="03010101010201010101" pitchFamily="66" charset="0"/>
              </a:rPr>
              <a:t>starego</a:t>
            </a:r>
            <a:r>
              <a:rPr lang="en-US">
                <a:latin typeface="Monotype Corsiva" panose="03010101010201010101" pitchFamily="66" charset="0"/>
              </a:rPr>
              <a:t> </a:t>
            </a:r>
            <a:r>
              <a:rPr lang="en-US" err="1">
                <a:latin typeface="Monotype Corsiva" panose="03010101010201010101" pitchFamily="66" charset="0"/>
              </a:rPr>
              <a:t>grobowca</a:t>
            </a:r>
            <a:r>
              <a:rPr lang="en-US">
                <a:latin typeface="Monotype Corsiva" panose="03010101010201010101" pitchFamily="66" charset="0"/>
              </a:rPr>
              <a:t>.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7556" y="1894203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>
                <a:latin typeface="Monotype Corsiva" panose="03010101010201010101" pitchFamily="66" charset="0"/>
              </a:rPr>
              <a:t>Spokojnie wydostajecie się na górę: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2</a:t>
            </a:r>
            <a:r>
              <a:rPr lang="pl-PL" sz="1200">
                <a:latin typeface="Monotype Corsiva" panose="03010101010201010101" pitchFamily="66" charset="0"/>
              </a:rPr>
              <a:t> </a:t>
            </a:r>
            <a:r>
              <a:rPr lang="pl-PL" sz="1200" b="1">
                <a:latin typeface="Monotype Corsiva" panose="03010101010201010101" pitchFamily="66" charset="0"/>
              </a:rPr>
              <a:t>wspinanie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spokój</a:t>
            </a:r>
            <a:endParaRPr lang="en-US" sz="120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68814" y="1864145"/>
            <a:ext cx="1088572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>
                <a:latin typeface="Monotype Corsiva" panose="03010101010201010101" pitchFamily="66" charset="0"/>
              </a:rPr>
              <a:t>Zasypcie grobowiec: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2 wybuchowy gaz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dociekliwość</a:t>
            </a:r>
            <a:endParaRPr lang="en-US" sz="1200">
              <a:latin typeface="Monotype Corsiva" panose="03010101010201010101" pitchFamily="66" charset="0"/>
            </a:endParaRP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37CFF364-AEA7-45AE-AB7D-661BF03F6D62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92368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5780" y="407193"/>
            <a:ext cx="2266950" cy="1318707"/>
          </a:xfrm>
        </p:spPr>
        <p:txBody>
          <a:bodyPr anchor="ctr">
            <a:normAutofit fontScale="90000"/>
          </a:bodyPr>
          <a:lstStyle/>
          <a:p>
            <a:r>
              <a:rPr lang="pl-PL">
                <a:latin typeface="Monotype Corsiva" panose="03010101010201010101" pitchFamily="66" charset="0"/>
              </a:rPr>
              <a:t>Korytarzami niesie się płacz. W końcu znajdujecie jego źródło: to malutki berbeć, który zgubił gdzieś swoją mamę.</a:t>
            </a:r>
            <a:endParaRPr lang="en-US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4537" y="1862691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>
                <a:latin typeface="Monotype Corsiva" panose="03010101010201010101" pitchFamily="66" charset="0"/>
              </a:rPr>
              <a:t>Rzućcie zaklęcie lokalizujące: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2 magiczny kamień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majsterkowanie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68814" y="1832633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>
                <a:latin typeface="Monotype Corsiva" panose="03010101010201010101" pitchFamily="66" charset="0"/>
              </a:rPr>
              <a:t>Zaprowadźcie berbecia do domu: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2 spokój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wspinanie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DDE8779-B5A0-4D12-B8AB-AF073B2C7384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I-10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164708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6393" y="367803"/>
            <a:ext cx="2266950" cy="1318707"/>
          </a:xfrm>
        </p:spPr>
        <p:txBody>
          <a:bodyPr anchor="ctr">
            <a:normAutofit/>
          </a:bodyPr>
          <a:lstStyle/>
          <a:p>
            <a:r>
              <a:rPr lang="pl-PL">
                <a:latin typeface="Monotype Corsiva" panose="03010101010201010101" pitchFamily="66" charset="0"/>
              </a:rPr>
              <a:t>W mieście zabrakło </a:t>
            </a:r>
            <a:r>
              <a:rPr lang="pl-PL" err="1">
                <a:latin typeface="Monotype Corsiva" panose="03010101010201010101" pitchFamily="66" charset="0"/>
              </a:rPr>
              <a:t>glizdogluta</a:t>
            </a:r>
            <a:r>
              <a:rPr lang="pl-PL">
                <a:latin typeface="Monotype Corsiva" panose="03010101010201010101" pitchFamily="66" charset="0"/>
              </a:rPr>
              <a:t> - jedynej substancji leczącej.</a:t>
            </a:r>
            <a:endParaRPr lang="en-US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2414" y="1965105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>
                <a:latin typeface="Monotype Corsiva" panose="03010101010201010101" pitchFamily="66" charset="0"/>
              </a:rPr>
              <a:t>Samodzielnie przygotujcie nową porcję: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3 majsterkowanie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magiczny kamień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76691" y="1966559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>
                <a:latin typeface="Monotype Corsiva" panose="03010101010201010101" pitchFamily="66" charset="0"/>
              </a:rPr>
              <a:t>Dokopcie się do nowych złóż: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3 grzebanie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dociekliwość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3668D1DE-70AE-4E2A-A378-07C7FBEE7BCB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I-11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21303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383559"/>
            <a:ext cx="2266950" cy="1318707"/>
          </a:xfrm>
        </p:spPr>
        <p:txBody>
          <a:bodyPr anchor="ctr">
            <a:normAutofit fontScale="90000"/>
          </a:bodyPr>
          <a:lstStyle/>
          <a:p>
            <a:r>
              <a:rPr lang="pl-PL">
                <a:latin typeface="Monotype Corsiva" panose="03010101010201010101" pitchFamily="66" charset="0"/>
              </a:rPr>
              <a:t>Docieracie do wyjątkowo ruchliwego korytarza,</a:t>
            </a:r>
            <a:br>
              <a:rPr lang="pl-PL">
                <a:latin typeface="Monotype Corsiva" panose="03010101010201010101" pitchFamily="66" charset="0"/>
              </a:rPr>
            </a:br>
            <a:r>
              <a:rPr lang="pl-PL">
                <a:latin typeface="Monotype Corsiva" panose="03010101010201010101" pitchFamily="66" charset="0"/>
              </a:rPr>
              <a:t>w którym ciągle zdarzają się wypadki - ewidentnie brakuje tu organizacji ruchu.</a:t>
            </a:r>
            <a:endParaRPr lang="en-US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9678" y="1941471"/>
            <a:ext cx="1187904" cy="1410966"/>
          </a:xfrm>
        </p:spPr>
        <p:txBody>
          <a:bodyPr>
            <a:normAutofit lnSpcReduction="10000"/>
          </a:bodyPr>
          <a:lstStyle/>
          <a:p>
            <a:r>
              <a:rPr lang="pl-PL" sz="1200">
                <a:latin typeface="Monotype Corsiva" panose="03010101010201010101" pitchFamily="66" charset="0"/>
              </a:rPr>
              <a:t>Nauczcie przechodniów zasad ruchu korytarzowego: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2 spokój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majsterkowanie</a:t>
            </a:r>
            <a:br>
              <a:rPr lang="pl-PL" sz="1200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magiczny kamień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62604" y="1911413"/>
            <a:ext cx="1333500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>
                <a:latin typeface="Monotype Corsiva" panose="03010101010201010101" pitchFamily="66" charset="0"/>
              </a:rPr>
              <a:t>Ustawcie system znaków</a:t>
            </a:r>
            <a:br>
              <a:rPr lang="pl-PL" sz="1200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i sygnalizacji do sterowania ruchem:</a:t>
            </a:r>
            <a:br>
              <a:rPr lang="pl-PL" sz="1200">
                <a:latin typeface="Monotype Corsiva" panose="03010101010201010101" pitchFamily="66" charset="0"/>
              </a:rPr>
            </a:br>
            <a:r>
              <a:rPr lang="pl-PL" sz="1200" b="1">
                <a:latin typeface="Monotype Corsiva" panose="03010101010201010101" pitchFamily="66" charset="0"/>
              </a:rPr>
              <a:t>2 majsterkowanie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spokój</a:t>
            </a:r>
            <a:br>
              <a:rPr lang="pl-PL" sz="1200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dociekliwość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926909A-1C96-44C6-9EF2-49B752CDEA01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I-12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486915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399315"/>
            <a:ext cx="2266950" cy="1318707"/>
          </a:xfrm>
        </p:spPr>
        <p:txBody>
          <a:bodyPr anchor="ctr">
            <a:normAutofit/>
          </a:bodyPr>
          <a:lstStyle/>
          <a:p>
            <a:r>
              <a:rPr lang="pl-PL" sz="1600">
                <a:latin typeface="Monotype Corsiva"/>
              </a:rPr>
              <a:t>Spotykacie grupkę zatroskanych kopaczy. Przyczyną ich zmartwień jest zepsuty wagonik do wywożenia kamieni.</a:t>
            </a:r>
            <a:endParaRPr lang="en-US" sz="16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046" y="1933593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>
                <a:latin typeface="Monotype Corsiva" panose="03010101010201010101" pitchFamily="66" charset="0"/>
              </a:rPr>
              <a:t>Naprawcie wagonik: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3 majsterkowanie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spokój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46850" y="1903535"/>
            <a:ext cx="1333500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>
                <a:latin typeface="Monotype Corsiva" panose="03010101010201010101" pitchFamily="66" charset="0"/>
              </a:rPr>
              <a:t>Pozbądźcie się kamieni: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3 dociekliwość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wybuchowy gaz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92678FA-250E-44FC-B1F4-2A4AA25D62A1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I-13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015449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372" y="391437"/>
            <a:ext cx="2296146" cy="1318707"/>
          </a:xfrm>
        </p:spPr>
        <p:txBody>
          <a:bodyPr anchor="ctr">
            <a:noAutofit/>
          </a:bodyPr>
          <a:lstStyle/>
          <a:p>
            <a:r>
              <a:rPr lang="pl-PL" sz="1200">
                <a:latin typeface="Monotype Corsiva"/>
              </a:rPr>
              <a:t>Tuż przed Twoimi stopami roztrzaskuje się wiadro pełne kamieni. Po chwili z góry zbiega wielce zatroskany </a:t>
            </a:r>
            <a:r>
              <a:rPr lang="pl-PL" sz="1200" err="1">
                <a:latin typeface="Monotype Corsiva"/>
              </a:rPr>
              <a:t>kretowiec</a:t>
            </a:r>
            <a:r>
              <a:rPr lang="pl-PL" sz="1200">
                <a:latin typeface="Monotype Corsiva"/>
              </a:rPr>
              <a:t>, którego przeprosiny mieszają się ze złorzeczeniem na ciągle zrywające się liny.</a:t>
            </a:r>
            <a:endParaRPr lang="en-US" sz="12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046" y="195722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>
                <a:latin typeface="Monotype Corsiva" panose="03010101010201010101" pitchFamily="66" charset="0"/>
              </a:rPr>
              <a:t>Wzmocnijcie liny: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2 błotko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spokój</a:t>
            </a:r>
            <a:br>
              <a:rPr lang="pl-PL" sz="1200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majsterkowanie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78359" y="1927169"/>
            <a:ext cx="1333500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>
                <a:latin typeface="Monotype Corsiva" panose="03010101010201010101" pitchFamily="66" charset="0"/>
              </a:rPr>
              <a:t>Uniemożliwcie dalsze prace w tym miejscu: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2 dociekliwość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gaz wybuchowy</a:t>
            </a:r>
            <a:br>
              <a:rPr lang="pl-PL" sz="1200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grzebanie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ECA92939-137B-485F-AB03-ECFC8A34E6C5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I-14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26733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5206" y="367803"/>
            <a:ext cx="2256694" cy="1318707"/>
          </a:xfrm>
        </p:spPr>
        <p:txBody>
          <a:bodyPr anchor="ctr">
            <a:noAutofit/>
          </a:bodyPr>
          <a:lstStyle/>
          <a:p>
            <a:r>
              <a:rPr lang="pl-PL" sz="1400">
                <a:latin typeface="Monotype Corsiva"/>
              </a:rPr>
              <a:t>Idąc korytarzem widzicie rusztowania, na których pracują </a:t>
            </a:r>
            <a:r>
              <a:rPr lang="pl-PL" sz="1400" err="1">
                <a:latin typeface="Monotype Corsiva"/>
              </a:rPr>
              <a:t>termitorzy</a:t>
            </a:r>
            <a:r>
              <a:rPr lang="pl-PL" sz="1400">
                <a:latin typeface="Monotype Corsiva"/>
              </a:rPr>
              <a:t>. Zauważasz, że jedno z nich jest wyraźnie zbutwiałe - ulepsz je bo będzie wypadek!</a:t>
            </a:r>
            <a:endParaRPr lang="en-US" sz="14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169" y="1925715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>
                <a:latin typeface="Monotype Corsiva" panose="03010101010201010101" pitchFamily="66" charset="0"/>
              </a:rPr>
              <a:t>Zastąp zbutwiałe rusztowanie nowym: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2 majsterkowanie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wspinanie</a:t>
            </a:r>
            <a:br>
              <a:rPr lang="pl-PL" sz="1200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błotko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86236" y="1895657"/>
            <a:ext cx="1333500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>
                <a:latin typeface="Monotype Corsiva" panose="03010101010201010101" pitchFamily="66" charset="0"/>
              </a:rPr>
              <a:t>Naucz </a:t>
            </a:r>
            <a:r>
              <a:rPr lang="pl-PL" sz="1200" err="1">
                <a:latin typeface="Monotype Corsiva" panose="03010101010201010101" pitchFamily="66" charset="0"/>
              </a:rPr>
              <a:t>termitory</a:t>
            </a:r>
            <a:r>
              <a:rPr lang="pl-PL" sz="1200">
                <a:latin typeface="Monotype Corsiva" panose="03010101010201010101" pitchFamily="66" charset="0"/>
              </a:rPr>
              <a:t> wspinaczki bez rusztowań: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3 wspinanie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spokój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ABA311F6-E23B-4196-B6B1-4757AF224C5A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I-15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446921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83559"/>
            <a:ext cx="2667000" cy="1318707"/>
          </a:xfrm>
        </p:spPr>
        <p:txBody>
          <a:bodyPr anchor="ctr">
            <a:noAutofit/>
          </a:bodyPr>
          <a:lstStyle/>
          <a:p>
            <a:r>
              <a:rPr lang="pl-PL" sz="1550">
                <a:latin typeface="Monotype Corsiva" panose="03010101010201010101" pitchFamily="66" charset="0"/>
              </a:rPr>
              <a:t>W Waszą stronę zbliża się </a:t>
            </a:r>
            <a:r>
              <a:rPr lang="pl-PL" sz="1550" err="1">
                <a:latin typeface="Monotype Corsiva" panose="03010101010201010101" pitchFamily="66" charset="0"/>
              </a:rPr>
              <a:t>Lawolud</a:t>
            </a:r>
            <a:r>
              <a:rPr lang="pl-PL" sz="1550">
                <a:latin typeface="Monotype Corsiva" panose="03010101010201010101" pitchFamily="66" charset="0"/>
              </a:rPr>
              <a:t> - przedstawiciel rasy</a:t>
            </a:r>
            <a:br>
              <a:rPr lang="pl-PL" sz="1550">
                <a:latin typeface="Monotype Corsiva" panose="03010101010201010101" pitchFamily="66" charset="0"/>
              </a:rPr>
            </a:br>
            <a:r>
              <a:rPr lang="pl-PL" sz="1550">
                <a:latin typeface="Monotype Corsiva" panose="03010101010201010101" pitchFamily="66" charset="0"/>
              </a:rPr>
              <a:t>o wyjątkowo wybuchowym charakterze.</a:t>
            </a:r>
            <a:endParaRPr lang="en-US" sz="155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169" y="1925715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>
                <a:latin typeface="Monotype Corsiva" panose="03010101010201010101" pitchFamily="66" charset="0"/>
              </a:rPr>
              <a:t>Ostudźcie jego nerwy, by stężał: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2 spokój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błotko</a:t>
            </a:r>
            <a:br>
              <a:rPr lang="pl-PL" sz="1200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magiczny kamień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09868" y="1895644"/>
            <a:ext cx="1223033" cy="1474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>
                <a:latin typeface="Monotype Corsiva" panose="03010101010201010101" pitchFamily="66" charset="0"/>
              </a:rPr>
              <a:t>Rozpalcie jego emocje, żeby spłynął: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2 wybuchowy gaz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dociekliwość</a:t>
            </a:r>
            <a:br>
              <a:rPr lang="pl-PL" sz="1200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wspinanie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28338E0-A8A2-4E90-8C68-690106929A0C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I-16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741049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065" y="367803"/>
            <a:ext cx="2430285" cy="1318707"/>
          </a:xfrm>
        </p:spPr>
        <p:txBody>
          <a:bodyPr anchor="ctr">
            <a:noAutofit/>
          </a:bodyPr>
          <a:lstStyle/>
          <a:p>
            <a:r>
              <a:rPr lang="pl-PL" sz="1550">
                <a:latin typeface="Monotype Corsiva" panose="03010101010201010101" pitchFamily="66" charset="0"/>
              </a:rPr>
              <a:t>Przed Wami zawalony korytarz.</a:t>
            </a:r>
            <a:endParaRPr lang="en-US" sz="155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169" y="1980861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>
                <a:latin typeface="Monotype Corsiva" panose="03010101010201010101" pitchFamily="66" charset="0"/>
              </a:rPr>
              <a:t>Odkopcie przejście: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2 grzebanie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dociekliwość</a:t>
            </a:r>
            <a:br>
              <a:rPr lang="pl-PL" sz="1200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majsterkowanie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78359" y="1950803"/>
            <a:ext cx="1333500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>
                <a:latin typeface="Monotype Corsiva" panose="03010101010201010101" pitchFamily="66" charset="0"/>
              </a:rPr>
              <a:t>Obejdźcie zator: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2 wspinanie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gaz wybuchowy</a:t>
            </a:r>
            <a:br>
              <a:rPr lang="pl-PL" sz="1200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grzebanie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D0DB163-8094-43D6-B859-8EE5E7741C72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I-17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868723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075" y="391437"/>
            <a:ext cx="2351379" cy="1318707"/>
          </a:xfrm>
        </p:spPr>
        <p:txBody>
          <a:bodyPr anchor="ctr">
            <a:noAutofit/>
          </a:bodyPr>
          <a:lstStyle/>
          <a:p>
            <a:r>
              <a:rPr lang="pl-PL" sz="1550">
                <a:latin typeface="Monotype Corsiva" panose="03010101010201010101" pitchFamily="66" charset="0"/>
              </a:rPr>
              <a:t>Fragment korytarza przed Wami został całkowicie zalany.</a:t>
            </a:r>
            <a:endParaRPr lang="en-US" sz="155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169" y="195722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>
                <a:latin typeface="Monotype Corsiva" panose="03010101010201010101" pitchFamily="66" charset="0"/>
              </a:rPr>
              <a:t>Zbudujcie kładkę: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3 błotko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majsterkowanie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86236" y="1927169"/>
            <a:ext cx="1254595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>
                <a:latin typeface="Monotype Corsiva" panose="03010101010201010101" pitchFamily="66" charset="0"/>
              </a:rPr>
              <a:t>Przejdźcie po suficie: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3 wspinanie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spokój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A95FB42-E8BE-4FFD-BC55-A22922AB1B51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I-18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388057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1292" y="359925"/>
            <a:ext cx="2233021" cy="1318707"/>
          </a:xfrm>
        </p:spPr>
        <p:txBody>
          <a:bodyPr anchor="ctr">
            <a:noAutofit/>
          </a:bodyPr>
          <a:lstStyle/>
          <a:p>
            <a:r>
              <a:rPr lang="pl-PL" sz="1550">
                <a:latin typeface="Monotype Corsiva" panose="03010101010201010101" pitchFamily="66" charset="0"/>
              </a:rPr>
              <a:t>BUM!</a:t>
            </a:r>
            <a:br>
              <a:rPr lang="pl-PL" sz="1550">
                <a:latin typeface="Monotype Corsiva" panose="03010101010201010101" pitchFamily="66" charset="0"/>
              </a:rPr>
            </a:br>
            <a:r>
              <a:rPr lang="pl-PL" sz="1550">
                <a:latin typeface="Monotype Corsiva" panose="03010101010201010101" pitchFamily="66" charset="0"/>
              </a:rPr>
              <a:t>Korytarzami niesie się głośny huk. To eksplozja w tunelu za Wami.</a:t>
            </a:r>
            <a:endParaRPr lang="en-US" sz="155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046" y="1949349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>
                <a:latin typeface="Monotype Corsiva" panose="03010101010201010101" pitchFamily="66" charset="0"/>
              </a:rPr>
              <a:t>Uciekać: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3 wspinanie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magiczny kamień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78359" y="1919291"/>
            <a:ext cx="1175690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>
                <a:latin typeface="Monotype Corsiva" panose="03010101010201010101" pitchFamily="66" charset="0"/>
              </a:rPr>
              <a:t>Padnij: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2 grzebanie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spokój</a:t>
            </a:r>
            <a:br>
              <a:rPr lang="pl-PL" sz="1200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magiczny kamień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8F17255C-4148-4892-A975-99F76207C8E2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I-19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18298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7902" y="352047"/>
            <a:ext cx="2266950" cy="1318707"/>
          </a:xfrm>
        </p:spPr>
        <p:txBody>
          <a:bodyPr anchor="ctr"/>
          <a:lstStyle/>
          <a:p>
            <a:r>
              <a:rPr lang="pl-PL">
                <a:latin typeface="Monotype Corsiva" panose="03010101010201010101" pitchFamily="66" charset="0"/>
              </a:rPr>
              <a:t>Trafiliście na jamę ogromnego niedźwiedzia. Na szczęście mocno śpi.</a:t>
            </a:r>
            <a:endParaRPr lang="en-US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923" y="195722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>
                <a:latin typeface="Monotype Corsiva" panose="03010101010201010101" pitchFamily="66" charset="0"/>
              </a:rPr>
              <a:t>Przekradnijcie się obok misia: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2 spokój</a:t>
            </a:r>
            <a:br>
              <a:rPr lang="pl-PL" sz="1200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magiczny kamień</a:t>
            </a:r>
            <a:endParaRPr lang="en-US" sz="120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21550" y="1927169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>
                <a:latin typeface="Monotype Corsiva" panose="03010101010201010101" pitchFamily="66" charset="0"/>
              </a:rPr>
              <a:t>Zablokujcie wejście do jamy: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 2 błotko</a:t>
            </a:r>
            <a:br>
              <a:rPr lang="pl-PL" sz="1200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majsterkowanie</a:t>
            </a:r>
            <a:endParaRPr lang="en-US" sz="120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67307E7-A842-45C5-8569-724E0FCD3875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25681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7784" y="399315"/>
            <a:ext cx="2351380" cy="1318707"/>
          </a:xfrm>
        </p:spPr>
        <p:txBody>
          <a:bodyPr anchor="ctr">
            <a:noAutofit/>
          </a:bodyPr>
          <a:lstStyle/>
          <a:p>
            <a:r>
              <a:rPr lang="pl-PL" sz="1400">
                <a:latin typeface="Monotype Corsiva"/>
              </a:rPr>
              <a:t>Trafiliście na wyjątkowo gliniasty fragment korytarza. Powszechna wilgoć spowodowała, że stał się on bardzo lepki i grzęzną Wam nogi.</a:t>
            </a:r>
            <a:endParaRPr lang="en-US" sz="14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169" y="1972983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>
                <a:latin typeface="Monotype Corsiva" panose="03010101010201010101" pitchFamily="66" charset="0"/>
              </a:rPr>
              <a:t>Wygrzebcie sobie przejście: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3 grzebanie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spokój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86236" y="1942925"/>
            <a:ext cx="1191471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300" dirty="0">
                <a:latin typeface="Monotype Corsiva" panose="03010101010201010101" pitchFamily="66" charset="0"/>
              </a:rPr>
              <a:t>Zmajstrujcie kładkę:</a:t>
            </a:r>
          </a:p>
          <a:p>
            <a:r>
              <a:rPr lang="pl-PL" sz="1300" b="1" dirty="0">
                <a:latin typeface="Monotype Corsiva" panose="03010101010201010101" pitchFamily="66" charset="0"/>
              </a:rPr>
              <a:t>3 majsterkowanie</a:t>
            </a:r>
            <a:br>
              <a:rPr lang="pl-PL" sz="1300" b="1" dirty="0">
                <a:latin typeface="Monotype Corsiva" panose="03010101010201010101" pitchFamily="66" charset="0"/>
              </a:rPr>
            </a:br>
            <a:r>
              <a:rPr lang="pl-PL" sz="1300" dirty="0">
                <a:latin typeface="Monotype Corsiva" panose="03010101010201010101" pitchFamily="66" charset="0"/>
              </a:rPr>
              <a:t>1 dociekliwość</a:t>
            </a:r>
            <a:endParaRPr lang="en-US" sz="13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BB6B3F4-B8DD-4558-9D9D-94D108DF8F33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I-20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920693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67" y="383559"/>
            <a:ext cx="2304036" cy="1318707"/>
          </a:xfrm>
        </p:spPr>
        <p:txBody>
          <a:bodyPr anchor="ctr">
            <a:noAutofit/>
          </a:bodyPr>
          <a:lstStyle/>
          <a:p>
            <a:r>
              <a:rPr lang="pl-PL" sz="1550">
                <a:latin typeface="Monotype Corsiva" panose="03010101010201010101" pitchFamily="66" charset="0"/>
              </a:rPr>
              <a:t>Drogę zastępuje Wam tajemniczy </a:t>
            </a:r>
            <a:r>
              <a:rPr lang="pl-PL" sz="1550" err="1">
                <a:latin typeface="Monotype Corsiva" panose="03010101010201010101" pitchFamily="66" charset="0"/>
              </a:rPr>
              <a:t>Wężoglizd</a:t>
            </a:r>
            <a:r>
              <a:rPr lang="pl-PL" sz="1550">
                <a:latin typeface="Monotype Corsiva" panose="03010101010201010101" pitchFamily="66" charset="0"/>
              </a:rPr>
              <a:t>. Twierdzi, że nie przepuści Was dalej, dopóki nie rozwiążecie jego zagadki.</a:t>
            </a:r>
            <a:endParaRPr lang="en-US" sz="155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5433" y="191783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>
                <a:latin typeface="Monotype Corsiva" panose="03010101010201010101" pitchFamily="66" charset="0"/>
              </a:rPr>
              <a:t>Przyjmujecie zagadkowe wyzwanie: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2 dociekliwość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spokój</a:t>
            </a:r>
            <a:br>
              <a:rPr lang="pl-PL" sz="1200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magiczny kamień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57132" y="1887779"/>
            <a:ext cx="1175690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 panose="03010101010201010101" pitchFamily="66" charset="0"/>
              </a:rPr>
              <a:t>Zalepcie oczy </a:t>
            </a:r>
            <a:r>
              <a:rPr lang="pl-PL" sz="1200" dirty="0" err="1">
                <a:latin typeface="Monotype Corsiva" panose="03010101010201010101" pitchFamily="66" charset="0"/>
              </a:rPr>
              <a:t>Wężoglizda</a:t>
            </a:r>
            <a:r>
              <a:rPr lang="pl-PL" sz="1200" dirty="0">
                <a:latin typeface="Monotype Corsiva" panose="03010101010201010101" pitchFamily="66" charset="0"/>
              </a:rPr>
              <a:t> pecyną błotka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i ucieknijcie:</a:t>
            </a:r>
          </a:p>
          <a:p>
            <a:r>
              <a:rPr lang="pl-PL" sz="1200" b="1" dirty="0">
                <a:latin typeface="Monotype Corsiva" panose="03010101010201010101" pitchFamily="66" charset="0"/>
              </a:rPr>
              <a:t>2 błotko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grzebanie</a:t>
            </a:r>
            <a:br>
              <a:rPr lang="pl-PL" sz="1200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 panose="03010101010201010101" pitchFamily="66" charset="0"/>
              </a:rPr>
              <a:t>1 wspinanie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9E2A3F9-CAB2-4CD2-939E-3ACFB46FC719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I-21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670497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878" y="383559"/>
            <a:ext cx="2233022" cy="1318707"/>
          </a:xfrm>
        </p:spPr>
        <p:txBody>
          <a:bodyPr anchor="ctr">
            <a:noAutofit/>
          </a:bodyPr>
          <a:lstStyle/>
          <a:p>
            <a:r>
              <a:rPr lang="pl-PL" sz="1550" dirty="0">
                <a:latin typeface="Monotype Corsiva" panose="03010101010201010101" pitchFamily="66" charset="0"/>
              </a:rPr>
              <a:t>W korytarzach ponad Wami doszło do silnego wstrząsu, co powoduje istny deszcz kamiennych odłamków</a:t>
            </a:r>
            <a:br>
              <a:rPr lang="pl-PL" sz="1550" dirty="0">
                <a:latin typeface="Monotype Corsiva" panose="03010101010201010101" pitchFamily="66" charset="0"/>
              </a:rPr>
            </a:br>
            <a:r>
              <a:rPr lang="pl-PL" sz="1550" dirty="0">
                <a:latin typeface="Monotype Corsiva" panose="03010101010201010101" pitchFamily="66" charset="0"/>
              </a:rPr>
              <a:t>w korytarzu, którym idziecie.</a:t>
            </a:r>
            <a:endParaRPr lang="en-US" sz="155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169" y="1949349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>
                <a:latin typeface="Monotype Corsiva" panose="03010101010201010101" pitchFamily="66" charset="0"/>
              </a:rPr>
              <a:t>Przemknijcie ostrożnie między odłamkami: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3 spokój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wspinanie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09868" y="1950803"/>
            <a:ext cx="1199361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>
                <a:latin typeface="Monotype Corsiva" panose="03010101010201010101" pitchFamily="66" charset="0"/>
              </a:rPr>
              <a:t>Użyjcie magicznej osłony:</a:t>
            </a:r>
          </a:p>
          <a:p>
            <a:r>
              <a:rPr lang="pl-PL" sz="1200" b="1">
                <a:latin typeface="Monotype Corsiva"/>
              </a:rPr>
              <a:t>2 magiczny kamień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/>
              </a:rPr>
              <a:t>1 majsterkowania</a:t>
            </a:r>
            <a:br>
              <a:rPr lang="pl-PL" sz="1200">
                <a:latin typeface="Monotype Corsiva" panose="03010101010201010101" pitchFamily="66" charset="0"/>
              </a:rPr>
            </a:br>
            <a:r>
              <a:rPr lang="pl-PL" sz="1200">
                <a:latin typeface="Monotype Corsiva"/>
              </a:rPr>
              <a:t>1 spokój</a:t>
            </a:r>
            <a:endParaRPr lang="en-US" sz="1200" b="1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38817F1E-E17B-4047-B379-77B35F3DA860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I-22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899609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7810" y="265389"/>
            <a:ext cx="2367161" cy="1318707"/>
          </a:xfrm>
        </p:spPr>
        <p:txBody>
          <a:bodyPr anchor="ctr">
            <a:noAutofit/>
          </a:bodyPr>
          <a:lstStyle/>
          <a:p>
            <a:r>
              <a:rPr lang="pl-PL" sz="1550">
                <a:latin typeface="Monotype Corsiva" panose="03010101010201010101" pitchFamily="66" charset="0"/>
              </a:rPr>
              <a:t>Korytarz przed Wami ewidentnie został zalany, po czym… zamarzł.</a:t>
            </a:r>
            <a:endParaRPr lang="en-US" sz="155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046" y="1925715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>
                <a:latin typeface="Monotype Corsiva" panose="03010101010201010101" pitchFamily="66" charset="0"/>
              </a:rPr>
              <a:t>Wykujcie sobie przejście: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2 wybuchowy gaz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grzebanie</a:t>
            </a:r>
            <a:br>
              <a:rPr lang="pl-PL" sz="1200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majsterkowanie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41378" y="1927156"/>
            <a:ext cx="1136237" cy="1474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>
                <a:latin typeface="Monotype Corsiva" panose="03010101010201010101" pitchFamily="66" charset="0"/>
              </a:rPr>
              <a:t>Roztopcie lód gorącą magią: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3 magiczny kamień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dociekliwość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A897066B-C67B-48D6-880A-27E00A6EF5A5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I-23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279501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0895" y="367803"/>
            <a:ext cx="2233022" cy="1318707"/>
          </a:xfrm>
        </p:spPr>
        <p:txBody>
          <a:bodyPr anchor="ctr">
            <a:noAutofit/>
          </a:bodyPr>
          <a:lstStyle/>
          <a:p>
            <a:r>
              <a:rPr lang="pl-PL" sz="1550">
                <a:latin typeface="Monotype Corsiva"/>
              </a:rPr>
              <a:t>Zdajecie sobie sprawę, że korytarz, którym szliście, zamienił się w labirynt.</a:t>
            </a:r>
            <a:endParaRPr lang="en-US" sz="155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169" y="195722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>
                <a:latin typeface="Monotype Corsiva" panose="03010101010201010101" pitchFamily="66" charset="0"/>
              </a:rPr>
              <a:t>Metodycznie odnajdźcie wyjście: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2 spokój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dociekliwość</a:t>
            </a:r>
            <a:br>
              <a:rPr lang="pl-PL" sz="1200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wspinanie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903535"/>
            <a:ext cx="114412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>
                <a:latin typeface="Monotype Corsiva" panose="03010101010201010101" pitchFamily="66" charset="0"/>
              </a:rPr>
              <a:t>Wysadźcie ściany labiryntu</a:t>
            </a:r>
            <a:br>
              <a:rPr lang="pl-PL" sz="1200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w powietrze: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2 wybuchowy gaz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majsterkowanie</a:t>
            </a:r>
            <a:br>
              <a:rPr lang="pl-PL" sz="1200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spokój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E08A12F-5594-4891-8063-D64709A4E857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I-24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187294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7810" y="494088"/>
            <a:ext cx="2280365" cy="1176666"/>
          </a:xfrm>
        </p:spPr>
        <p:txBody>
          <a:bodyPr anchor="ctr">
            <a:noAutofit/>
          </a:bodyPr>
          <a:lstStyle/>
          <a:p>
            <a:r>
              <a:rPr lang="pl-PL" sz="1300">
                <a:latin typeface="Monotype Corsiva"/>
              </a:rPr>
              <a:t>Podziemne przeciągi to normalna sprawa. Jednak czasem występują tu też trąby powietrzne. Jak na przykład teraz!</a:t>
            </a:r>
            <a:br>
              <a:rPr lang="pl-PL" sz="1300">
                <a:latin typeface="Monotype Corsiva" panose="03010101010201010101" pitchFamily="66" charset="0"/>
              </a:rPr>
            </a:br>
            <a:r>
              <a:rPr lang="pl-PL" sz="1300">
                <a:latin typeface="Monotype Corsiva"/>
              </a:rPr>
              <a:t>RATUJ SIĘ KTO MOŻE!</a:t>
            </a:r>
            <a:endParaRPr lang="en-US" sz="13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046" y="1988739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>
                <a:latin typeface="Monotype Corsiva" panose="03010101010201010101" pitchFamily="66" charset="0"/>
              </a:rPr>
              <a:t>Wykopcie jamki ochronne: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3 grzebanie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spokój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94113" y="1958681"/>
            <a:ext cx="1254595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>
                <a:latin typeface="Monotype Corsiva" panose="03010101010201010101" pitchFamily="66" charset="0"/>
              </a:rPr>
              <a:t>Ulepcie sobie ciężkie buty: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3 błotko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majsterkowanie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8CDC6F7-8969-486B-A54A-F6675DB8F907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I-25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234448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6769" y="383559"/>
            <a:ext cx="2193569" cy="1318707"/>
          </a:xfrm>
        </p:spPr>
        <p:txBody>
          <a:bodyPr anchor="ctr">
            <a:noAutofit/>
          </a:bodyPr>
          <a:lstStyle/>
          <a:p>
            <a:r>
              <a:rPr lang="pl-PL" sz="1200">
                <a:latin typeface="Monotype Corsiva"/>
              </a:rPr>
              <a:t>Zbierająca się w podziemiu wilgoć spowodowała, że w niektórych szczegółnie wysokich komorach zaczęły zbierać się prawdziwe chmury. A w korytarzu, do którego właśnie trafiliście, rozpętała się istna burza z piorunami. 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169" y="1957227"/>
            <a:ext cx="1187904" cy="14109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1200">
                <a:latin typeface="Monotype Corsiva" panose="03010101010201010101" pitchFamily="66" charset="0"/>
              </a:rPr>
              <a:t>Przeczekajcie burzę:</a:t>
            </a:r>
          </a:p>
          <a:p>
            <a:r>
              <a:rPr lang="pl-PL" sz="1200" b="1">
                <a:latin typeface="Monotype Corsiva"/>
              </a:rPr>
              <a:t> 2 spokój</a:t>
            </a:r>
          </a:p>
          <a:p>
            <a:r>
              <a:rPr lang="pl-PL" sz="1200">
                <a:latin typeface="Monotype Corsiva"/>
              </a:rPr>
              <a:t>1 dociekliwość</a:t>
            </a:r>
            <a:endParaRPr lang="pl-PL" sz="1200" b="1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01990" y="1927169"/>
            <a:ext cx="1175690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>
                <a:latin typeface="Monotype Corsiva" panose="03010101010201010101" pitchFamily="66" charset="0"/>
              </a:rPr>
              <a:t>Rozpędźcie chmury:</a:t>
            </a:r>
          </a:p>
          <a:p>
            <a:r>
              <a:rPr lang="pl-PL" sz="1200" b="1">
                <a:latin typeface="Monotype Corsiva"/>
              </a:rPr>
              <a:t>2 magiczny kamień</a:t>
            </a:r>
          </a:p>
          <a:p>
            <a:r>
              <a:rPr lang="pl-PL" sz="1200">
                <a:latin typeface="Monotype Corsiva"/>
              </a:rPr>
              <a:t>1 wspinaczka</a:t>
            </a: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089E27F-FB88-40C5-84B8-A1844F293F27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I-26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391804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5153" y="407193"/>
            <a:ext cx="2264584" cy="1263469"/>
          </a:xfrm>
        </p:spPr>
        <p:txBody>
          <a:bodyPr anchor="ctr">
            <a:noAutofit/>
          </a:bodyPr>
          <a:lstStyle/>
          <a:p>
            <a:r>
              <a:rPr lang="pl-PL" sz="1300">
                <a:latin typeface="Monotype Corsiva"/>
              </a:rPr>
              <a:t>Spotykacie zrozpaczonego</a:t>
            </a:r>
            <a:br>
              <a:rPr lang="pl-PL" sz="1300">
                <a:latin typeface="Monotype Corsiva" panose="03010101010201010101" pitchFamily="66" charset="0"/>
              </a:rPr>
            </a:br>
            <a:r>
              <a:rPr lang="pl-PL" sz="1300">
                <a:latin typeface="Monotype Corsiva"/>
              </a:rPr>
              <a:t>kreciego jubilera, któremu rozsypały się wszystkie kamienie szlachetne. Jest przekonany, że nigdy ich nie pozbiera ze swoim słabym wzrokiem…</a:t>
            </a:r>
            <a:endParaRPr lang="en-US" sz="13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046" y="1965105"/>
            <a:ext cx="1187904" cy="14109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1200">
                <a:latin typeface="Monotype Corsiva" panose="03010101010201010101" pitchFamily="66" charset="0"/>
              </a:rPr>
              <a:t>Skrupulatnie przeszukajcie pomieszczenie:</a:t>
            </a:r>
          </a:p>
          <a:p>
            <a:r>
              <a:rPr lang="pl-PL" sz="1200" b="1">
                <a:latin typeface="Monotype Corsiva"/>
              </a:rPr>
              <a:t>2 dociekliwość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/>
              </a:rPr>
              <a:t>2 spokój</a:t>
            </a:r>
            <a:endParaRPr lang="en-US" sz="1200" b="1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00" y="1935047"/>
            <a:ext cx="1175689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>
                <a:latin typeface="Monotype Corsiva" panose="03010101010201010101" pitchFamily="66" charset="0"/>
              </a:rPr>
              <a:t>Zróbcie kreciemu jubilerowi okulary:</a:t>
            </a:r>
          </a:p>
          <a:p>
            <a:r>
              <a:rPr lang="pl-PL" sz="1200" b="1">
                <a:latin typeface="Monotype Corsiva"/>
              </a:rPr>
              <a:t>2 majsterkowanie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/>
              </a:rPr>
              <a:t>1 magiczny kamień</a:t>
            </a:r>
            <a:br>
              <a:rPr lang="pl-PL" sz="1200">
                <a:latin typeface="Monotype Corsiva" panose="03010101010201010101" pitchFamily="66" charset="0"/>
              </a:rPr>
            </a:br>
            <a:r>
              <a:rPr lang="pl-PL" sz="1200">
                <a:latin typeface="Monotype Corsiva"/>
              </a:rPr>
              <a:t>1 spokój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9106042-BFAF-4E18-86B5-790DEDC614E5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I-27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841929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248" y="391437"/>
            <a:ext cx="2335599" cy="1318707"/>
          </a:xfrm>
        </p:spPr>
        <p:txBody>
          <a:bodyPr anchor="ctr">
            <a:noAutofit/>
          </a:bodyPr>
          <a:lstStyle/>
          <a:p>
            <a:r>
              <a:rPr lang="pl-PL" sz="1550">
                <a:latin typeface="Monotype Corsiva"/>
              </a:rPr>
              <a:t>Czujecie potężne wstrząsy,</a:t>
            </a:r>
            <a:br>
              <a:rPr lang="pl-PL" sz="1550">
                <a:latin typeface="Monotype Corsiva" panose="03010101010201010101" pitchFamily="66" charset="0"/>
              </a:rPr>
            </a:br>
            <a:r>
              <a:rPr lang="pl-PL" sz="1550">
                <a:latin typeface="Monotype Corsiva"/>
              </a:rPr>
              <a:t>a chwilę później orientujecie się, że podłoga korytarza, którym idziecie zaczyna pękać</a:t>
            </a:r>
            <a:br>
              <a:rPr lang="pl-PL" sz="1550">
                <a:latin typeface="Monotype Corsiva" panose="03010101010201010101" pitchFamily="66" charset="0"/>
              </a:rPr>
            </a:br>
            <a:r>
              <a:rPr lang="pl-PL" sz="1550">
                <a:latin typeface="Monotype Corsiva"/>
              </a:rPr>
              <a:t>i rozstępować się.</a:t>
            </a:r>
            <a:endParaRPr lang="en-US" sz="155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169" y="2043885"/>
            <a:ext cx="1187904" cy="14109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1200">
                <a:latin typeface="Monotype Corsiva" panose="03010101010201010101" pitchFamily="66" charset="0"/>
              </a:rPr>
              <a:t>Wspinacie się na ściany:</a:t>
            </a:r>
          </a:p>
          <a:p>
            <a:r>
              <a:rPr lang="pl-PL" sz="1200" b="1">
                <a:latin typeface="Monotype Corsiva"/>
              </a:rPr>
              <a:t>3 wspinanie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/>
              </a:rPr>
              <a:t>1 majsterkowanie</a:t>
            </a:r>
            <a:endParaRPr lang="en-US" sz="1200" b="1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294113" y="2013827"/>
            <a:ext cx="1223033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>
                <a:latin typeface="Monotype Corsiva" panose="03010101010201010101" pitchFamily="66" charset="0"/>
              </a:rPr>
              <a:t>Budujecie prowizoryczny most z gliny:</a:t>
            </a:r>
          </a:p>
          <a:p>
            <a:r>
              <a:rPr lang="pl-PL" sz="1200" b="1">
                <a:latin typeface="Monotype Corsiva"/>
              </a:rPr>
              <a:t>2 błotko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/>
              </a:rPr>
              <a:t>1 majsterkowanie</a:t>
            </a:r>
            <a:br>
              <a:rPr lang="pl-PL" sz="1200">
                <a:latin typeface="Monotype Corsiva" panose="03010101010201010101" pitchFamily="66" charset="0"/>
              </a:rPr>
            </a:br>
            <a:r>
              <a:rPr lang="pl-PL" sz="1200">
                <a:latin typeface="Monotype Corsiva"/>
              </a:rPr>
              <a:t>1 spokój</a:t>
            </a:r>
            <a:endParaRPr lang="en-US" sz="1200" b="1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1D9E774-77B7-44C8-B598-FFA0503EE045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I-28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576319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372" y="383559"/>
            <a:ext cx="2288256" cy="1318707"/>
          </a:xfrm>
        </p:spPr>
        <p:txBody>
          <a:bodyPr anchor="ctr">
            <a:noAutofit/>
          </a:bodyPr>
          <a:lstStyle/>
          <a:p>
            <a:r>
              <a:rPr lang="pl-PL" sz="1200">
                <a:latin typeface="Monotype Corsiva"/>
              </a:rPr>
              <a:t>Słyszycie rumor przypominający podziemny wstrząs. Ale szybko orientujecie się, że musieliście trafić na jakiś rodzaj starej pułapki, ponieważ ściany tunelu zaczęły się ewidentnie zbliżać do siebie, grożąc Wam zmianą w podziemne naleśniki.</a:t>
            </a:r>
            <a:endParaRPr lang="en-US" sz="12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169" y="1980861"/>
            <a:ext cx="1187904" cy="14109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1200">
                <a:latin typeface="Monotype Corsiva"/>
              </a:rPr>
              <a:t>Zakopcie się</a:t>
            </a:r>
            <a:br>
              <a:rPr lang="pl-PL" sz="1200">
                <a:latin typeface="Monotype Corsiva" panose="03010101010201010101" pitchFamily="66" charset="0"/>
              </a:rPr>
            </a:br>
            <a:r>
              <a:rPr lang="pl-PL" sz="1200">
                <a:latin typeface="Monotype Corsiva"/>
              </a:rPr>
              <a:t>i poczekajcie, aż ściany znowu się rozsuną:</a:t>
            </a:r>
          </a:p>
          <a:p>
            <a:r>
              <a:rPr lang="pl-PL" sz="1200" b="1">
                <a:latin typeface="Monotype Corsiva"/>
              </a:rPr>
              <a:t>2 grzebanie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/>
              </a:rPr>
              <a:t>1 spokój</a:t>
            </a:r>
            <a:endParaRPr lang="en-US" sz="1200" b="1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526" y="1950803"/>
            <a:ext cx="1175690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latin typeface="Monotype Corsiva"/>
              </a:rPr>
              <a:t>Spowolnijcie pułapkę prowizorycznymi klinami</a:t>
            </a:r>
            <a:br>
              <a:rPr lang="pl-PL" sz="1200" dirty="0">
                <a:latin typeface="Monotype Corsiva"/>
              </a:rPr>
            </a:br>
            <a:r>
              <a:rPr lang="pl-PL" sz="1200" dirty="0">
                <a:latin typeface="Monotype Corsiva"/>
              </a:rPr>
              <a:t>i uciekajcie: 2 </a:t>
            </a:r>
            <a:r>
              <a:rPr lang="pl-PL" sz="1200" b="1" dirty="0">
                <a:latin typeface="Monotype Corsiva"/>
              </a:rPr>
              <a:t>majsterkowanie</a:t>
            </a:r>
            <a:br>
              <a:rPr lang="pl-PL" sz="1200" b="1" dirty="0">
                <a:latin typeface="Monotype Corsiva" panose="03010101010201010101" pitchFamily="66" charset="0"/>
              </a:rPr>
            </a:br>
            <a:r>
              <a:rPr lang="pl-PL" sz="1200" dirty="0">
                <a:latin typeface="Monotype Corsiva"/>
              </a:rPr>
              <a:t>1 wspinanie</a:t>
            </a:r>
            <a:endParaRPr lang="en-US" sz="12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0D4D710-E0E1-4070-8F56-D8735E3A845D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I-29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75006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270" y="391437"/>
            <a:ext cx="2266950" cy="1318707"/>
          </a:xfrm>
        </p:spPr>
        <p:txBody>
          <a:bodyPr anchor="ctr"/>
          <a:lstStyle/>
          <a:p>
            <a:r>
              <a:rPr lang="pl-PL" sz="1550">
                <a:latin typeface="Monotype Corsiva"/>
              </a:rPr>
              <a:t>Znaleźliście porzuconą, zamarzniętą różdżkę maga. To bardzo</a:t>
            </a:r>
            <a:br>
              <a:rPr lang="pl-PL" sz="1550">
                <a:latin typeface="Monotype Corsiva" panose="03010101010201010101" pitchFamily="66" charset="0"/>
              </a:rPr>
            </a:br>
            <a:r>
              <a:rPr lang="pl-PL" sz="1550">
                <a:latin typeface="Monotype Corsiva"/>
              </a:rPr>
              <a:t>potężny i niebezpieczny przedmiot.</a:t>
            </a:r>
            <a:endParaRPr lang="en-US" sz="155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292" y="195722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>
                <a:latin typeface="Monotype Corsiva" panose="03010101010201010101" pitchFamily="66" charset="0"/>
              </a:rPr>
              <a:t>Zakopcie ją tak, by nikt jej nie znalazł: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2 grzebanie</a:t>
            </a:r>
            <a:br>
              <a:rPr lang="pl-PL" sz="1200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dociekliwość</a:t>
            </a:r>
            <a:endParaRPr lang="en-US" sz="120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60937" y="1958681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>
                <a:latin typeface="Monotype Corsiva" panose="03010101010201010101" pitchFamily="66" charset="0"/>
              </a:rPr>
              <a:t>Zapieczętujcie ją magicznie: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2 magiczny kamień</a:t>
            </a:r>
            <a:br>
              <a:rPr lang="pl-PL" sz="1200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majsterkowanie</a:t>
            </a:r>
            <a:endParaRPr lang="en-US" sz="120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58C11E3-DFBE-4375-83E4-E08B7ABF8A30}"/>
              </a:ext>
            </a:extLst>
          </p:cNvPr>
          <p:cNvSpPr/>
          <p:nvPr/>
        </p:nvSpPr>
        <p:spPr>
          <a:xfrm>
            <a:off x="2277605" y="3415817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113374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5167" y="446583"/>
            <a:ext cx="2256693" cy="1176666"/>
          </a:xfrm>
        </p:spPr>
        <p:txBody>
          <a:bodyPr anchor="ctr">
            <a:noAutofit/>
          </a:bodyPr>
          <a:lstStyle/>
          <a:p>
            <a:r>
              <a:rPr lang="pl-PL" sz="1300" dirty="0">
                <a:latin typeface="Monotype Corsiva"/>
              </a:rPr>
              <a:t>Z daleka słyszycie mlaskanie. Waszym oczom ukazuje się</a:t>
            </a:r>
            <a:br>
              <a:rPr lang="pl-PL" sz="1300" dirty="0">
                <a:latin typeface="Monotype Corsiva"/>
              </a:rPr>
            </a:br>
            <a:r>
              <a:rPr lang="pl-PL" sz="1300" dirty="0">
                <a:latin typeface="Monotype Corsiva"/>
              </a:rPr>
              <a:t>w końcu wyraźnie spasiony </a:t>
            </a:r>
            <a:r>
              <a:rPr lang="pl-PL" sz="1300" dirty="0" err="1">
                <a:latin typeface="Monotype Corsiva"/>
              </a:rPr>
              <a:t>Turkutnik</a:t>
            </a:r>
            <a:r>
              <a:rPr lang="pl-PL" sz="1300" dirty="0">
                <a:latin typeface="Monotype Corsiva"/>
              </a:rPr>
              <a:t> Podjadły, który nie chce nas przepuścić, dopóki nie dostanie od Was jakiś smakołyków.</a:t>
            </a:r>
            <a:endParaRPr lang="en-US" sz="1300" dirty="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3428" y="1846935"/>
            <a:ext cx="1116890" cy="14109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1100">
                <a:latin typeface="Monotype Corsiva"/>
              </a:rPr>
              <a:t>Dzielicie się z nim tym, co macie najlepsze</a:t>
            </a:r>
            <a:br>
              <a:rPr lang="pl-PL" sz="1100">
                <a:latin typeface="Monotype Corsiva" panose="03010101010201010101" pitchFamily="66" charset="0"/>
              </a:rPr>
            </a:br>
            <a:r>
              <a:rPr lang="pl-PL" sz="1100">
                <a:latin typeface="Monotype Corsiva"/>
              </a:rPr>
              <a:t>w plecakach:</a:t>
            </a:r>
          </a:p>
          <a:p>
            <a:r>
              <a:rPr lang="pl-PL" sz="1100" b="1">
                <a:latin typeface="Monotype Corsiva"/>
              </a:rPr>
              <a:t>2 dociekliwość</a:t>
            </a:r>
            <a:br>
              <a:rPr lang="pl-PL" sz="1100" b="1">
                <a:latin typeface="Monotype Corsiva" panose="03010101010201010101" pitchFamily="66" charset="0"/>
              </a:rPr>
            </a:br>
            <a:r>
              <a:rPr lang="pl-PL" sz="1100">
                <a:latin typeface="Monotype Corsiva"/>
              </a:rPr>
              <a:t>1 grzebanie</a:t>
            </a:r>
            <a:br>
              <a:rPr lang="pl-PL" sz="1100">
                <a:latin typeface="Monotype Corsiva" panose="03010101010201010101" pitchFamily="66" charset="0"/>
              </a:rPr>
            </a:br>
            <a:r>
              <a:rPr lang="pl-PL" sz="1100">
                <a:latin typeface="Monotype Corsiva"/>
              </a:rPr>
              <a:t>1 spokój</a:t>
            </a:r>
            <a:br>
              <a:rPr lang="pl-PL" sz="1100">
                <a:latin typeface="Monotype Corsiva" panose="03010101010201010101" pitchFamily="66" charset="0"/>
              </a:rPr>
            </a:br>
            <a:endParaRPr lang="pl-PL" sz="110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632" y="1816878"/>
            <a:ext cx="1159909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>
                <a:latin typeface="Monotype Corsiva" panose="03010101010201010101" pitchFamily="66" charset="0"/>
              </a:rPr>
              <a:t>Dajecie mu potwornie pikantną przekąskę, a tym samym nauczkę, by nie sępić od nieznajomych:</a:t>
            </a:r>
          </a:p>
          <a:p>
            <a:r>
              <a:rPr lang="pl-PL" sz="1200" b="1">
                <a:latin typeface="Monotype Corsiva"/>
              </a:rPr>
              <a:t>2 magiczny kamień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/>
              </a:rPr>
              <a:t>1 majsterkowanie</a:t>
            </a:r>
            <a:br>
              <a:rPr lang="pl-PL" sz="1200">
                <a:latin typeface="Monotype Corsiva" panose="03010101010201010101" pitchFamily="66" charset="0"/>
              </a:rPr>
            </a:br>
            <a:r>
              <a:rPr lang="pl-PL" sz="1200">
                <a:latin typeface="Monotype Corsiva"/>
              </a:rPr>
              <a:t>1 wybuchowy gaz</a:t>
            </a:r>
            <a:endParaRPr lang="en-US" sz="1200" b="1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943B280-602B-456B-AEEE-FD382DF12200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I-30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126056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9208" y="344170"/>
            <a:ext cx="2209350" cy="1318707"/>
          </a:xfrm>
        </p:spPr>
        <p:txBody>
          <a:bodyPr anchor="ctr">
            <a:noAutofit/>
          </a:bodyPr>
          <a:lstStyle/>
          <a:p>
            <a:r>
              <a:rPr lang="pl-PL" sz="1400">
                <a:latin typeface="Monotype Corsiva" panose="03010101010201010101" pitchFamily="66" charset="0"/>
              </a:rPr>
              <a:t>Przed Wami zawalony korytarz.</a:t>
            </a:r>
            <a:endParaRPr lang="en-US" sz="140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9678" y="1957227"/>
            <a:ext cx="1187904" cy="14109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1200">
                <a:latin typeface="Monotype Corsiva" panose="03010101010201010101" pitchFamily="66" charset="0"/>
              </a:rPr>
              <a:t>Odkopcie przejście:</a:t>
            </a:r>
          </a:p>
          <a:p>
            <a:r>
              <a:rPr lang="pl-PL" sz="1200" b="1">
                <a:latin typeface="Monotype Corsiva"/>
              </a:rPr>
              <a:t>2 grzebanie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/>
              </a:rPr>
              <a:t>1 dociekliwość</a:t>
            </a:r>
            <a:br>
              <a:rPr lang="pl-PL" sz="1200">
                <a:latin typeface="Monotype Corsiva" panose="03010101010201010101" pitchFamily="66" charset="0"/>
              </a:rPr>
            </a:br>
            <a:r>
              <a:rPr lang="pl-PL" sz="1200">
                <a:latin typeface="Monotype Corsiva"/>
              </a:rPr>
              <a:t>1 majsterkowanie</a:t>
            </a:r>
            <a:endParaRPr lang="en-US" sz="1200" b="1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57303" y="1927169"/>
            <a:ext cx="1081004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>
                <a:latin typeface="Monotype Corsiva" panose="03010101010201010101" pitchFamily="66" charset="0"/>
              </a:rPr>
              <a:t>Obejdźcie zator:</a:t>
            </a:r>
          </a:p>
          <a:p>
            <a:r>
              <a:rPr lang="pl-PL" sz="1200" b="1">
                <a:latin typeface="Monotype Corsiva"/>
              </a:rPr>
              <a:t>2 wspinania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/>
              </a:rPr>
              <a:t>1 gaz wybuchowy</a:t>
            </a:r>
            <a:br>
              <a:rPr lang="pl-PL" sz="1200">
                <a:latin typeface="Monotype Corsiva" panose="03010101010201010101" pitchFamily="66" charset="0"/>
              </a:rPr>
            </a:br>
            <a:r>
              <a:rPr lang="pl-PL" sz="1200">
                <a:latin typeface="Monotype Corsiva"/>
              </a:rPr>
              <a:t>1 grzebanie</a:t>
            </a:r>
            <a:endParaRPr lang="en-US" sz="1200" b="1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A529DE4-EAC3-493E-B0C3-B7CCE3211ADF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I-31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850740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0347" y="359925"/>
            <a:ext cx="2154117" cy="1318707"/>
          </a:xfrm>
        </p:spPr>
        <p:txBody>
          <a:bodyPr anchor="ctr">
            <a:noAutofit/>
          </a:bodyPr>
          <a:lstStyle/>
          <a:p>
            <a:r>
              <a:rPr lang="pl-PL" sz="1400">
                <a:latin typeface="Monotype Corsiva" panose="03010101010201010101" pitchFamily="66" charset="0"/>
              </a:rPr>
              <a:t>Wychodzicie zza rogu i omal nie wpadacie do głębokiej przepaści.</a:t>
            </a:r>
            <a:endParaRPr lang="en-US" sz="140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046" y="1941471"/>
            <a:ext cx="1187904" cy="1410966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pl-PL" sz="1200">
                <a:latin typeface="Monotype Corsiva" panose="03010101010201010101" pitchFamily="66" charset="0"/>
              </a:rPr>
              <a:t>Ostrożnie przechodzicie po wąskich skalnych półkach przy samej ścianie tunelu:</a:t>
            </a:r>
          </a:p>
          <a:p>
            <a:r>
              <a:rPr lang="pl-PL" sz="1200" b="1">
                <a:latin typeface="Monotype Corsiva"/>
              </a:rPr>
              <a:t>3 spokój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/>
              </a:rPr>
              <a:t>1 wspinanie</a:t>
            </a:r>
            <a:endParaRPr lang="en-US" sz="1200" b="1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33738" y="1911413"/>
            <a:ext cx="1175690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>
                <a:latin typeface="Monotype Corsiva" panose="03010101010201010101" pitchFamily="66" charset="0"/>
              </a:rPr>
              <a:t>Przerzucacie przez przepaść mostek:</a:t>
            </a:r>
          </a:p>
          <a:p>
            <a:r>
              <a:rPr lang="pl-PL" sz="1200" b="1">
                <a:latin typeface="Monotype Corsiva"/>
              </a:rPr>
              <a:t>3 majsterkowanie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/>
              </a:rPr>
              <a:t>1 błotko</a:t>
            </a:r>
            <a:endParaRPr lang="en-US" sz="1200" b="1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3A0F2C19-9A11-4CA3-B88E-03702E616949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I-32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98574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6393" y="391437"/>
            <a:ext cx="2266950" cy="1318707"/>
          </a:xfrm>
        </p:spPr>
        <p:txBody>
          <a:bodyPr anchor="ctr"/>
          <a:lstStyle/>
          <a:p>
            <a:r>
              <a:rPr lang="pl-PL" sz="1550">
                <a:latin typeface="Monotype Corsiva"/>
              </a:rPr>
              <a:t>Nagle wszystko staje się piszczące i puchate.</a:t>
            </a:r>
            <a:br>
              <a:rPr lang="pl-PL" sz="1550">
                <a:latin typeface="Monotype Corsiva" panose="03010101010201010101" pitchFamily="66" charset="0"/>
              </a:rPr>
            </a:br>
            <a:r>
              <a:rPr lang="pl-PL" sz="1550">
                <a:latin typeface="Monotype Corsiva"/>
              </a:rPr>
              <a:t>To stadko głodnych</a:t>
            </a:r>
            <a:br>
              <a:rPr lang="pl-PL" sz="1550">
                <a:latin typeface="Monotype Corsiva" panose="03010101010201010101" pitchFamily="66" charset="0"/>
              </a:rPr>
            </a:br>
            <a:r>
              <a:rPr lang="pl-PL" sz="1550">
                <a:latin typeface="Monotype Corsiva"/>
              </a:rPr>
              <a:t>myszek oblazło Was</a:t>
            </a:r>
            <a:br>
              <a:rPr lang="pl-PL" sz="1550">
                <a:latin typeface="Monotype Corsiva" panose="03010101010201010101" pitchFamily="66" charset="0"/>
              </a:rPr>
            </a:br>
            <a:r>
              <a:rPr lang="pl-PL" sz="1550">
                <a:latin typeface="Monotype Corsiva"/>
              </a:rPr>
              <a:t>w poszukiwaniu jedzenia.</a:t>
            </a:r>
            <a:endParaRPr lang="en-US" sz="155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046" y="1909959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>
                <a:latin typeface="Monotype Corsiva" panose="03010101010201010101" pitchFamily="66" charset="0"/>
              </a:rPr>
              <a:t>Odstraszcie je: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2 gaz wybuchowy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majsterkowanie</a:t>
            </a:r>
            <a:endParaRPr lang="en-US" sz="120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13673" y="1879901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>
                <a:latin typeface="Monotype Corsiva" panose="03010101010201010101" pitchFamily="66" charset="0"/>
              </a:rPr>
              <a:t>Czym prędzej ucieknijcie: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3 wspinanie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9401F6EE-EB90-4101-B570-E4C9DFA49E5F}"/>
              </a:ext>
            </a:extLst>
          </p:cNvPr>
          <p:cNvSpPr/>
          <p:nvPr/>
        </p:nvSpPr>
        <p:spPr>
          <a:xfrm>
            <a:off x="2277605" y="3415817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10562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6393" y="367803"/>
            <a:ext cx="2266950" cy="1318707"/>
          </a:xfrm>
        </p:spPr>
        <p:txBody>
          <a:bodyPr anchor="ctr"/>
          <a:lstStyle/>
          <a:p>
            <a:r>
              <a:rPr lang="pl-PL">
                <a:latin typeface="Monotype Corsiva" panose="03010101010201010101" pitchFamily="66" charset="0"/>
              </a:rPr>
              <a:t>Przed Wami zawalony korytarz.</a:t>
            </a:r>
            <a:endParaRPr lang="en-US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046" y="195722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>
                <a:latin typeface="Monotype Corsiva" panose="03010101010201010101" pitchFamily="66" charset="0"/>
              </a:rPr>
              <a:t>Odkopcie przejście: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2 grzebanie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dociekliwość</a:t>
            </a:r>
            <a:endParaRPr lang="en-US" sz="120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68814" y="1958681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>
                <a:latin typeface="Monotype Corsiva" panose="03010101010201010101" pitchFamily="66" charset="0"/>
              </a:rPr>
              <a:t>Rozłupcie zator: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2 dociekliwość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gaz wybuchowy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47ABCC87-5E2D-4CB9-AA3A-0080BBB72A1F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03077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148" y="399315"/>
            <a:ext cx="2266950" cy="1318707"/>
          </a:xfrm>
        </p:spPr>
        <p:txBody>
          <a:bodyPr anchor="ctr"/>
          <a:lstStyle/>
          <a:p>
            <a:r>
              <a:rPr lang="pl-PL">
                <a:latin typeface="Monotype Corsiva" panose="03010101010201010101" pitchFamily="66" charset="0"/>
              </a:rPr>
              <a:t>Korytarz, którym idziecie coraz mocniej przecieka. Zabezpieczcie go przed zalaniem.</a:t>
            </a:r>
            <a:endParaRPr lang="en-US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169" y="1933593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>
                <a:latin typeface="Monotype Corsiva" panose="03010101010201010101" pitchFamily="66" charset="0"/>
              </a:rPr>
              <a:t>Wykopcie sieć odpływów: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2 wybuchowy gaz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grzebanie</a:t>
            </a:r>
            <a:endParaRPr lang="en-US" sz="120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29427" y="1903535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>
                <a:latin typeface="Monotype Corsiva" panose="03010101010201010101" pitchFamily="66" charset="0"/>
              </a:rPr>
              <a:t>Zalepcie przecieki: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3 błotko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56DB1D4-7383-4FDC-AFED-F70B021DE209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84914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5780" y="399315"/>
            <a:ext cx="2266950" cy="1318707"/>
          </a:xfrm>
        </p:spPr>
        <p:txBody>
          <a:bodyPr anchor="ctr"/>
          <a:lstStyle/>
          <a:p>
            <a:r>
              <a:rPr lang="pl-PL">
                <a:latin typeface="Monotype Corsiva" panose="03010101010201010101" pitchFamily="66" charset="0"/>
              </a:rPr>
              <a:t>Waszą drogę blokuje sieć korzeni drzew, przez którą ciężko się przecisnąć.</a:t>
            </a:r>
            <a:endParaRPr lang="en-US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1801" y="1988739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>
                <a:latin typeface="Monotype Corsiva" panose="03010101010201010101" pitchFamily="66" charset="0"/>
              </a:rPr>
              <a:t>Przebijcie się: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2 dociekliwość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gaz wybuchowy</a:t>
            </a:r>
            <a:endParaRPr lang="en-US" sz="120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53059" y="1958681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>
                <a:latin typeface="Monotype Corsiva" panose="03010101010201010101" pitchFamily="66" charset="0"/>
              </a:rPr>
              <a:t>Przemieście je: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2 magiczny kamień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majsterkowanie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3B1EFE65-354C-4F60-8EA1-B0372B5F9E18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091820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270" y="383559"/>
            <a:ext cx="2266950" cy="1318707"/>
          </a:xfrm>
        </p:spPr>
        <p:txBody>
          <a:bodyPr anchor="ctr"/>
          <a:lstStyle/>
          <a:p>
            <a:r>
              <a:rPr lang="pl-PL">
                <a:latin typeface="Monotype Corsiva" panose="03010101010201010101" pitchFamily="66" charset="0"/>
              </a:rPr>
              <a:t>Ściana obsydianu blokuje Wam drogę - bardzo ciężko go zniszczyć.</a:t>
            </a:r>
            <a:endParaRPr lang="en-US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292" y="1996617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>
                <a:latin typeface="Monotype Corsiva" panose="03010101010201010101" pitchFamily="66" charset="0"/>
              </a:rPr>
              <a:t>Wysadźcie go: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3 wybuchowy gaz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45182" y="1966559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>
                <a:latin typeface="Monotype Corsiva" panose="03010101010201010101" pitchFamily="66" charset="0"/>
              </a:rPr>
              <a:t>Rozkruszcie go: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2 dociekliwość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majsterkowanie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8E5F6089-D37F-4CD7-97FC-F04913AC54C6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66251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657" y="399315"/>
            <a:ext cx="2266950" cy="1318707"/>
          </a:xfrm>
        </p:spPr>
        <p:txBody>
          <a:bodyPr anchor="ctr">
            <a:normAutofit/>
          </a:bodyPr>
          <a:lstStyle/>
          <a:p>
            <a:r>
              <a:rPr lang="pl-PL" sz="1600">
                <a:latin typeface="Monotype Corsiva"/>
              </a:rPr>
              <a:t>Ostatnie przygody spowodowały, że Wasze kilofy i łopaty są mocno zużyte, potrzebujecie nowych.</a:t>
            </a:r>
            <a:endParaRPr lang="en-US" sz="16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2414" y="1925715"/>
            <a:ext cx="1187904" cy="1410966"/>
          </a:xfrm>
        </p:spPr>
        <p:txBody>
          <a:bodyPr>
            <a:normAutofit/>
          </a:bodyPr>
          <a:lstStyle/>
          <a:p>
            <a:r>
              <a:rPr lang="pl-PL" sz="1200">
                <a:latin typeface="Monotype Corsiva" panose="03010101010201010101" pitchFamily="66" charset="0"/>
              </a:rPr>
              <a:t>Zmajstrujcie je:</a:t>
            </a:r>
          </a:p>
          <a:p>
            <a:r>
              <a:rPr lang="pl-PL" sz="1200" b="1">
                <a:latin typeface="Monotype Corsiva" panose="03010101010201010101" pitchFamily="66" charset="0"/>
              </a:rPr>
              <a:t>2 majsterkowanie</a:t>
            </a:r>
            <a:r>
              <a:rPr lang="pl-PL" sz="1200">
                <a:latin typeface="Monotype Corsiva" panose="03010101010201010101" pitchFamily="66" charset="0"/>
              </a:rPr>
              <a:t> 1 dociekliwość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360936" y="1927169"/>
            <a:ext cx="1157968" cy="146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>
                <a:latin typeface="Monotype Corsiva" panose="03010101010201010101" pitchFamily="66" charset="0"/>
              </a:rPr>
              <a:t>Wykupcie nowe: </a:t>
            </a:r>
            <a:r>
              <a:rPr lang="pl-PL" sz="1200" b="1">
                <a:latin typeface="Monotype Corsiva" panose="03010101010201010101" pitchFamily="66" charset="0"/>
              </a:rPr>
              <a:t>2 magiczny kamień</a:t>
            </a:r>
            <a:br>
              <a:rPr lang="pl-PL" sz="1200" b="1">
                <a:latin typeface="Monotype Corsiva" panose="03010101010201010101" pitchFamily="66" charset="0"/>
              </a:rPr>
            </a:br>
            <a:r>
              <a:rPr lang="pl-PL" sz="1200">
                <a:latin typeface="Monotype Corsiva" panose="03010101010201010101" pitchFamily="66" charset="0"/>
              </a:rPr>
              <a:t>1 błotko</a:t>
            </a:r>
            <a:endParaRPr lang="en-US" sz="1200" b="1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7657118-A399-4CDD-8FDA-4EB809B4A237}"/>
              </a:ext>
            </a:extLst>
          </p:cNvPr>
          <p:cNvSpPr/>
          <p:nvPr/>
        </p:nvSpPr>
        <p:spPr>
          <a:xfrm>
            <a:off x="2233552" y="3419475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66047843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849</Words>
  <Application>Microsoft Office PowerPoint</Application>
  <PresentationFormat>Niestandardowy</PresentationFormat>
  <Paragraphs>191</Paragraphs>
  <Slides>32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32</vt:i4>
      </vt:variant>
    </vt:vector>
  </HeadingPairs>
  <TitlesOfParts>
    <vt:vector size="37" baseType="lpstr">
      <vt:lpstr>Arial</vt:lpstr>
      <vt:lpstr>Calibri</vt:lpstr>
      <vt:lpstr>Calibri Light</vt:lpstr>
      <vt:lpstr>Monotype Corsiva</vt:lpstr>
      <vt:lpstr>Motyw pakietu Office</vt:lpstr>
      <vt:lpstr>Wpadliście do starego grobowca.</vt:lpstr>
      <vt:lpstr>Trafiliście na jamę ogromnego niedźwiedzia. Na szczęście mocno śpi.</vt:lpstr>
      <vt:lpstr>Znaleźliście porzuconą, zamarzniętą różdżkę maga. To bardzo potężny i niebezpieczny przedmiot.</vt:lpstr>
      <vt:lpstr>Nagle wszystko staje się piszczące i puchate. To stadko głodnych myszek oblazło Was w poszukiwaniu jedzenia.</vt:lpstr>
      <vt:lpstr>Przed Wami zawalony korytarz.</vt:lpstr>
      <vt:lpstr>Korytarz, którym idziecie coraz mocniej przecieka. Zabezpieczcie go przed zalaniem.</vt:lpstr>
      <vt:lpstr>Waszą drogę blokuje sieć korzeni drzew, przez którą ciężko się przecisnąć.</vt:lpstr>
      <vt:lpstr>Ściana obsydianu blokuje Wam drogę - bardzo ciężko go zniszczyć.</vt:lpstr>
      <vt:lpstr>Ostatnie przygody spowodowały, że Wasze kilofy i łopaty są mocno zużyte, potrzebujecie nowych.</vt:lpstr>
      <vt:lpstr>Korytarzami niesie się płacz. W końcu znajdujecie jego źródło: to malutki berbeć, który zgubił gdzieś swoją mamę.</vt:lpstr>
      <vt:lpstr>W mieście zabrakło glizdogluta - jedynej substancji leczącej.</vt:lpstr>
      <vt:lpstr>Docieracie do wyjątkowo ruchliwego korytarza, w którym ciągle zdarzają się wypadki - ewidentnie brakuje tu organizacji ruchu.</vt:lpstr>
      <vt:lpstr>Spotykacie grupkę zatroskanych kopaczy. Przyczyną ich zmartwień jest zepsuty wagonik do wywożenia kamieni.</vt:lpstr>
      <vt:lpstr>Tuż przed Twoimi stopami roztrzaskuje się wiadro pełne kamieni. Po chwili z góry zbiega wielce zatroskany kretowiec, którego przeprosiny mieszają się ze złorzeczeniem na ciągle zrywające się liny.</vt:lpstr>
      <vt:lpstr>Idąc korytarzem widzicie rusztowania, na których pracują termitorzy. Zauważasz, że jedno z nich jest wyraźnie zbutwiałe - ulepsz je bo będzie wypadek!</vt:lpstr>
      <vt:lpstr>W Waszą stronę zbliża się Lawolud - przedstawiciel rasy o wyjątkowo wybuchowym charakterze.</vt:lpstr>
      <vt:lpstr>Przed Wami zawalony korytarz.</vt:lpstr>
      <vt:lpstr>Fragment korytarza przed Wami został całkowicie zalany.</vt:lpstr>
      <vt:lpstr>BUM! Korytarzami niesie się głośny huk. To eksplozja w tunelu za Wami.</vt:lpstr>
      <vt:lpstr>Trafiliście na wyjątkowo gliniasty fragment korytarza. Powszechna wilgoć spowodowała, że stał się on bardzo lepki i grzęzną Wam nogi.</vt:lpstr>
      <vt:lpstr>Drogę zastępuje Wam tajemniczy Wężoglizd. Twierdzi, że nie przepuści Was dalej, dopóki nie rozwiążecie jego zagadki.</vt:lpstr>
      <vt:lpstr>W korytarzach ponad Wami doszło do silnego wstrząsu, co powoduje istny deszcz kamiennych odłamków w korytarzu, którym idziecie.</vt:lpstr>
      <vt:lpstr>Korytarz przed Wami ewidentnie został zalany, po czym… zamarzł.</vt:lpstr>
      <vt:lpstr>Zdajecie sobie sprawę, że korytarz, którym szliście, zamienił się w labirynt.</vt:lpstr>
      <vt:lpstr>Podziemne przeciągi to normalna sprawa. Jednak czasem występują tu też trąby powietrzne. Jak na przykład teraz! RATUJ SIĘ KTO MOŻE!</vt:lpstr>
      <vt:lpstr>Zbierająca się w podziemiu wilgoć spowodowała, że w niektórych szczegółnie wysokich komorach zaczęły zbierać się prawdziwe chmury. A w korytarzu, do którego właśnie trafiliście, rozpętała się istna burza z piorunami. </vt:lpstr>
      <vt:lpstr>Spotykacie zrozpaczonego kreciego jubilera, któremu rozsypały się wszystkie kamienie szlachetne. Jest przekonany, że nigdy ich nie pozbiera ze swoim słabym wzrokiem…</vt:lpstr>
      <vt:lpstr>Czujecie potężne wstrząsy, a chwilę później orientujecie się, że podłoga korytarza, którym idziecie zaczyna pękać i rozstępować się.</vt:lpstr>
      <vt:lpstr>Słyszycie rumor przypominający podziemny wstrząs. Ale szybko orientujecie się, że musieliście trafić na jakiś rodzaj starej pułapki, ponieważ ściany tunelu zaczęły się ewidentnie zbliżać do siebie, grożąc Wam zmianą w podziemne naleśniki.</vt:lpstr>
      <vt:lpstr>Z daleka słyszycie mlaskanie. Waszym oczom ukazuje się w końcu wyraźnie spasiony Turkutnik Podjadły, który nie chce nas przepuścić, dopóki nie dostanie od Was jakiś smakołyków.</vt:lpstr>
      <vt:lpstr>Przed Wami zawalony korytarz.</vt:lpstr>
      <vt:lpstr>Wychodzicie zza rogu i omal nie wpadacie do głębokiej przepaści.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Wpadliście do starego grobowca.</dc:title>
  <dc:creator>Kuba Wisniewski</dc:creator>
  <cp:lastModifiedBy>Kuba Wisniewski</cp:lastModifiedBy>
  <cp:revision>1</cp:revision>
  <dcterms:created xsi:type="dcterms:W3CDTF">2018-06-30T18:32:31Z</dcterms:created>
  <dcterms:modified xsi:type="dcterms:W3CDTF">2019-02-21T12:27:07Z</dcterms:modified>
</cp:coreProperties>
</file>