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2" r:id="rId2"/>
    <p:sldId id="262" r:id="rId3"/>
    <p:sldId id="269" r:id="rId4"/>
    <p:sldId id="278" r:id="rId5"/>
    <p:sldId id="301" r:id="rId6"/>
    <p:sldId id="302" r:id="rId7"/>
    <p:sldId id="303" r:id="rId8"/>
    <p:sldId id="305" r:id="rId9"/>
    <p:sldId id="307" r:id="rId10"/>
    <p:sldId id="273" r:id="rId11"/>
    <p:sldId id="288" r:id="rId12"/>
    <p:sldId id="267" r:id="rId13"/>
    <p:sldId id="268" r:id="rId14"/>
    <p:sldId id="293" r:id="rId15"/>
    <p:sldId id="270" r:id="rId16"/>
    <p:sldId id="271" r:id="rId17"/>
    <p:sldId id="272" r:id="rId18"/>
    <p:sldId id="279" r:id="rId19"/>
    <p:sldId id="274" r:id="rId20"/>
    <p:sldId id="277" r:id="rId21"/>
    <p:sldId id="306" r:id="rId22"/>
    <p:sldId id="308" r:id="rId23"/>
    <p:sldId id="309" r:id="rId24"/>
    <p:sldId id="276" r:id="rId25"/>
    <p:sldId id="286" r:id="rId26"/>
    <p:sldId id="287" r:id="rId27"/>
    <p:sldId id="256" r:id="rId28"/>
    <p:sldId id="258" r:id="rId29"/>
    <p:sldId id="261" r:id="rId30"/>
    <p:sldId id="263" r:id="rId31"/>
    <p:sldId id="310" r:id="rId32"/>
    <p:sldId id="311" r:id="rId33"/>
  </p:sldIdLst>
  <p:sldSz cx="3962400" cy="5514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86F891-E17A-453C-A262-463C0D58223E}" v="34" dt="2019-02-21T16:43:56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73" d="100"/>
          <a:sy n="73" d="100"/>
        </p:scale>
        <p:origin x="5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ba Wisniewski" userId="3f44b0fa8d659153" providerId="LiveId" clId="{6D86F891-E17A-453C-A262-463C0D58223E}"/>
    <pc:docChg chg="addSld delSld modSld">
      <pc:chgData name="Kuba Wisniewski" userId="3f44b0fa8d659153" providerId="LiveId" clId="{6D86F891-E17A-453C-A262-463C0D58223E}" dt="2019-02-21T16:43:58.418" v="65" actId="20577"/>
      <pc:docMkLst>
        <pc:docMk/>
      </pc:docMkLst>
      <pc:sldChg chg="addSp modSp">
        <pc:chgData name="Kuba Wisniewski" userId="3f44b0fa8d659153" providerId="LiveId" clId="{6D86F891-E17A-453C-A262-463C0D58223E}" dt="2019-02-21T16:43:05.631" v="55" actId="20577"/>
        <pc:sldMkLst>
          <pc:docMk/>
          <pc:sldMk cId="919236819" sldId="256"/>
        </pc:sldMkLst>
        <pc:spChg chg="add mod">
          <ac:chgData name="Kuba Wisniewski" userId="3f44b0fa8d659153" providerId="LiveId" clId="{6D86F891-E17A-453C-A262-463C0D58223E}" dt="2019-02-21T16:43:05.631" v="55" actId="20577"/>
          <ac:spMkLst>
            <pc:docMk/>
            <pc:sldMk cId="919236819" sldId="256"/>
            <ac:spMk id="5" creationId="{0BD9B675-99C7-4CB4-BD5E-E084B4F001CD}"/>
          </ac:spMkLst>
        </pc:spChg>
      </pc:sldChg>
      <pc:sldChg chg="addSp modSp">
        <pc:chgData name="Kuba Wisniewski" userId="3f44b0fa8d659153" providerId="LiveId" clId="{6D86F891-E17A-453C-A262-463C0D58223E}" dt="2019-02-21T16:43:17.258" v="57" actId="20577"/>
        <pc:sldMkLst>
          <pc:docMk/>
          <pc:sldMk cId="352568138" sldId="258"/>
        </pc:sldMkLst>
        <pc:spChg chg="add mod">
          <ac:chgData name="Kuba Wisniewski" userId="3f44b0fa8d659153" providerId="LiveId" clId="{6D86F891-E17A-453C-A262-463C0D58223E}" dt="2019-02-21T16:43:17.258" v="57" actId="20577"/>
          <ac:spMkLst>
            <pc:docMk/>
            <pc:sldMk cId="352568138" sldId="258"/>
            <ac:spMk id="5" creationId="{D9AFD4B8-6E30-47A4-9A23-CC2CB80127B0}"/>
          </ac:spMkLst>
        </pc:spChg>
      </pc:sldChg>
      <pc:sldChg chg="addSp modSp">
        <pc:chgData name="Kuba Wisniewski" userId="3f44b0fa8d659153" providerId="LiveId" clId="{6D86F891-E17A-453C-A262-463C0D58223E}" dt="2019-02-21T16:43:28.612" v="59" actId="20577"/>
        <pc:sldMkLst>
          <pc:docMk/>
          <pc:sldMk cId="250307705" sldId="261"/>
        </pc:sldMkLst>
        <pc:spChg chg="add mod">
          <ac:chgData name="Kuba Wisniewski" userId="3f44b0fa8d659153" providerId="LiveId" clId="{6D86F891-E17A-453C-A262-463C0D58223E}" dt="2019-02-21T16:43:28.612" v="59" actId="20577"/>
          <ac:spMkLst>
            <pc:docMk/>
            <pc:sldMk cId="250307705" sldId="261"/>
            <ac:spMk id="5" creationId="{E6F5B59C-2E16-467A-A220-B318791C2C50}"/>
          </ac:spMkLst>
        </pc:spChg>
      </pc:sldChg>
      <pc:sldChg chg="addSp modSp">
        <pc:chgData name="Kuba Wisniewski" userId="3f44b0fa8d659153" providerId="LiveId" clId="{6D86F891-E17A-453C-A262-463C0D58223E}" dt="2019-02-21T16:38:46.656" v="3" actId="20577"/>
        <pc:sldMkLst>
          <pc:docMk/>
          <pc:sldMk cId="684914489" sldId="262"/>
        </pc:sldMkLst>
        <pc:spChg chg="add mod">
          <ac:chgData name="Kuba Wisniewski" userId="3f44b0fa8d659153" providerId="LiveId" clId="{6D86F891-E17A-453C-A262-463C0D58223E}" dt="2019-02-21T16:38:46.656" v="3" actId="20577"/>
          <ac:spMkLst>
            <pc:docMk/>
            <pc:sldMk cId="684914489" sldId="262"/>
            <ac:spMk id="5" creationId="{223F515E-A180-4AC9-A5F5-B54AF1043ABC}"/>
          </ac:spMkLst>
        </pc:spChg>
      </pc:sldChg>
      <pc:sldChg chg="addSp modSp">
        <pc:chgData name="Kuba Wisniewski" userId="3f44b0fa8d659153" providerId="LiveId" clId="{6D86F891-E17A-453C-A262-463C0D58223E}" dt="2019-02-21T16:43:37.538" v="61" actId="20577"/>
        <pc:sldMkLst>
          <pc:docMk/>
          <pc:sldMk cId="2009182012" sldId="263"/>
        </pc:sldMkLst>
        <pc:spChg chg="add mod">
          <ac:chgData name="Kuba Wisniewski" userId="3f44b0fa8d659153" providerId="LiveId" clId="{6D86F891-E17A-453C-A262-463C0D58223E}" dt="2019-02-21T16:43:37.538" v="61" actId="20577"/>
          <ac:spMkLst>
            <pc:docMk/>
            <pc:sldMk cId="2009182012" sldId="263"/>
            <ac:spMk id="5" creationId="{65DC9C3D-219B-4F7C-832A-7C66A01FB862}"/>
          </ac:spMkLst>
        </pc:spChg>
      </pc:sldChg>
      <pc:sldChg chg="addSp modSp">
        <pc:chgData name="Kuba Wisniewski" userId="3f44b0fa8d659153" providerId="LiveId" clId="{6D86F891-E17A-453C-A262-463C0D58223E}" dt="2019-02-21T16:40:35.236" v="25" actId="20577"/>
        <pc:sldMkLst>
          <pc:docMk/>
          <pc:sldMk cId="912130363" sldId="267"/>
        </pc:sldMkLst>
        <pc:spChg chg="add mod">
          <ac:chgData name="Kuba Wisniewski" userId="3f44b0fa8d659153" providerId="LiveId" clId="{6D86F891-E17A-453C-A262-463C0D58223E}" dt="2019-02-21T16:40:35.236" v="25" actId="20577"/>
          <ac:spMkLst>
            <pc:docMk/>
            <pc:sldMk cId="912130363" sldId="267"/>
            <ac:spMk id="5" creationId="{372B440F-AD2F-45E1-A23C-1C25A7344D5A}"/>
          </ac:spMkLst>
        </pc:spChg>
      </pc:sldChg>
      <pc:sldChg chg="addSp modSp">
        <pc:chgData name="Kuba Wisniewski" userId="3f44b0fa8d659153" providerId="LiveId" clId="{6D86F891-E17A-453C-A262-463C0D58223E}" dt="2019-02-21T16:40:44.600" v="27" actId="20577"/>
        <pc:sldMkLst>
          <pc:docMk/>
          <pc:sldMk cId="2048691521" sldId="268"/>
        </pc:sldMkLst>
        <pc:spChg chg="add mod">
          <ac:chgData name="Kuba Wisniewski" userId="3f44b0fa8d659153" providerId="LiveId" clId="{6D86F891-E17A-453C-A262-463C0D58223E}" dt="2019-02-21T16:40:44.600" v="27" actId="20577"/>
          <ac:spMkLst>
            <pc:docMk/>
            <pc:sldMk cId="2048691521" sldId="268"/>
            <ac:spMk id="5" creationId="{B085ACD1-A8AB-45E2-A9AE-C329FF99FA2E}"/>
          </ac:spMkLst>
        </pc:spChg>
      </pc:sldChg>
      <pc:sldChg chg="addSp modSp">
        <pc:chgData name="Kuba Wisniewski" userId="3f44b0fa8d659153" providerId="LiveId" clId="{6D86F891-E17A-453C-A262-463C0D58223E}" dt="2019-02-21T16:38:58.504" v="5" actId="20577"/>
        <pc:sldMkLst>
          <pc:docMk/>
          <pc:sldMk cId="1701544960" sldId="269"/>
        </pc:sldMkLst>
        <pc:spChg chg="add mod">
          <ac:chgData name="Kuba Wisniewski" userId="3f44b0fa8d659153" providerId="LiveId" clId="{6D86F891-E17A-453C-A262-463C0D58223E}" dt="2019-02-21T16:38:58.504" v="5" actId="20577"/>
          <ac:spMkLst>
            <pc:docMk/>
            <pc:sldMk cId="1701544960" sldId="269"/>
            <ac:spMk id="5" creationId="{3DCDF639-8B62-4D03-BBBE-2FF54CD92C9F}"/>
          </ac:spMkLst>
        </pc:spChg>
      </pc:sldChg>
      <pc:sldChg chg="addSp modSp">
        <pc:chgData name="Kuba Wisniewski" userId="3f44b0fa8d659153" providerId="LiveId" clId="{6D86F891-E17A-453C-A262-463C0D58223E}" dt="2019-02-21T16:41:02.707" v="31" actId="20577"/>
        <pc:sldMkLst>
          <pc:docMk/>
          <pc:sldMk cId="412673396" sldId="270"/>
        </pc:sldMkLst>
        <pc:spChg chg="add mod">
          <ac:chgData name="Kuba Wisniewski" userId="3f44b0fa8d659153" providerId="LiveId" clId="{6D86F891-E17A-453C-A262-463C0D58223E}" dt="2019-02-21T16:41:02.707" v="31" actId="20577"/>
          <ac:spMkLst>
            <pc:docMk/>
            <pc:sldMk cId="412673396" sldId="270"/>
            <ac:spMk id="5" creationId="{4F861F87-2E0E-4198-A420-E07DCDB3F7B9}"/>
          </ac:spMkLst>
        </pc:spChg>
      </pc:sldChg>
      <pc:sldChg chg="addSp modSp">
        <pc:chgData name="Kuba Wisniewski" userId="3f44b0fa8d659153" providerId="LiveId" clId="{6D86F891-E17A-453C-A262-463C0D58223E}" dt="2019-02-21T16:41:11.199" v="33" actId="20577"/>
        <pc:sldMkLst>
          <pc:docMk/>
          <pc:sldMk cId="3044692101" sldId="271"/>
        </pc:sldMkLst>
        <pc:spChg chg="add mod">
          <ac:chgData name="Kuba Wisniewski" userId="3f44b0fa8d659153" providerId="LiveId" clId="{6D86F891-E17A-453C-A262-463C0D58223E}" dt="2019-02-21T16:41:11.199" v="33" actId="20577"/>
          <ac:spMkLst>
            <pc:docMk/>
            <pc:sldMk cId="3044692101" sldId="271"/>
            <ac:spMk id="5" creationId="{E9B676E2-FD0F-4282-866D-8A9E40961958}"/>
          </ac:spMkLst>
        </pc:spChg>
      </pc:sldChg>
      <pc:sldChg chg="addSp modSp">
        <pc:chgData name="Kuba Wisniewski" userId="3f44b0fa8d659153" providerId="LiveId" clId="{6D86F891-E17A-453C-A262-463C0D58223E}" dt="2019-02-21T16:41:22.599" v="35" actId="20577"/>
        <pc:sldMkLst>
          <pc:docMk/>
          <pc:sldMk cId="2874104952" sldId="272"/>
        </pc:sldMkLst>
        <pc:spChg chg="add mod">
          <ac:chgData name="Kuba Wisniewski" userId="3f44b0fa8d659153" providerId="LiveId" clId="{6D86F891-E17A-453C-A262-463C0D58223E}" dt="2019-02-21T16:41:22.599" v="35" actId="20577"/>
          <ac:spMkLst>
            <pc:docMk/>
            <pc:sldMk cId="2874104952" sldId="272"/>
            <ac:spMk id="5" creationId="{29469E2D-7FBD-499E-B50F-0CC7F9D05659}"/>
          </ac:spMkLst>
        </pc:spChg>
      </pc:sldChg>
      <pc:sldChg chg="addSp modSp">
        <pc:chgData name="Kuba Wisniewski" userId="3f44b0fa8d659153" providerId="LiveId" clId="{6D86F891-E17A-453C-A262-463C0D58223E}" dt="2019-02-21T16:40:12.753" v="21" actId="20577"/>
        <pc:sldMkLst>
          <pc:docMk/>
          <pc:sldMk cId="2186872378" sldId="273"/>
        </pc:sldMkLst>
        <pc:spChg chg="add mod">
          <ac:chgData name="Kuba Wisniewski" userId="3f44b0fa8d659153" providerId="LiveId" clId="{6D86F891-E17A-453C-A262-463C0D58223E}" dt="2019-02-21T16:40:12.753" v="21" actId="20577"/>
          <ac:spMkLst>
            <pc:docMk/>
            <pc:sldMk cId="2186872378" sldId="273"/>
            <ac:spMk id="5" creationId="{6F0B2DA9-89A6-42D3-9F97-E69D6FA58948}"/>
          </ac:spMkLst>
        </pc:spChg>
      </pc:sldChg>
      <pc:sldChg chg="addSp modSp">
        <pc:chgData name="Kuba Wisniewski" userId="3f44b0fa8d659153" providerId="LiveId" clId="{6D86F891-E17A-453C-A262-463C0D58223E}" dt="2019-02-21T16:41:42.267" v="39" actId="20577"/>
        <pc:sldMkLst>
          <pc:docMk/>
          <pc:sldMk cId="1638805795" sldId="274"/>
        </pc:sldMkLst>
        <pc:spChg chg="add mod">
          <ac:chgData name="Kuba Wisniewski" userId="3f44b0fa8d659153" providerId="LiveId" clId="{6D86F891-E17A-453C-A262-463C0D58223E}" dt="2019-02-21T16:41:42.267" v="39" actId="20577"/>
          <ac:spMkLst>
            <pc:docMk/>
            <pc:sldMk cId="1638805795" sldId="274"/>
            <ac:spMk id="5" creationId="{666F52DD-3163-40C0-9CCD-A75536B016BA}"/>
          </ac:spMkLst>
        </pc:spChg>
      </pc:sldChg>
      <pc:sldChg chg="addSp modSp">
        <pc:chgData name="Kuba Wisniewski" userId="3f44b0fa8d659153" providerId="LiveId" clId="{6D86F891-E17A-453C-A262-463C0D58223E}" dt="2019-02-21T16:42:35.739" v="49" actId="20577"/>
        <pc:sldMkLst>
          <pc:docMk/>
          <pc:sldMk cId="1992069397" sldId="276"/>
        </pc:sldMkLst>
        <pc:spChg chg="add mod">
          <ac:chgData name="Kuba Wisniewski" userId="3f44b0fa8d659153" providerId="LiveId" clId="{6D86F891-E17A-453C-A262-463C0D58223E}" dt="2019-02-21T16:42:35.739" v="49" actId="20577"/>
          <ac:spMkLst>
            <pc:docMk/>
            <pc:sldMk cId="1992069397" sldId="276"/>
            <ac:spMk id="5" creationId="{693B5D19-DB09-4070-B004-0A93AA11F817}"/>
          </ac:spMkLst>
        </pc:spChg>
      </pc:sldChg>
      <pc:sldChg chg="addSp modSp">
        <pc:chgData name="Kuba Wisniewski" userId="3f44b0fa8d659153" providerId="LiveId" clId="{6D86F891-E17A-453C-A262-463C0D58223E}" dt="2019-02-21T16:41:56.305" v="41" actId="20577"/>
        <pc:sldMkLst>
          <pc:docMk/>
          <pc:sldMk cId="1367049764" sldId="277"/>
        </pc:sldMkLst>
        <pc:spChg chg="add mod">
          <ac:chgData name="Kuba Wisniewski" userId="3f44b0fa8d659153" providerId="LiveId" clId="{6D86F891-E17A-453C-A262-463C0D58223E}" dt="2019-02-21T16:41:56.305" v="41" actId="20577"/>
          <ac:spMkLst>
            <pc:docMk/>
            <pc:sldMk cId="1367049764" sldId="277"/>
            <ac:spMk id="5" creationId="{8D6112F8-81BC-4621-B062-461011B3C490}"/>
          </ac:spMkLst>
        </pc:spChg>
      </pc:sldChg>
      <pc:sldChg chg="addSp modSp">
        <pc:chgData name="Kuba Wisniewski" userId="3f44b0fa8d659153" providerId="LiveId" clId="{6D86F891-E17A-453C-A262-463C0D58223E}" dt="2019-02-21T16:39:17.250" v="9" actId="20577"/>
        <pc:sldMkLst>
          <pc:docMk/>
          <pc:sldMk cId="789960919" sldId="278"/>
        </pc:sldMkLst>
        <pc:spChg chg="add mod">
          <ac:chgData name="Kuba Wisniewski" userId="3f44b0fa8d659153" providerId="LiveId" clId="{6D86F891-E17A-453C-A262-463C0D58223E}" dt="2019-02-21T16:39:17.250" v="9" actId="20577"/>
          <ac:spMkLst>
            <pc:docMk/>
            <pc:sldMk cId="789960919" sldId="278"/>
            <ac:spMk id="5" creationId="{7468A7B7-90A4-4002-93C4-AA2A4BA31D49}"/>
          </ac:spMkLst>
        </pc:spChg>
      </pc:sldChg>
      <pc:sldChg chg="addSp modSp">
        <pc:chgData name="Kuba Wisniewski" userId="3f44b0fa8d659153" providerId="LiveId" clId="{6D86F891-E17A-453C-A262-463C0D58223E}" dt="2019-02-21T16:41:33.058" v="37" actId="20577"/>
        <pc:sldMkLst>
          <pc:docMk/>
          <pc:sldMk cId="2227950191" sldId="279"/>
        </pc:sldMkLst>
        <pc:spChg chg="add mod">
          <ac:chgData name="Kuba Wisniewski" userId="3f44b0fa8d659153" providerId="LiveId" clId="{6D86F891-E17A-453C-A262-463C0D58223E}" dt="2019-02-21T16:41:33.058" v="37" actId="20577"/>
          <ac:spMkLst>
            <pc:docMk/>
            <pc:sldMk cId="2227950191" sldId="279"/>
            <ac:spMk id="5" creationId="{FD98585D-FF5B-4A0E-8BA3-8DE7005C9BAE}"/>
          </ac:spMkLst>
        </pc:spChg>
      </pc:sldChg>
      <pc:sldChg chg="addSp modSp">
        <pc:chgData name="Kuba Wisniewski" userId="3f44b0fa8d659153" providerId="LiveId" clId="{6D86F891-E17A-453C-A262-463C0D58223E}" dt="2019-02-21T16:42:45.073" v="51" actId="20577"/>
        <pc:sldMkLst>
          <pc:docMk/>
          <pc:sldMk cId="612605633" sldId="286"/>
        </pc:sldMkLst>
        <pc:spChg chg="add mod">
          <ac:chgData name="Kuba Wisniewski" userId="3f44b0fa8d659153" providerId="LiveId" clId="{6D86F891-E17A-453C-A262-463C0D58223E}" dt="2019-02-21T16:42:45.073" v="51" actId="20577"/>
          <ac:spMkLst>
            <pc:docMk/>
            <pc:sldMk cId="612605633" sldId="286"/>
            <ac:spMk id="5" creationId="{7D15044F-9D8B-4549-9EAE-C24863359DCF}"/>
          </ac:spMkLst>
        </pc:spChg>
      </pc:sldChg>
      <pc:sldChg chg="addSp modSp">
        <pc:chgData name="Kuba Wisniewski" userId="3f44b0fa8d659153" providerId="LiveId" clId="{6D86F891-E17A-453C-A262-463C0D58223E}" dt="2019-02-21T16:42:57.241" v="53" actId="20577"/>
        <pc:sldMkLst>
          <pc:docMk/>
          <pc:sldMk cId="3785074081" sldId="287"/>
        </pc:sldMkLst>
        <pc:spChg chg="add mod">
          <ac:chgData name="Kuba Wisniewski" userId="3f44b0fa8d659153" providerId="LiveId" clId="{6D86F891-E17A-453C-A262-463C0D58223E}" dt="2019-02-21T16:42:57.241" v="53" actId="20577"/>
          <ac:spMkLst>
            <pc:docMk/>
            <pc:sldMk cId="3785074081" sldId="287"/>
            <ac:spMk id="5" creationId="{59CA4711-3A02-4CF5-9877-288B396EB124}"/>
          </ac:spMkLst>
        </pc:spChg>
      </pc:sldChg>
      <pc:sldChg chg="addSp modSp">
        <pc:chgData name="Kuba Wisniewski" userId="3f44b0fa8d659153" providerId="LiveId" clId="{6D86F891-E17A-453C-A262-463C0D58223E}" dt="2019-02-21T16:40:24.480" v="23" actId="20577"/>
        <pc:sldMkLst>
          <pc:docMk/>
          <pc:sldMk cId="3198574478" sldId="288"/>
        </pc:sldMkLst>
        <pc:spChg chg="add mod">
          <ac:chgData name="Kuba Wisniewski" userId="3f44b0fa8d659153" providerId="LiveId" clId="{6D86F891-E17A-453C-A262-463C0D58223E}" dt="2019-02-21T16:40:24.480" v="23" actId="20577"/>
          <ac:spMkLst>
            <pc:docMk/>
            <pc:sldMk cId="3198574478" sldId="288"/>
            <ac:spMk id="5" creationId="{13E8CD04-5437-45ED-936F-4FBEA88B7129}"/>
          </ac:spMkLst>
        </pc:spChg>
      </pc:sldChg>
      <pc:sldChg chg="addSp modSp">
        <pc:chgData name="Kuba Wisniewski" userId="3f44b0fa8d659153" providerId="LiveId" clId="{6D86F891-E17A-453C-A262-463C0D58223E}" dt="2019-02-21T16:38:35.712" v="1" actId="20577"/>
        <pc:sldMkLst>
          <pc:docMk/>
          <pc:sldMk cId="2435934997" sldId="292"/>
        </pc:sldMkLst>
        <pc:spChg chg="add mod">
          <ac:chgData name="Kuba Wisniewski" userId="3f44b0fa8d659153" providerId="LiveId" clId="{6D86F891-E17A-453C-A262-463C0D58223E}" dt="2019-02-21T16:38:35.712" v="1" actId="20577"/>
          <ac:spMkLst>
            <pc:docMk/>
            <pc:sldMk cId="2435934997" sldId="292"/>
            <ac:spMk id="5" creationId="{5D8710BB-26F8-481B-A307-34C5B5CF95BA}"/>
          </ac:spMkLst>
        </pc:spChg>
      </pc:sldChg>
      <pc:sldChg chg="addSp modSp">
        <pc:chgData name="Kuba Wisniewski" userId="3f44b0fa8d659153" providerId="LiveId" clId="{6D86F891-E17A-453C-A262-463C0D58223E}" dt="2019-02-21T16:40:53.758" v="29" actId="20577"/>
        <pc:sldMkLst>
          <pc:docMk/>
          <pc:sldMk cId="963533393" sldId="293"/>
        </pc:sldMkLst>
        <pc:spChg chg="add mod">
          <ac:chgData name="Kuba Wisniewski" userId="3f44b0fa8d659153" providerId="LiveId" clId="{6D86F891-E17A-453C-A262-463C0D58223E}" dt="2019-02-21T16:40:53.758" v="29" actId="20577"/>
          <ac:spMkLst>
            <pc:docMk/>
            <pc:sldMk cId="963533393" sldId="293"/>
            <ac:spMk id="5" creationId="{4CBAA18A-C1E9-4EA6-B0D7-2392A3C36D9D}"/>
          </ac:spMkLst>
        </pc:spChg>
      </pc:sldChg>
      <pc:sldChg chg="addSp modSp">
        <pc:chgData name="Kuba Wisniewski" userId="3f44b0fa8d659153" providerId="LiveId" clId="{6D86F891-E17A-453C-A262-463C0D58223E}" dt="2019-02-21T16:39:28.752" v="11" actId="20577"/>
        <pc:sldMkLst>
          <pc:docMk/>
          <pc:sldMk cId="3489555941" sldId="301"/>
        </pc:sldMkLst>
        <pc:spChg chg="add mod">
          <ac:chgData name="Kuba Wisniewski" userId="3f44b0fa8d659153" providerId="LiveId" clId="{6D86F891-E17A-453C-A262-463C0D58223E}" dt="2019-02-21T16:39:28.752" v="11" actId="20577"/>
          <ac:spMkLst>
            <pc:docMk/>
            <pc:sldMk cId="3489555941" sldId="301"/>
            <ac:spMk id="5" creationId="{56B4F67C-C4BA-4C0B-97B9-3D0ED52B5BDA}"/>
          </ac:spMkLst>
        </pc:spChg>
      </pc:sldChg>
      <pc:sldChg chg="addSp modSp">
        <pc:chgData name="Kuba Wisniewski" userId="3f44b0fa8d659153" providerId="LiveId" clId="{6D86F891-E17A-453C-A262-463C0D58223E}" dt="2019-02-21T16:39:38.021" v="13" actId="20577"/>
        <pc:sldMkLst>
          <pc:docMk/>
          <pc:sldMk cId="1930168449" sldId="302"/>
        </pc:sldMkLst>
        <pc:spChg chg="add mod">
          <ac:chgData name="Kuba Wisniewski" userId="3f44b0fa8d659153" providerId="LiveId" clId="{6D86F891-E17A-453C-A262-463C0D58223E}" dt="2019-02-21T16:39:38.021" v="13" actId="20577"/>
          <ac:spMkLst>
            <pc:docMk/>
            <pc:sldMk cId="1930168449" sldId="302"/>
            <ac:spMk id="5" creationId="{8230DA46-9F21-4258-978C-6819403352CD}"/>
          </ac:spMkLst>
        </pc:spChg>
      </pc:sldChg>
      <pc:sldChg chg="addSp modSp">
        <pc:chgData name="Kuba Wisniewski" userId="3f44b0fa8d659153" providerId="LiveId" clId="{6D86F891-E17A-453C-A262-463C0D58223E}" dt="2019-02-21T16:39:46.296" v="15" actId="20577"/>
        <pc:sldMkLst>
          <pc:docMk/>
          <pc:sldMk cId="38762335" sldId="303"/>
        </pc:sldMkLst>
        <pc:spChg chg="add mod">
          <ac:chgData name="Kuba Wisniewski" userId="3f44b0fa8d659153" providerId="LiveId" clId="{6D86F891-E17A-453C-A262-463C0D58223E}" dt="2019-02-21T16:39:46.296" v="15" actId="20577"/>
          <ac:spMkLst>
            <pc:docMk/>
            <pc:sldMk cId="38762335" sldId="303"/>
            <ac:spMk id="5" creationId="{EE14A57A-05DE-4B60-9281-4A1938965D06}"/>
          </ac:spMkLst>
        </pc:spChg>
      </pc:sldChg>
      <pc:sldChg chg="addSp modSp">
        <pc:chgData name="Kuba Wisniewski" userId="3f44b0fa8d659153" providerId="LiveId" clId="{6D86F891-E17A-453C-A262-463C0D58223E}" dt="2019-02-21T16:39:54.461" v="17" actId="20577"/>
        <pc:sldMkLst>
          <pc:docMk/>
          <pc:sldMk cId="2899009314" sldId="305"/>
        </pc:sldMkLst>
        <pc:spChg chg="add mod">
          <ac:chgData name="Kuba Wisniewski" userId="3f44b0fa8d659153" providerId="LiveId" clId="{6D86F891-E17A-453C-A262-463C0D58223E}" dt="2019-02-21T16:39:54.461" v="17" actId="20577"/>
          <ac:spMkLst>
            <pc:docMk/>
            <pc:sldMk cId="2899009314" sldId="305"/>
            <ac:spMk id="5" creationId="{A1950FF3-D637-493F-A837-282B0A9CDB15}"/>
          </ac:spMkLst>
        </pc:spChg>
      </pc:sldChg>
      <pc:sldChg chg="addSp modSp">
        <pc:chgData name="Kuba Wisniewski" userId="3f44b0fa8d659153" providerId="LiveId" clId="{6D86F891-E17A-453C-A262-463C0D58223E}" dt="2019-02-21T16:42:04.821" v="43" actId="20577"/>
        <pc:sldMkLst>
          <pc:docMk/>
          <pc:sldMk cId="2183055701" sldId="306"/>
        </pc:sldMkLst>
        <pc:spChg chg="add mod">
          <ac:chgData name="Kuba Wisniewski" userId="3f44b0fa8d659153" providerId="LiveId" clId="{6D86F891-E17A-453C-A262-463C0D58223E}" dt="2019-02-21T16:42:04.821" v="43" actId="20577"/>
          <ac:spMkLst>
            <pc:docMk/>
            <pc:sldMk cId="2183055701" sldId="306"/>
            <ac:spMk id="5" creationId="{37BFA7CE-5010-4D38-A378-0CC1AD00D767}"/>
          </ac:spMkLst>
        </pc:spChg>
      </pc:sldChg>
      <pc:sldChg chg="addSp modSp">
        <pc:chgData name="Kuba Wisniewski" userId="3f44b0fa8d659153" providerId="LiveId" clId="{6D86F891-E17A-453C-A262-463C0D58223E}" dt="2019-02-21T16:40:03.359" v="19" actId="20577"/>
        <pc:sldMkLst>
          <pc:docMk/>
          <pc:sldMk cId="4290508034" sldId="307"/>
        </pc:sldMkLst>
        <pc:spChg chg="add mod">
          <ac:chgData name="Kuba Wisniewski" userId="3f44b0fa8d659153" providerId="LiveId" clId="{6D86F891-E17A-453C-A262-463C0D58223E}" dt="2019-02-21T16:40:03.359" v="19" actId="20577"/>
          <ac:spMkLst>
            <pc:docMk/>
            <pc:sldMk cId="4290508034" sldId="307"/>
            <ac:spMk id="5" creationId="{FD65CB7C-AA6F-48DD-A1D2-87BE146B6CF4}"/>
          </ac:spMkLst>
        </pc:spChg>
      </pc:sldChg>
      <pc:sldChg chg="addSp modSp">
        <pc:chgData name="Kuba Wisniewski" userId="3f44b0fa8d659153" providerId="LiveId" clId="{6D86F891-E17A-453C-A262-463C0D58223E}" dt="2019-02-21T16:42:15.283" v="45" actId="20577"/>
        <pc:sldMkLst>
          <pc:docMk/>
          <pc:sldMk cId="67666985" sldId="308"/>
        </pc:sldMkLst>
        <pc:spChg chg="add mod">
          <ac:chgData name="Kuba Wisniewski" userId="3f44b0fa8d659153" providerId="LiveId" clId="{6D86F891-E17A-453C-A262-463C0D58223E}" dt="2019-02-21T16:42:15.283" v="45" actId="20577"/>
          <ac:spMkLst>
            <pc:docMk/>
            <pc:sldMk cId="67666985" sldId="308"/>
            <ac:spMk id="5" creationId="{8F0EEBA6-C400-4F2F-87AB-C286AA1159FB}"/>
          </ac:spMkLst>
        </pc:spChg>
      </pc:sldChg>
      <pc:sldChg chg="addSp modSp">
        <pc:chgData name="Kuba Wisniewski" userId="3f44b0fa8d659153" providerId="LiveId" clId="{6D86F891-E17A-453C-A262-463C0D58223E}" dt="2019-02-21T16:42:25.062" v="47" actId="20577"/>
        <pc:sldMkLst>
          <pc:docMk/>
          <pc:sldMk cId="2295672531" sldId="309"/>
        </pc:sldMkLst>
        <pc:spChg chg="add mod">
          <ac:chgData name="Kuba Wisniewski" userId="3f44b0fa8d659153" providerId="LiveId" clId="{6D86F891-E17A-453C-A262-463C0D58223E}" dt="2019-02-21T16:42:25.062" v="47" actId="20577"/>
          <ac:spMkLst>
            <pc:docMk/>
            <pc:sldMk cId="2295672531" sldId="309"/>
            <ac:spMk id="5" creationId="{2B905C45-AAB3-429B-A7B1-E7CCCE44D590}"/>
          </ac:spMkLst>
        </pc:spChg>
      </pc:sldChg>
      <pc:sldChg chg="addSp modSp">
        <pc:chgData name="Kuba Wisniewski" userId="3f44b0fa8d659153" providerId="LiveId" clId="{6D86F891-E17A-453C-A262-463C0D58223E}" dt="2019-02-21T16:43:45.930" v="63" actId="20577"/>
        <pc:sldMkLst>
          <pc:docMk/>
          <pc:sldMk cId="22185597" sldId="310"/>
        </pc:sldMkLst>
        <pc:spChg chg="add mod">
          <ac:chgData name="Kuba Wisniewski" userId="3f44b0fa8d659153" providerId="LiveId" clId="{6D86F891-E17A-453C-A262-463C0D58223E}" dt="2019-02-21T16:43:45.930" v="63" actId="20577"/>
          <ac:spMkLst>
            <pc:docMk/>
            <pc:sldMk cId="22185597" sldId="310"/>
            <ac:spMk id="5" creationId="{D53BBDDF-CD30-4838-AC37-E4D2411F809C}"/>
          </ac:spMkLst>
        </pc:spChg>
      </pc:sldChg>
      <pc:sldChg chg="addSp modSp">
        <pc:chgData name="Kuba Wisniewski" userId="3f44b0fa8d659153" providerId="LiveId" clId="{6D86F891-E17A-453C-A262-463C0D58223E}" dt="2019-02-21T16:43:58.418" v="65" actId="20577"/>
        <pc:sldMkLst>
          <pc:docMk/>
          <pc:sldMk cId="328874104" sldId="311"/>
        </pc:sldMkLst>
        <pc:spChg chg="add mod">
          <ac:chgData name="Kuba Wisniewski" userId="3f44b0fa8d659153" providerId="LiveId" clId="{6D86F891-E17A-453C-A262-463C0D58223E}" dt="2019-02-21T16:43:58.418" v="65" actId="20577"/>
          <ac:spMkLst>
            <pc:docMk/>
            <pc:sldMk cId="328874104" sldId="311"/>
            <ac:spMk id="5" creationId="{212D4D65-6CFD-42AB-A97D-565C5F713D36}"/>
          </ac:spMkLst>
        </pc:spChg>
      </pc:sldChg>
      <pc:sldChg chg="add del">
        <pc:chgData name="Kuba Wisniewski" userId="3f44b0fa8d659153" providerId="LiveId" clId="{6D86F891-E17A-453C-A262-463C0D58223E}" dt="2019-02-21T16:39:08.327" v="7"/>
        <pc:sldMkLst>
          <pc:docMk/>
          <pc:sldMk cId="1396076158" sldId="312"/>
        </pc:sldMkLst>
      </pc:sldChg>
    </pc:docChg>
  </pc:docChgLst>
  <pc:docChgLst>
    <pc:chgData name="Adrianna Wójcik" userId="79ffcff6ed223502" providerId="Windows Live" clId="Web-{5104DFAB-E446-4057-B56A-BCD17C22A85F}"/>
    <pc:docChg chg="mod modSld modMainMaster setSldSz">
      <pc:chgData name="Adrianna Wójcik" userId="79ffcff6ed223502" providerId="Windows Live" clId="Web-{5104DFAB-E446-4057-B56A-BCD17C22A85F}" dt="2019-02-12T06:36:49.784" v="113" actId="1076"/>
      <pc:docMkLst>
        <pc:docMk/>
      </pc:docMkLst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919236819" sldId="256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352568138" sldId="258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250307705" sldId="261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02.138" v="25" actId="1076"/>
        <pc:sldMkLst>
          <pc:docMk/>
          <pc:sldMk cId="684914489" sldId="262"/>
        </pc:sldMkLst>
        <pc:spChg chg="mod">
          <ac:chgData name="Adrianna Wójcik" userId="79ffcff6ed223502" providerId="Windows Live" clId="Web-{5104DFAB-E446-4057-B56A-BCD17C22A85F}" dt="2019-02-12T06:30:02.138" v="25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9:29.903" v="19" actId="20577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9:29.919" v="21" actId="20577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2009182012" sldId="263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03.315" v="78" actId="20577"/>
        <pc:sldMkLst>
          <pc:docMk/>
          <pc:sldMk cId="912130363" sldId="267"/>
        </pc:sldMkLst>
        <pc:spChg chg="mod">
          <ac:chgData name="Adrianna Wójcik" userId="79ffcff6ed223502" providerId="Windows Live" clId="Web-{5104DFAB-E446-4057-B56A-BCD17C22A85F}" dt="2019-02-12T06:36:03.284" v="74" actId="20577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03.299" v="75" actId="20577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03.315" v="78" actId="20577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09.127" v="83" actId="20577"/>
        <pc:sldMkLst>
          <pc:docMk/>
          <pc:sldMk cId="2048691521" sldId="268"/>
        </pc:sldMkLst>
        <pc:spChg chg="mod">
          <ac:chgData name="Adrianna Wójcik" userId="79ffcff6ed223502" providerId="Windows Live" clId="Web-{5104DFAB-E446-4057-B56A-BCD17C22A85F}" dt="2019-02-12T06:36:09.080" v="79" actId="20577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09.112" v="81" actId="20577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09.127" v="83" actId="20577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08.576" v="30" actId="20577"/>
        <pc:sldMkLst>
          <pc:docMk/>
          <pc:sldMk cId="1701544960" sldId="269"/>
        </pc:sldMkLst>
        <pc:spChg chg="mod">
          <ac:chgData name="Adrianna Wójcik" userId="79ffcff6ed223502" providerId="Windows Live" clId="Web-{5104DFAB-E446-4057-B56A-BCD17C22A85F}" dt="2019-02-12T06:30:08.545" v="26" actId="20577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08.560" v="28" actId="20577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08.576" v="30" actId="20577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18.127" v="93" actId="20577"/>
        <pc:sldMkLst>
          <pc:docMk/>
          <pc:sldMk cId="412673396" sldId="270"/>
        </pc:sldMkLst>
        <pc:spChg chg="mod">
          <ac:chgData name="Adrianna Wójcik" userId="79ffcff6ed223502" providerId="Windows Live" clId="Web-{5104DFAB-E446-4057-B56A-BCD17C22A85F}" dt="2019-02-12T06:36:18.096" v="90" actId="20577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18.112" v="92" actId="20577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18.127" v="93" actId="20577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22.674" v="98" actId="20577"/>
        <pc:sldMkLst>
          <pc:docMk/>
          <pc:sldMk cId="3044692101" sldId="271"/>
        </pc:sldMkLst>
        <pc:spChg chg="mod">
          <ac:chgData name="Adrianna Wójcik" userId="79ffcff6ed223502" providerId="Windows Live" clId="Web-{5104DFAB-E446-4057-B56A-BCD17C22A85F}" dt="2019-02-12T06:36:22.643" v="94" actId="20577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22.659" v="95" actId="20577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22.674" v="98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33.487" v="103" actId="20577"/>
        <pc:sldMkLst>
          <pc:docMk/>
          <pc:sldMk cId="2874104952" sldId="272"/>
        </pc:sldMkLst>
        <pc:spChg chg="mod">
          <ac:chgData name="Adrianna Wójcik" userId="79ffcff6ed223502" providerId="Windows Live" clId="Web-{5104DFAB-E446-4057-B56A-BCD17C22A85F}" dt="2019-02-12T06:36:33.456" v="99" actId="20577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33.471" v="101" actId="20577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33.487" v="103" actId="20577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5:39.299" v="68" actId="14100"/>
        <pc:sldMkLst>
          <pc:docMk/>
          <pc:sldMk cId="2186872378" sldId="273"/>
        </pc:sldMkLst>
        <pc:spChg chg="mod">
          <ac:chgData name="Adrianna Wójcik" userId="79ffcff6ed223502" providerId="Windows Live" clId="Web-{5104DFAB-E446-4057-B56A-BCD17C22A85F}" dt="2019-02-12T06:35:39.299" v="68" actId="14100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57.764" v="63" actId="20577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57.780" v="65" actId="20577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1638805795" sldId="274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1992069397" sldId="276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1367049764" sldId="277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17.951" v="35" actId="20577"/>
        <pc:sldMkLst>
          <pc:docMk/>
          <pc:sldMk cId="789960919" sldId="278"/>
        </pc:sldMkLst>
        <pc:spChg chg="mod">
          <ac:chgData name="Adrianna Wójcik" userId="79ffcff6ed223502" providerId="Windows Live" clId="Web-{5104DFAB-E446-4057-B56A-BCD17C22A85F}" dt="2019-02-12T06:30:17.935" v="32" actId="20577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17.951" v="33" actId="20577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17.951" v="35" actId="20577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49.784" v="113" actId="1076"/>
        <pc:sldMkLst>
          <pc:docMk/>
          <pc:sldMk cId="2227950191" sldId="279"/>
        </pc:sldMkLst>
        <pc:spChg chg="mod">
          <ac:chgData name="Adrianna Wójcik" userId="79ffcff6ed223502" providerId="Windows Live" clId="Web-{5104DFAB-E446-4057-B56A-BCD17C22A85F}" dt="2019-02-12T06:36:44.003" v="109" actId="14100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49.769" v="112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49.784" v="113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612605633" sldId="286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3785074081" sldId="287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5:39.361" v="73" actId="20577"/>
        <pc:sldMkLst>
          <pc:docMk/>
          <pc:sldMk cId="3198574478" sldId="288"/>
        </pc:sldMkLst>
        <pc:spChg chg="mod">
          <ac:chgData name="Adrianna Wójcik" userId="79ffcff6ed223502" providerId="Windows Live" clId="Web-{5104DFAB-E446-4057-B56A-BCD17C22A85F}" dt="2019-02-12T06:35:39.330" v="69" actId="20577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5:39.346" v="71" actId="20577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5:39.361" v="73" actId="20577"/>
          <ac:spMkLst>
            <pc:docMk/>
            <pc:sldMk cId="3198574478" sldId="28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9:22.669" v="15" actId="20577"/>
        <pc:sldMkLst>
          <pc:docMk/>
          <pc:sldMk cId="2435934997" sldId="292"/>
        </pc:sldMkLst>
        <pc:spChg chg="mod">
          <ac:chgData name="Adrianna Wójcik" userId="79ffcff6ed223502" providerId="Windows Live" clId="Web-{5104DFAB-E446-4057-B56A-BCD17C22A85F}" dt="2019-02-12T06:28:46.012" v="10" actId="20577"/>
          <ac:spMkLst>
            <pc:docMk/>
            <pc:sldMk cId="2435934997" sldId="292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8:58.200" v="12" actId="14100"/>
          <ac:spMkLst>
            <pc:docMk/>
            <pc:sldMk cId="2435934997" sldId="292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9:22.669" v="15" actId="20577"/>
          <ac:spMkLst>
            <pc:docMk/>
            <pc:sldMk cId="2435934997" sldId="29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6:13.471" v="88" actId="20577"/>
        <pc:sldMkLst>
          <pc:docMk/>
          <pc:sldMk cId="963533393" sldId="293"/>
        </pc:sldMkLst>
        <pc:spChg chg="mod">
          <ac:chgData name="Adrianna Wójcik" userId="79ffcff6ed223502" providerId="Windows Live" clId="Web-{5104DFAB-E446-4057-B56A-BCD17C22A85F}" dt="2019-02-12T06:36:13.456" v="85" actId="20577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6:13.471" v="86" actId="20577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6:13.471" v="88" actId="20577"/>
          <ac:spMkLst>
            <pc:docMk/>
            <pc:sldMk cId="963533393" sldId="29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26.201" v="40" actId="20577"/>
        <pc:sldMkLst>
          <pc:docMk/>
          <pc:sldMk cId="3489555941" sldId="301"/>
        </pc:sldMkLst>
        <pc:spChg chg="mod">
          <ac:chgData name="Adrianna Wójcik" userId="79ffcff6ed223502" providerId="Windows Live" clId="Web-{5104DFAB-E446-4057-B56A-BCD17C22A85F}" dt="2019-02-12T06:30:26.154" v="37" actId="20577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26.185" v="38" actId="20577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26.201" v="40" actId="20577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33.514" v="45" actId="20577"/>
        <pc:sldMkLst>
          <pc:docMk/>
          <pc:sldMk cId="1930168449" sldId="302"/>
        </pc:sldMkLst>
        <pc:spChg chg="mod">
          <ac:chgData name="Adrianna Wójcik" userId="79ffcff6ed223502" providerId="Windows Live" clId="Web-{5104DFAB-E446-4057-B56A-BCD17C22A85F}" dt="2019-02-12T06:30:33.498" v="42" actId="20577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33.498" v="43" actId="20577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33.514" v="45" actId="20577"/>
          <ac:spMkLst>
            <pc:docMk/>
            <pc:sldMk cId="1930168449" sldId="30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39.920" v="50" actId="20577"/>
        <pc:sldMkLst>
          <pc:docMk/>
          <pc:sldMk cId="38762335" sldId="303"/>
        </pc:sldMkLst>
        <pc:spChg chg="mod">
          <ac:chgData name="Adrianna Wójcik" userId="79ffcff6ed223502" providerId="Windows Live" clId="Web-{5104DFAB-E446-4057-B56A-BCD17C22A85F}" dt="2019-02-12T06:30:39.904" v="47" actId="20577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39.920" v="48" actId="20577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39.920" v="50" actId="20577"/>
          <ac:spMkLst>
            <pc:docMk/>
            <pc:sldMk cId="38762335" sldId="30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46.451" v="55" actId="20577"/>
        <pc:sldMkLst>
          <pc:docMk/>
          <pc:sldMk cId="2899009314" sldId="305"/>
        </pc:sldMkLst>
        <pc:spChg chg="mod">
          <ac:chgData name="Adrianna Wójcik" userId="79ffcff6ed223502" providerId="Windows Live" clId="Web-{5104DFAB-E446-4057-B56A-BCD17C22A85F}" dt="2019-02-12T06:30:46.436" v="52" actId="20577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46.451" v="53" actId="20577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46.451" v="55" actId="20577"/>
          <ac:spMkLst>
            <pc:docMk/>
            <pc:sldMk cId="2899009314" sldId="30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2183055701" sldId="306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183055701" sldId="306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183055701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183055701" sldId="30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30:51.826" v="60" actId="20577"/>
        <pc:sldMkLst>
          <pc:docMk/>
          <pc:sldMk cId="4290508034" sldId="307"/>
        </pc:sldMkLst>
        <pc:spChg chg="mod">
          <ac:chgData name="Adrianna Wójcik" userId="79ffcff6ed223502" providerId="Windows Live" clId="Web-{5104DFAB-E446-4057-B56A-BCD17C22A85F}" dt="2019-02-12T06:30:51.795" v="57" actId="20577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30:51.811" v="58" actId="20577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30:51.826" v="60" actId="20577"/>
          <ac:spMkLst>
            <pc:docMk/>
            <pc:sldMk cId="4290508034" sldId="30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67666985" sldId="308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6766698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6766698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67666985" sldId="30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2295672531" sldId="309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295672531" sldId="309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295672531" sldId="309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295672531" sldId="30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22185597" sldId="310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2185597" sldId="310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2185597" sldId="310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22185597" sldId="31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5104DFAB-E446-4057-B56A-BCD17C22A85F}" dt="2019-02-12T06:27:40.668" v="0"/>
        <pc:sldMkLst>
          <pc:docMk/>
          <pc:sldMk cId="328874104" sldId="311"/>
        </pc:sld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28874104" sldId="311"/>
            <ac:spMk id="2" creationId="{0C7260E8-6F4C-4B52-8C05-5E81C8C0AC8E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28874104" sldId="311"/>
            <ac:spMk id="3" creationId="{3BBF367E-C7AF-465E-A4BE-02E0200021FF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k cId="328874104" sldId="311"/>
            <ac:spMk id="6" creationId="{AF4B846A-47B4-4043-9783-413B6B743F08}"/>
          </ac:spMkLst>
        </pc:spChg>
      </pc:sldChg>
      <pc:sldMasterChg chg="modSp modSldLayout">
        <pc:chgData name="Adrianna Wójcik" userId="79ffcff6ed223502" providerId="Windows Live" clId="Web-{5104DFAB-E446-4057-B56A-BCD17C22A85F}" dt="2019-02-12T06:27:40.668" v="0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5104DFAB-E446-4057-B56A-BCD17C22A85F}" dt="2019-02-12T06:27:40.668" v="0"/>
          <ac:spMkLst>
            <pc:docMk/>
            <pc:sldMasterMk cId="4203913678" sldId="2147483684"/>
            <ac:spMk id="6" creationId="{00000000-0000-0000-0000-000000000000}"/>
          </ac:spMkLst>
        </pc:sp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5104DFAB-E446-4057-B56A-BCD17C22A85F}" dt="2019-02-12T06:27:40.668" v="0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5104DFAB-E446-4057-B56A-BCD17C22A85F}" dt="2019-02-12T06:27:40.668" v="0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  <pc:docChgLst>
    <pc:chgData name="Adrianna Wójcik" userId="79ffcff6ed223502" providerId="Windows Live" clId="Web-{37E794C9-912D-46ED-A95E-F5408107C60E}"/>
    <pc:docChg chg="modSld modMainMaster">
      <pc:chgData name="Adrianna Wójcik" userId="79ffcff6ed223502" providerId="Windows Live" clId="Web-{37E794C9-912D-46ED-A95E-F5408107C60E}" dt="2019-02-06T13:44:17.723" v="257" actId="1076"/>
      <pc:docMkLst>
        <pc:docMk/>
      </pc:docMkLst>
      <pc:sldChg chg="modSp mod">
        <pc:chgData name="Adrianna Wójcik" userId="79ffcff6ed223502" providerId="Windows Live" clId="Web-{37E794C9-912D-46ED-A95E-F5408107C60E}" dt="2019-02-06T13:40:56.443" v="217" actId="1076"/>
        <pc:sldMkLst>
          <pc:docMk/>
          <pc:sldMk cId="919236819" sldId="256"/>
        </pc:sldMkLst>
        <pc:spChg chg="mod">
          <ac:chgData name="Adrianna Wójcik" userId="79ffcff6ed223502" providerId="Windows Live" clId="Web-{37E794C9-912D-46ED-A95E-F5408107C60E}" dt="2019-02-06T13:40:41.490" v="215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0:49.803" v="216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0:56.443" v="217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41:25.802" v="222" actId="1076"/>
        <pc:sldMkLst>
          <pc:docMk/>
          <pc:sldMk cId="352568138" sldId="258"/>
        </pc:sldMkLst>
        <pc:spChg chg="mod">
          <ac:chgData name="Adrianna Wójcik" userId="79ffcff6ed223502" providerId="Windows Live" clId="Web-{37E794C9-912D-46ED-A95E-F5408107C60E}" dt="2019-02-06T13:41:15.880" v="220" actId="14100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1:20.193" v="221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1:25.802" v="222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42:01.489" v="230" actId="1076"/>
        <pc:sldMkLst>
          <pc:docMk/>
          <pc:sldMk cId="250307705" sldId="261"/>
        </pc:sldMkLst>
        <pc:spChg chg="mod">
          <ac:chgData name="Adrianna Wójcik" userId="79ffcff6ed223502" providerId="Windows Live" clId="Web-{37E794C9-912D-46ED-A95E-F5408107C60E}" dt="2019-02-06T13:41:40.927" v="225" actId="1076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1:54.833" v="229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2:01.489" v="230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0:46.907" v="19" actId="1076"/>
        <pc:sldMkLst>
          <pc:docMk/>
          <pc:sldMk cId="684914489" sldId="262"/>
        </pc:sldMkLst>
        <pc:spChg chg="mod">
          <ac:chgData name="Adrianna Wójcik" userId="79ffcff6ed223502" providerId="Windows Live" clId="Web-{37E794C9-912D-46ED-A95E-F5408107C60E}" dt="2019-02-06T13:20:36.079" v="17" actId="1410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0:42.360" v="18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0:46.907" v="19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42:43.723" v="239" actId="1076"/>
        <pc:sldMkLst>
          <pc:docMk/>
          <pc:sldMk cId="2009182012" sldId="263"/>
        </pc:sldMkLst>
        <pc:spChg chg="mod">
          <ac:chgData name="Adrianna Wójcik" userId="79ffcff6ed223502" providerId="Windows Live" clId="Web-{37E794C9-912D-46ED-A95E-F5408107C60E}" dt="2019-02-06T13:42:25.083" v="235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2:33.567" v="236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2:43.723" v="239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6:21.216" v="88" actId="14100"/>
        <pc:sldMkLst>
          <pc:docMk/>
          <pc:sldMk cId="912130363" sldId="267"/>
        </pc:sldMkLst>
        <pc:spChg chg="mod">
          <ac:chgData name="Adrianna Wójcik" userId="79ffcff6ed223502" providerId="Windows Live" clId="Web-{37E794C9-912D-46ED-A95E-F5408107C60E}" dt="2019-02-06T13:26:07.466" v="85" actId="14100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6:15.279" v="86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6:21.216" v="88" actId="14100"/>
          <ac:spMkLst>
            <pc:docMk/>
            <pc:sldMk cId="912130363" sldId="26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6:47.529" v="92" actId="1076"/>
        <pc:sldMkLst>
          <pc:docMk/>
          <pc:sldMk cId="2048691521" sldId="268"/>
        </pc:sldMkLst>
        <pc:spChg chg="mod">
          <ac:chgData name="Adrianna Wójcik" userId="79ffcff6ed223502" providerId="Windows Live" clId="Web-{37E794C9-912D-46ED-A95E-F5408107C60E}" dt="2019-02-06T13:26:28.107" v="89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6:43.607" v="91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6:47.529" v="92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1:05.860" v="23" actId="1076"/>
        <pc:sldMkLst>
          <pc:docMk/>
          <pc:sldMk cId="1701544960" sldId="269"/>
        </pc:sldMkLst>
        <pc:spChg chg="mod">
          <ac:chgData name="Adrianna Wójcik" userId="79ffcff6ed223502" providerId="Windows Live" clId="Web-{37E794C9-912D-46ED-A95E-F5408107C60E}" dt="2019-02-06T13:20:57.813" v="21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1:02.219" v="22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1:05.860" v="23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0:00.152" v="135" actId="20577"/>
        <pc:sldMkLst>
          <pc:docMk/>
          <pc:sldMk cId="412673396" sldId="270"/>
        </pc:sldMkLst>
        <pc:spChg chg="mod">
          <ac:chgData name="Adrianna Wójcik" userId="79ffcff6ed223502" providerId="Windows Live" clId="Web-{37E794C9-912D-46ED-A95E-F5408107C60E}" dt="2019-02-06T13:27:44.200" v="103" actId="1076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7:48.731" v="104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0:00.152" v="135" actId="20577"/>
          <ac:spMkLst>
            <pc:docMk/>
            <pc:sldMk cId="412673396" sldId="27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0:37.995" v="143" actId="20577"/>
        <pc:sldMkLst>
          <pc:docMk/>
          <pc:sldMk cId="3044692101" sldId="271"/>
        </pc:sldMkLst>
        <pc:spChg chg="mod">
          <ac:chgData name="Adrianna Wójcik" userId="79ffcff6ed223502" providerId="Windows Live" clId="Web-{37E794C9-912D-46ED-A95E-F5408107C60E}" dt="2019-02-06T13:28:59.215" v="123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0:37.995" v="143" actId="20577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9:16.340" v="127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9:36.121" v="131" actId="14100"/>
        <pc:sldMkLst>
          <pc:docMk/>
          <pc:sldMk cId="2874104952" sldId="272"/>
        </pc:sldMkLst>
        <pc:spChg chg="mod">
          <ac:chgData name="Adrianna Wójcik" userId="79ffcff6ed223502" providerId="Windows Live" clId="Web-{37E794C9-912D-46ED-A95E-F5408107C60E}" dt="2019-02-06T13:29:25.699" v="128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9:36.121" v="131" actId="14100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5:03.608" v="66" actId="1076"/>
        <pc:sldMkLst>
          <pc:docMk/>
          <pc:sldMk cId="2186872378" sldId="273"/>
        </pc:sldMkLst>
        <pc:spChg chg="mod">
          <ac:chgData name="Adrianna Wójcik" userId="79ffcff6ed223502" providerId="Windows Live" clId="Web-{37E794C9-912D-46ED-A95E-F5408107C60E}" dt="2019-02-06T13:24:45.233" v="62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5:00.498" v="65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5:03.608" v="66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1:56.307" v="163" actId="1076"/>
        <pc:sldMkLst>
          <pc:docMk/>
          <pc:sldMk cId="1638805795" sldId="274"/>
        </pc:sldMkLst>
        <pc:spChg chg="mod">
          <ac:chgData name="Adrianna Wójcik" userId="79ffcff6ed223502" providerId="Windows Live" clId="Web-{37E794C9-912D-46ED-A95E-F5408107C60E}" dt="2019-02-06T13:31:33.198" v="157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1:38.573" v="158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1:56.307" v="163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9:05.710" v="193" actId="1076"/>
        <pc:sldMkLst>
          <pc:docMk/>
          <pc:sldMk cId="1992069397" sldId="276"/>
        </pc:sldMkLst>
        <pc:spChg chg="mod">
          <ac:chgData name="Adrianna Wójcik" userId="79ffcff6ed223502" providerId="Windows Live" clId="Web-{37E794C9-912D-46ED-A95E-F5408107C60E}" dt="2019-02-06T13:38:54.772" v="191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9:00.085" v="192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9:05.710" v="193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2:36.932" v="172" actId="1076"/>
        <pc:sldMkLst>
          <pc:docMk/>
          <pc:sldMk cId="1367049764" sldId="277"/>
        </pc:sldMkLst>
        <pc:spChg chg="mod">
          <ac:chgData name="Adrianna Wójcik" userId="79ffcff6ed223502" providerId="Windows Live" clId="Web-{37E794C9-912D-46ED-A95E-F5408107C60E}" dt="2019-02-06T13:32:21.932" v="169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2:31.213" v="171" actId="14100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2:36.932" v="172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1:59.422" v="30" actId="1076"/>
        <pc:sldMkLst>
          <pc:docMk/>
          <pc:sldMk cId="789960919" sldId="278"/>
        </pc:sldMkLst>
        <pc:spChg chg="mod">
          <ac:chgData name="Adrianna Wójcik" userId="79ffcff6ed223502" providerId="Windows Live" clId="Web-{37E794C9-912D-46ED-A95E-F5408107C60E}" dt="2019-02-06T13:21:18.344" v="24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1:59.422" v="30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1:25.073" v="155" actId="1076"/>
        <pc:sldMkLst>
          <pc:docMk/>
          <pc:sldMk cId="2227950191" sldId="279"/>
        </pc:sldMkLst>
        <pc:spChg chg="mod">
          <ac:chgData name="Adrianna Wójcik" userId="79ffcff6ed223502" providerId="Windows Live" clId="Web-{37E794C9-912D-46ED-A95E-F5408107C60E}" dt="2019-02-06T13:31:25.073" v="155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1:18.417" v="152" actId="20577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9:52.803" v="203" actId="1076"/>
        <pc:sldMkLst>
          <pc:docMk/>
          <pc:sldMk cId="612605633" sldId="286"/>
        </pc:sldMkLst>
        <pc:spChg chg="mod">
          <ac:chgData name="Adrianna Wójcik" userId="79ffcff6ed223502" providerId="Windows Live" clId="Web-{37E794C9-912D-46ED-A95E-F5408107C60E}" dt="2019-02-06T13:39:27.085" v="197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9:31.959" v="198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9:52.803" v="203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40:33.318" v="213" actId="1076"/>
        <pc:sldMkLst>
          <pc:docMk/>
          <pc:sldMk cId="3785074081" sldId="287"/>
        </pc:sldMkLst>
        <pc:spChg chg="mod">
          <ac:chgData name="Adrianna Wójcik" userId="79ffcff6ed223502" providerId="Windows Live" clId="Web-{37E794C9-912D-46ED-A95E-F5408107C60E}" dt="2019-02-06T13:40:08.678" v="207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0:13.881" v="208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0:33.318" v="213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5:37.779" v="75" actId="20577"/>
        <pc:sldMkLst>
          <pc:docMk/>
          <pc:sldMk cId="3198574478" sldId="288"/>
        </pc:sldMkLst>
        <pc:spChg chg="mod">
          <ac:chgData name="Adrianna Wójcik" userId="79ffcff6ed223502" providerId="Windows Live" clId="Web-{37E794C9-912D-46ED-A95E-F5408107C60E}" dt="2019-02-06T13:25:14.670" v="68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5:21.857" v="70" actId="14100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5:37.779" v="75" actId="20577"/>
          <ac:spMkLst>
            <pc:docMk/>
            <pc:sldMk cId="3198574478" sldId="288"/>
            <ac:spMk id="6" creationId="{AF4B846A-47B4-4043-9783-413B6B743F08}"/>
          </ac:spMkLst>
        </pc:spChg>
      </pc:sldChg>
      <pc:sldChg chg="modSp mod setBg">
        <pc:chgData name="Adrianna Wójcik" userId="79ffcff6ed223502" providerId="Windows Live" clId="Web-{37E794C9-912D-46ED-A95E-F5408107C60E}" dt="2019-02-06T13:20:12.157" v="9" actId="1076"/>
        <pc:sldMkLst>
          <pc:docMk/>
          <pc:sldMk cId="2435934997" sldId="292"/>
        </pc:sldMkLst>
        <pc:spChg chg="mod">
          <ac:chgData name="Adrianna Wójcik" userId="79ffcff6ed223502" providerId="Windows Live" clId="Web-{37E794C9-912D-46ED-A95E-F5408107C60E}" dt="2019-02-06T13:19:58.610" v="6" actId="1076"/>
          <ac:spMkLst>
            <pc:docMk/>
            <pc:sldMk cId="2435934997" sldId="292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0:06.001" v="8" actId="14100"/>
          <ac:spMkLst>
            <pc:docMk/>
            <pc:sldMk cId="2435934997" sldId="292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0:12.157" v="9" actId="1076"/>
          <ac:spMkLst>
            <pc:docMk/>
            <pc:sldMk cId="2435934997" sldId="29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7:28.669" v="100" actId="1076"/>
        <pc:sldMkLst>
          <pc:docMk/>
          <pc:sldMk cId="963533393" sldId="293"/>
        </pc:sldMkLst>
        <pc:spChg chg="mod">
          <ac:chgData name="Adrianna Wójcik" userId="79ffcff6ed223502" providerId="Windows Live" clId="Web-{37E794C9-912D-46ED-A95E-F5408107C60E}" dt="2019-02-06T13:27:17.231" v="98" actId="1076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7:23.231" v="99" actId="1076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7:28.669" v="100" actId="1076"/>
          <ac:spMkLst>
            <pc:docMk/>
            <pc:sldMk cId="963533393" sldId="29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1:44.516" v="29" actId="1076"/>
        <pc:sldMkLst>
          <pc:docMk/>
          <pc:sldMk cId="3489555941" sldId="301"/>
        </pc:sldMkLst>
        <pc:spChg chg="mod">
          <ac:chgData name="Adrianna Wójcik" userId="79ffcff6ed223502" providerId="Windows Live" clId="Web-{37E794C9-912D-46ED-A95E-F5408107C60E}" dt="2019-02-06T13:21:36.188" v="27" actId="1076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1:40.094" v="28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1:44.516" v="29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2:16.734" v="33" actId="14100"/>
        <pc:sldMkLst>
          <pc:docMk/>
          <pc:sldMk cId="1930168449" sldId="302"/>
        </pc:sldMkLst>
        <pc:spChg chg="mod">
          <ac:chgData name="Adrianna Wójcik" userId="79ffcff6ed223502" providerId="Windows Live" clId="Web-{37E794C9-912D-46ED-A95E-F5408107C60E}" dt="2019-02-06T13:22:12.156" v="32" actId="1076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2:16.734" v="33" actId="14100"/>
          <ac:spMkLst>
            <pc:docMk/>
            <pc:sldMk cId="1930168449" sldId="30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3:07.687" v="43" actId="1076"/>
        <pc:sldMkLst>
          <pc:docMk/>
          <pc:sldMk cId="38762335" sldId="303"/>
        </pc:sldMkLst>
        <pc:spChg chg="mod">
          <ac:chgData name="Adrianna Wójcik" userId="79ffcff6ed223502" providerId="Windows Live" clId="Web-{37E794C9-912D-46ED-A95E-F5408107C60E}" dt="2019-02-06T13:22:58.812" v="41" actId="1076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3:02.812" v="42" actId="1076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3:07.687" v="43" actId="1076"/>
          <ac:spMkLst>
            <pc:docMk/>
            <pc:sldMk cId="38762335" sldId="30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4:03.858" v="53" actId="1076"/>
        <pc:sldMkLst>
          <pc:docMk/>
          <pc:sldMk cId="2899009314" sldId="305"/>
        </pc:sldMkLst>
        <pc:spChg chg="mod">
          <ac:chgData name="Adrianna Wójcik" userId="79ffcff6ed223502" providerId="Windows Live" clId="Web-{37E794C9-912D-46ED-A95E-F5408107C60E}" dt="2019-02-06T13:23:18.405" v="45" actId="1076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4:00.124" v="52" actId="1076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4:03.858" v="53" actId="1076"/>
          <ac:spMkLst>
            <pc:docMk/>
            <pc:sldMk cId="2899009314" sldId="30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7:39.835" v="174" actId="1076"/>
        <pc:sldMkLst>
          <pc:docMk/>
          <pc:sldMk cId="2183055701" sldId="306"/>
        </pc:sldMkLst>
        <pc:spChg chg="mod">
          <ac:chgData name="Adrianna Wójcik" userId="79ffcff6ed223502" providerId="Windows Live" clId="Web-{37E794C9-912D-46ED-A95E-F5408107C60E}" dt="2019-02-06T13:37:36.117" v="173" actId="1076"/>
          <ac:spMkLst>
            <pc:docMk/>
            <pc:sldMk cId="2183055701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7:39.835" v="174" actId="1076"/>
          <ac:spMkLst>
            <pc:docMk/>
            <pc:sldMk cId="2183055701" sldId="30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24:21.327" v="57" actId="1076"/>
        <pc:sldMkLst>
          <pc:docMk/>
          <pc:sldMk cId="4290508034" sldId="307"/>
        </pc:sldMkLst>
        <pc:spChg chg="mod">
          <ac:chgData name="Adrianna Wójcik" userId="79ffcff6ed223502" providerId="Windows Live" clId="Web-{37E794C9-912D-46ED-A95E-F5408107C60E}" dt="2019-02-06T13:24:12.999" v="55" actId="1076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24:17.061" v="56" actId="1076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24:21.327" v="57" actId="1076"/>
          <ac:spMkLst>
            <pc:docMk/>
            <pc:sldMk cId="4290508034" sldId="30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7:57.429" v="177" actId="1076"/>
        <pc:sldMkLst>
          <pc:docMk/>
          <pc:sldMk cId="67666985" sldId="308"/>
        </pc:sldMkLst>
        <pc:spChg chg="mod">
          <ac:chgData name="Adrianna Wójcik" userId="79ffcff6ed223502" providerId="Windows Live" clId="Web-{37E794C9-912D-46ED-A95E-F5408107C60E}" dt="2019-02-06T13:37:48.601" v="175" actId="1076"/>
          <ac:spMkLst>
            <pc:docMk/>
            <pc:sldMk cId="6766698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7:53.038" v="176" actId="1076"/>
          <ac:spMkLst>
            <pc:docMk/>
            <pc:sldMk cId="6766698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7:57.429" v="177" actId="1076"/>
          <ac:spMkLst>
            <pc:docMk/>
            <pc:sldMk cId="67666985" sldId="30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38:36.913" v="188" actId="1076"/>
        <pc:sldMkLst>
          <pc:docMk/>
          <pc:sldMk cId="2295672531" sldId="309"/>
        </pc:sldMkLst>
        <pc:spChg chg="mod">
          <ac:chgData name="Adrianna Wójcik" userId="79ffcff6ed223502" providerId="Windows Live" clId="Web-{37E794C9-912D-46ED-A95E-F5408107C60E}" dt="2019-02-06T13:38:27.491" v="186" actId="1076"/>
          <ac:spMkLst>
            <pc:docMk/>
            <pc:sldMk cId="2295672531" sldId="309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38:32.194" v="187" actId="1076"/>
          <ac:spMkLst>
            <pc:docMk/>
            <pc:sldMk cId="2295672531" sldId="309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38:36.913" v="188" actId="1076"/>
          <ac:spMkLst>
            <pc:docMk/>
            <pc:sldMk cId="2295672531" sldId="30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43:42.442" v="251" actId="1076"/>
        <pc:sldMkLst>
          <pc:docMk/>
          <pc:sldMk cId="22185597" sldId="310"/>
        </pc:sldMkLst>
        <pc:spChg chg="mod">
          <ac:chgData name="Adrianna Wójcik" userId="79ffcff6ed223502" providerId="Windows Live" clId="Web-{37E794C9-912D-46ED-A95E-F5408107C60E}" dt="2019-02-06T13:43:01.473" v="243" actId="1076"/>
          <ac:spMkLst>
            <pc:docMk/>
            <pc:sldMk cId="22185597" sldId="310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3:38.504" v="250" actId="1076"/>
          <ac:spMkLst>
            <pc:docMk/>
            <pc:sldMk cId="22185597" sldId="310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3:42.442" v="251" actId="1076"/>
          <ac:spMkLst>
            <pc:docMk/>
            <pc:sldMk cId="22185597" sldId="31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37E794C9-912D-46ED-A95E-F5408107C60E}" dt="2019-02-06T13:44:17.723" v="257" actId="1076"/>
        <pc:sldMkLst>
          <pc:docMk/>
          <pc:sldMk cId="328874104" sldId="311"/>
        </pc:sldMkLst>
        <pc:spChg chg="mod">
          <ac:chgData name="Adrianna Wójcik" userId="79ffcff6ed223502" providerId="Windows Live" clId="Web-{37E794C9-912D-46ED-A95E-F5408107C60E}" dt="2019-02-06T13:44:08.613" v="255" actId="1076"/>
          <ac:spMkLst>
            <pc:docMk/>
            <pc:sldMk cId="328874104" sldId="311"/>
            <ac:spMk id="2" creationId="{0C7260E8-6F4C-4B52-8C05-5E81C8C0AC8E}"/>
          </ac:spMkLst>
        </pc:spChg>
        <pc:spChg chg="mod">
          <ac:chgData name="Adrianna Wójcik" userId="79ffcff6ed223502" providerId="Windows Live" clId="Web-{37E794C9-912D-46ED-A95E-F5408107C60E}" dt="2019-02-06T13:44:11.566" v="256" actId="1076"/>
          <ac:spMkLst>
            <pc:docMk/>
            <pc:sldMk cId="328874104" sldId="311"/>
            <ac:spMk id="3" creationId="{3BBF367E-C7AF-465E-A4BE-02E0200021FF}"/>
          </ac:spMkLst>
        </pc:spChg>
        <pc:spChg chg="mod">
          <ac:chgData name="Adrianna Wójcik" userId="79ffcff6ed223502" providerId="Windows Live" clId="Web-{37E794C9-912D-46ED-A95E-F5408107C60E}" dt="2019-02-06T13:44:17.723" v="257" actId="1076"/>
          <ac:spMkLst>
            <pc:docMk/>
            <pc:sldMk cId="328874104" sldId="311"/>
            <ac:spMk id="6" creationId="{AF4B846A-47B4-4043-9783-413B6B743F08}"/>
          </ac:spMkLst>
        </pc:spChg>
      </pc:sldChg>
      <pc:sldMasterChg chg="mod setBg modSldLayout">
        <pc:chgData name="Adrianna Wójcik" userId="79ffcff6ed223502" providerId="Windows Live" clId="Web-{37E794C9-912D-46ED-A95E-F5408107C60E}" dt="2019-02-06T13:19:35.033" v="2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37E794C9-912D-46ED-A95E-F5408107C60E}" dt="2019-02-06T13:19:35.033" v="2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F6540A08-390B-4961-87DB-3073B83D03ED}"/>
    <pc:docChg chg="modSld">
      <pc:chgData name="Adrianna Wójcik" userId="79ffcff6ed223502" providerId="Windows Live" clId="Web-{F6540A08-390B-4961-87DB-3073B83D03ED}" dt="2019-02-12T06:42:15.279" v="109" actId="20577"/>
      <pc:docMkLst>
        <pc:docMk/>
      </pc:docMkLst>
      <pc:sldChg chg="modSp">
        <pc:chgData name="Adrianna Wójcik" userId="79ffcff6ed223502" providerId="Windows Live" clId="Web-{F6540A08-390B-4961-87DB-3073B83D03ED}" dt="2019-02-12T06:41:17.465" v="78" actId="20577"/>
        <pc:sldMkLst>
          <pc:docMk/>
          <pc:sldMk cId="919236819" sldId="256"/>
        </pc:sldMkLst>
        <pc:spChg chg="mod">
          <ac:chgData name="Adrianna Wójcik" userId="79ffcff6ed223502" providerId="Windows Live" clId="Web-{F6540A08-390B-4961-87DB-3073B83D03ED}" dt="2019-02-12T06:41:17.434" v="73" actId="20577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1:17.449" v="75" actId="20577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1:17.465" v="78" actId="20577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1:53.388" v="89" actId="14100"/>
        <pc:sldMkLst>
          <pc:docMk/>
          <pc:sldMk cId="352568138" sldId="258"/>
        </pc:sldMkLst>
        <pc:spChg chg="mod">
          <ac:chgData name="Adrianna Wójcik" userId="79ffcff6ed223502" providerId="Windows Live" clId="Web-{F6540A08-390B-4961-87DB-3073B83D03ED}" dt="2019-02-12T06:41:53.388" v="89" actId="14100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1:30.497" v="85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1:30.497" v="86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1:58.544" v="94" actId="20577"/>
        <pc:sldMkLst>
          <pc:docMk/>
          <pc:sldMk cId="250307705" sldId="261"/>
        </pc:sldMkLst>
        <pc:spChg chg="mod">
          <ac:chgData name="Adrianna Wójcik" userId="79ffcff6ed223502" providerId="Windows Live" clId="Web-{F6540A08-390B-4961-87DB-3073B83D03ED}" dt="2019-02-12T06:41:58.513" v="90" actId="20577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1:58.528" v="92" actId="20577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1:58.544" v="94" actId="20577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2:04.685" v="99" actId="20577"/>
        <pc:sldMkLst>
          <pc:docMk/>
          <pc:sldMk cId="2009182012" sldId="263"/>
        </pc:sldMkLst>
        <pc:spChg chg="mod">
          <ac:chgData name="Adrianna Wójcik" userId="79ffcff6ed223502" providerId="Windows Live" clId="Web-{F6540A08-390B-4961-87DB-3073B83D03ED}" dt="2019-02-12T06:42:04.653" v="95" actId="20577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2:04.669" v="96" actId="20577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2:04.685" v="99" actId="20577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38:01.243" v="6" actId="1076"/>
        <pc:sldMkLst>
          <pc:docMk/>
          <pc:sldMk cId="1638805795" sldId="274"/>
        </pc:sldMkLst>
        <pc:spChg chg="mod">
          <ac:chgData name="Adrianna Wójcik" userId="79ffcff6ed223502" providerId="Windows Live" clId="Web-{F6540A08-390B-4961-87DB-3073B83D03ED}" dt="2019-02-12T06:37:48.758" v="0" actId="20577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38:01.243" v="6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37:48.789" v="3" actId="20577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1:03.762" v="62" actId="14100"/>
        <pc:sldMkLst>
          <pc:docMk/>
          <pc:sldMk cId="1992069397" sldId="276"/>
        </pc:sldMkLst>
        <pc:spChg chg="mod">
          <ac:chgData name="Adrianna Wójcik" userId="79ffcff6ed223502" providerId="Windows Live" clId="Web-{F6540A08-390B-4961-87DB-3073B83D03ED}" dt="2019-02-12T06:40:43.199" v="53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0:43.214" v="54" actId="20577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1:03.762" v="62" actId="14100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38:12.665" v="12" actId="1076"/>
        <pc:sldMkLst>
          <pc:docMk/>
          <pc:sldMk cId="1367049764" sldId="277"/>
        </pc:sldMkLst>
        <pc:spChg chg="mod">
          <ac:chgData name="Adrianna Wójcik" userId="79ffcff6ed223502" providerId="Windows Live" clId="Web-{F6540A08-390B-4961-87DB-3073B83D03ED}" dt="2019-02-12T06:38:05.118" v="7" actId="20577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38:05.133" v="8" actId="20577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38:12.665" v="12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1:08.887" v="66" actId="20577"/>
        <pc:sldMkLst>
          <pc:docMk/>
          <pc:sldMk cId="612605633" sldId="286"/>
        </pc:sldMkLst>
        <pc:spChg chg="mod">
          <ac:chgData name="Adrianna Wójcik" userId="79ffcff6ed223502" providerId="Windows Live" clId="Web-{F6540A08-390B-4961-87DB-3073B83D03ED}" dt="2019-02-12T06:41:08.856" v="63" actId="20577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1:08.871" v="64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1:08.887" v="66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1:13.731" v="71" actId="20577"/>
        <pc:sldMkLst>
          <pc:docMk/>
          <pc:sldMk cId="3785074081" sldId="287"/>
        </pc:sldMkLst>
        <pc:spChg chg="mod">
          <ac:chgData name="Adrianna Wójcik" userId="79ffcff6ed223502" providerId="Windows Live" clId="Web-{F6540A08-390B-4961-87DB-3073B83D03ED}" dt="2019-02-12T06:41:13.715" v="68" actId="20577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1:13.715" v="69" actId="20577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1:13.731" v="71" actId="20577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39:11.228" v="25" actId="20577"/>
        <pc:sldMkLst>
          <pc:docMk/>
          <pc:sldMk cId="2183055701" sldId="306"/>
        </pc:sldMkLst>
        <pc:spChg chg="mod">
          <ac:chgData name="Adrianna Wójcik" userId="79ffcff6ed223502" providerId="Windows Live" clId="Web-{F6540A08-390B-4961-87DB-3073B83D03ED}" dt="2019-02-12T06:39:11.228" v="25" actId="20577"/>
          <ac:spMkLst>
            <pc:docMk/>
            <pc:sldMk cId="2183055701" sldId="306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38:20.462" v="14" actId="20577"/>
          <ac:spMkLst>
            <pc:docMk/>
            <pc:sldMk cId="2183055701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38:20.477" v="16" actId="20577"/>
          <ac:spMkLst>
            <pc:docMk/>
            <pc:sldMk cId="2183055701" sldId="30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0:22.745" v="44" actId="20577"/>
        <pc:sldMkLst>
          <pc:docMk/>
          <pc:sldMk cId="67666985" sldId="308"/>
        </pc:sldMkLst>
        <pc:spChg chg="mod">
          <ac:chgData name="Adrianna Wójcik" userId="79ffcff6ed223502" providerId="Windows Live" clId="Web-{F6540A08-390B-4961-87DB-3073B83D03ED}" dt="2019-02-12T06:40:22.745" v="44" actId="20577"/>
          <ac:spMkLst>
            <pc:docMk/>
            <pc:sldMk cId="6766698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39:21.994" v="28" actId="20577"/>
          <ac:spMkLst>
            <pc:docMk/>
            <pc:sldMk cId="6766698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39:21.994" v="30" actId="20577"/>
          <ac:spMkLst>
            <pc:docMk/>
            <pc:sldMk cId="67666985" sldId="30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0:38.527" v="52" actId="14100"/>
        <pc:sldMkLst>
          <pc:docMk/>
          <pc:sldMk cId="2295672531" sldId="309"/>
        </pc:sldMkLst>
        <pc:spChg chg="mod">
          <ac:chgData name="Adrianna Wójcik" userId="79ffcff6ed223502" providerId="Windows Live" clId="Web-{F6540A08-390B-4961-87DB-3073B83D03ED}" dt="2019-02-12T06:40:31.199" v="47" actId="20577"/>
          <ac:spMkLst>
            <pc:docMk/>
            <pc:sldMk cId="2295672531" sldId="309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0:38.527" v="52" actId="14100"/>
          <ac:spMkLst>
            <pc:docMk/>
            <pc:sldMk cId="2295672531" sldId="309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0:31.230" v="50" actId="20577"/>
          <ac:spMkLst>
            <pc:docMk/>
            <pc:sldMk cId="2295672531" sldId="30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2:09.732" v="104" actId="20577"/>
        <pc:sldMkLst>
          <pc:docMk/>
          <pc:sldMk cId="22185597" sldId="310"/>
        </pc:sldMkLst>
        <pc:spChg chg="mod">
          <ac:chgData name="Adrianna Wójcik" userId="79ffcff6ed223502" providerId="Windows Live" clId="Web-{F6540A08-390B-4961-87DB-3073B83D03ED}" dt="2019-02-12T06:42:09.700" v="100" actId="20577"/>
          <ac:spMkLst>
            <pc:docMk/>
            <pc:sldMk cId="22185597" sldId="310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2:09.716" v="101" actId="20577"/>
          <ac:spMkLst>
            <pc:docMk/>
            <pc:sldMk cId="22185597" sldId="310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2:09.732" v="104" actId="20577"/>
          <ac:spMkLst>
            <pc:docMk/>
            <pc:sldMk cId="22185597" sldId="31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6540A08-390B-4961-87DB-3073B83D03ED}" dt="2019-02-12T06:42:15.279" v="108" actId="20577"/>
        <pc:sldMkLst>
          <pc:docMk/>
          <pc:sldMk cId="328874104" sldId="311"/>
        </pc:sldMkLst>
        <pc:spChg chg="mod">
          <ac:chgData name="Adrianna Wójcik" userId="79ffcff6ed223502" providerId="Windows Live" clId="Web-{F6540A08-390B-4961-87DB-3073B83D03ED}" dt="2019-02-12T06:42:15.247" v="105" actId="20577"/>
          <ac:spMkLst>
            <pc:docMk/>
            <pc:sldMk cId="328874104" sldId="311"/>
            <ac:spMk id="2" creationId="{0C7260E8-6F4C-4B52-8C05-5E81C8C0AC8E}"/>
          </ac:spMkLst>
        </pc:spChg>
        <pc:spChg chg="mod">
          <ac:chgData name="Adrianna Wójcik" userId="79ffcff6ed223502" providerId="Windows Live" clId="Web-{F6540A08-390B-4961-87DB-3073B83D03ED}" dt="2019-02-12T06:42:15.263" v="106" actId="20577"/>
          <ac:spMkLst>
            <pc:docMk/>
            <pc:sldMk cId="328874104" sldId="311"/>
            <ac:spMk id="3" creationId="{3BBF367E-C7AF-465E-A4BE-02E0200021FF}"/>
          </ac:spMkLst>
        </pc:spChg>
        <pc:spChg chg="mod">
          <ac:chgData name="Adrianna Wójcik" userId="79ffcff6ed223502" providerId="Windows Live" clId="Web-{F6540A08-390B-4961-87DB-3073B83D03ED}" dt="2019-02-12T06:42:15.279" v="108" actId="20577"/>
          <ac:spMkLst>
            <pc:docMk/>
            <pc:sldMk cId="328874104" sldId="311"/>
            <ac:spMk id="6" creationId="{AF4B846A-47B4-4043-9783-413B6B743F0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" y="902568"/>
            <a:ext cx="3368040" cy="1920029"/>
          </a:xfrm>
        </p:spPr>
        <p:txBody>
          <a:bodyPr anchor="b"/>
          <a:lstStyle>
            <a:lvl1pPr algn="ctr"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2896639"/>
            <a:ext cx="2971800" cy="1331509"/>
          </a:xfrm>
        </p:spPr>
        <p:txBody>
          <a:bodyPr/>
          <a:lstStyle>
            <a:lvl1pPr marL="0" indent="0" algn="ctr">
              <a:buNone/>
              <a:defRPr sz="1019"/>
            </a:lvl1pPr>
            <a:lvl2pPr marL="194179" indent="0" algn="ctr">
              <a:buNone/>
              <a:defRPr sz="849"/>
            </a:lvl2pPr>
            <a:lvl3pPr marL="388359" indent="0" algn="ctr">
              <a:buNone/>
              <a:defRPr sz="764"/>
            </a:lvl3pPr>
            <a:lvl4pPr marL="582540" indent="0" algn="ctr">
              <a:buNone/>
              <a:defRPr sz="680"/>
            </a:lvl4pPr>
            <a:lvl5pPr marL="776719" indent="0" algn="ctr">
              <a:buNone/>
              <a:defRPr sz="680"/>
            </a:lvl5pPr>
            <a:lvl6pPr marL="970899" indent="0" algn="ctr">
              <a:buNone/>
              <a:defRPr sz="680"/>
            </a:lvl6pPr>
            <a:lvl7pPr marL="1165078" indent="0" algn="ctr">
              <a:buNone/>
              <a:defRPr sz="680"/>
            </a:lvl7pPr>
            <a:lvl8pPr marL="1359259" indent="0" algn="ctr">
              <a:buNone/>
              <a:defRPr sz="680"/>
            </a:lvl8pPr>
            <a:lvl9pPr marL="1553438" indent="0" algn="ctr">
              <a:buNone/>
              <a:defRPr sz="68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5593" y="293621"/>
            <a:ext cx="854393" cy="467368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293621"/>
            <a:ext cx="2513647" cy="4673686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" y="1374916"/>
            <a:ext cx="3417571" cy="2294076"/>
          </a:xfrm>
        </p:spPr>
        <p:txBody>
          <a:bodyPr anchor="b"/>
          <a:lstStyle>
            <a:lvl1pPr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51" y="3690694"/>
            <a:ext cx="3417571" cy="1206401"/>
          </a:xfrm>
        </p:spPr>
        <p:txBody>
          <a:bodyPr/>
          <a:lstStyle>
            <a:lvl1pPr marL="0" indent="0">
              <a:buNone/>
              <a:defRPr sz="1019">
                <a:solidFill>
                  <a:schemeClr val="tx1"/>
                </a:solidFill>
              </a:defRPr>
            </a:lvl1pPr>
            <a:lvl2pPr marL="194179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2pPr>
            <a:lvl3pPr marL="388359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3pPr>
            <a:lvl4pPr marL="582540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4pPr>
            <a:lvl5pPr marL="77671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5pPr>
            <a:lvl6pPr marL="97089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6pPr>
            <a:lvl7pPr marL="116507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7pPr>
            <a:lvl8pPr marL="135925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8pPr>
            <a:lvl9pPr marL="155343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5966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0" y="293623"/>
            <a:ext cx="3417571" cy="106597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32" y="1351936"/>
            <a:ext cx="1676281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932" y="2014498"/>
            <a:ext cx="1676281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5965" y="1351936"/>
            <a:ext cx="1684536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5965" y="2014498"/>
            <a:ext cx="1684536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536" y="794056"/>
            <a:ext cx="2005965" cy="3919206"/>
          </a:xfrm>
        </p:spPr>
        <p:txBody>
          <a:bodyPr/>
          <a:lstStyle>
            <a:lvl1pPr>
              <a:defRPr sz="1358"/>
            </a:lvl1pPr>
            <a:lvl2pPr>
              <a:defRPr sz="1190"/>
            </a:lvl2pPr>
            <a:lvl3pPr>
              <a:defRPr sz="1019"/>
            </a:lvl3pPr>
            <a:lvl4pPr>
              <a:defRPr sz="849"/>
            </a:lvl4pPr>
            <a:lvl5pPr>
              <a:defRPr sz="849"/>
            </a:lvl5pPr>
            <a:lvl6pPr>
              <a:defRPr sz="849"/>
            </a:lvl6pPr>
            <a:lvl7pPr>
              <a:defRPr sz="849"/>
            </a:lvl7pPr>
            <a:lvl8pPr>
              <a:defRPr sz="849"/>
            </a:lvl8pPr>
            <a:lvl9pPr>
              <a:defRPr sz="849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4536" y="794056"/>
            <a:ext cx="2005965" cy="3919206"/>
          </a:xfrm>
        </p:spPr>
        <p:txBody>
          <a:bodyPr anchor="t"/>
          <a:lstStyle>
            <a:lvl1pPr marL="0" indent="0">
              <a:buNone/>
              <a:defRPr sz="1358"/>
            </a:lvl1pPr>
            <a:lvl2pPr marL="194179" indent="0">
              <a:buNone/>
              <a:defRPr sz="1190"/>
            </a:lvl2pPr>
            <a:lvl3pPr marL="388359" indent="0">
              <a:buNone/>
              <a:defRPr sz="1019"/>
            </a:lvl3pPr>
            <a:lvl4pPr marL="582540" indent="0">
              <a:buNone/>
              <a:defRPr sz="849"/>
            </a:lvl4pPr>
            <a:lvl5pPr marL="776719" indent="0">
              <a:buNone/>
              <a:defRPr sz="849"/>
            </a:lvl5pPr>
            <a:lvl6pPr marL="970899" indent="0">
              <a:buNone/>
              <a:defRPr sz="849"/>
            </a:lvl6pPr>
            <a:lvl7pPr marL="1165078" indent="0">
              <a:buNone/>
              <a:defRPr sz="849"/>
            </a:lvl7pPr>
            <a:lvl8pPr marL="1359259" indent="0">
              <a:buNone/>
              <a:defRPr sz="849"/>
            </a:lvl8pPr>
            <a:lvl9pPr marL="1553438" indent="0">
              <a:buNone/>
              <a:defRPr sz="84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293623"/>
            <a:ext cx="3417571" cy="106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1468107"/>
            <a:ext cx="3417571" cy="349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546" y="5111566"/>
            <a:ext cx="1337311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446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591" y="784822"/>
            <a:ext cx="3151757" cy="158683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W komorze, w której się znaleźliście, coś naprawdę źle pachnie. Szybko orientujecie się, </a:t>
            </a:r>
            <a:br>
              <a:rPr lang="pl-PL" sz="1800" dirty="0">
                <a:latin typeface="Monotype Corsiva"/>
              </a:rPr>
            </a:br>
            <a:r>
              <a:rPr lang="pl-PL" sz="1800" dirty="0">
                <a:latin typeface="Monotype Corsiva"/>
              </a:rPr>
              <a:t>że całe pomieszczenie wypełnione jest wybuchowym gazem.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0412" y="2655115"/>
            <a:ext cx="1651303" cy="2198930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Konstruujecie wiatrak i skutecznie wietrzycie komorę: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0009" y="2610985"/>
            <a:ext cx="1707992" cy="2575028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Starannie pokrywacie się wilgotnym błotkiem, aby nie wykrzesać przypadkiem iskry:</a:t>
            </a:r>
            <a:endParaRPr lang="pl-PL" sz="1550">
              <a:latin typeface="Monotype Corsiva"/>
              <a:cs typeface="Calibri"/>
            </a:endParaRPr>
          </a:p>
          <a:p>
            <a:pPr algn="ctr"/>
            <a:r>
              <a:rPr lang="pl-PL" sz="1550" b="1" dirty="0">
                <a:latin typeface="Monotype Corsiva"/>
              </a:rPr>
              <a:t>5 błotko</a:t>
            </a:r>
            <a:br>
              <a:rPr lang="pl-PL" sz="1550" b="1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4 spokój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3 dociekliwość</a:t>
            </a:r>
            <a:endParaRPr lang="en-US" sz="155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D8710BB-26F8-481B-A307-34C5B5CF95B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5934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278" y="574526"/>
            <a:ext cx="3113353" cy="205435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50" dirty="0">
                <a:latin typeface="Monotype Corsiva"/>
              </a:rPr>
              <a:t>Korytarzami niesie się szczekanie </a:t>
            </a:r>
            <a:br>
              <a:rPr lang="pl-PL" sz="1850" dirty="0">
                <a:latin typeface="Monotype Corsiva"/>
              </a:rPr>
            </a:br>
            <a:r>
              <a:rPr lang="pl-PL" sz="1850" dirty="0">
                <a:latin typeface="Monotype Corsiva"/>
              </a:rPr>
              <a:t>i zapach topionej magmy. Nie musicie długo czekać, by przekonać się, że to stadko </a:t>
            </a:r>
            <a:r>
              <a:rPr lang="pl-PL" sz="1850" dirty="0" err="1">
                <a:latin typeface="Monotype Corsiva"/>
              </a:rPr>
              <a:t>lawopsów</a:t>
            </a:r>
            <a:r>
              <a:rPr lang="pl-PL" sz="1850" dirty="0">
                <a:latin typeface="Monotype Corsiva"/>
              </a:rPr>
              <a:t> stojących na Waszej drodze.</a:t>
            </a:r>
            <a:endParaRPr lang="en-US" sz="18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253" y="2757449"/>
            <a:ext cx="1649161" cy="207733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Przepędźcie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63482" y="2723077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Oswójcie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F0B2DA9-89A6-42D3-9F97-E69D6FA5894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3914" y="685768"/>
            <a:ext cx="3055958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424" y="2604580"/>
            <a:ext cx="170266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916" y="2604561"/>
            <a:ext cx="1729960" cy="2146938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Przerzucacie przez przepaść mostek: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wybuchowy </a:t>
            </a:r>
            <a:br>
              <a:rPr lang="pl-PL" sz="1747" dirty="0">
                <a:latin typeface="Monotype Corsiva"/>
              </a:rPr>
            </a:br>
            <a:r>
              <a:rPr lang="pl-PL" sz="1747">
                <a:latin typeface="Monotype Corsiva"/>
              </a:rPr>
              <a:t>gaz</a:t>
            </a:r>
            <a:endParaRPr lang="en-US" sz="1747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3E8CD04-5437-45ED-936F-4FBEA88B712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569" y="689230"/>
            <a:ext cx="3136965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>
                <a:latin typeface="Monotype Corsiva"/>
              </a:rPr>
              <a:t>Śmiało podążacie prostym</a:t>
            </a:r>
            <a:r>
              <a:rPr lang="pl-PL" sz="1747" dirty="0">
                <a:latin typeface="Monotype Corsiva"/>
              </a:rPr>
              <a:t> tunelem, gdy nagle na coś wpadacie. Nic nie widzicie, więc próbujecie znowu… i znowu odbijacie się od niewidzialnej ściany. Ewidentnie trafiliście na jedną z magicznych zapór.</a:t>
            </a:r>
            <a:endParaRPr lang="en-US" sz="1747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91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Rozbrajacie zaporę: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537" y="2677195"/>
            <a:ext cx="163767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Tworzycie alternatywny korytarz: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72B440F-AD2F-45E1-A23C-1C25A7344D5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68" y="605599"/>
            <a:ext cx="3300664" cy="192002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Świecący pył oblepia ściany korytarza.</a:t>
            </a:r>
            <a:br>
              <a:rPr lang="pl-PL" dirty="0">
                <a:latin typeface="Monotype Corsiva" panose="03010101010201010101" pitchFamily="66" charset="0"/>
              </a:rPr>
            </a:br>
            <a:r>
              <a:rPr lang="pl-PL" dirty="0">
                <a:latin typeface="Monotype Corsiva" panose="03010101010201010101" pitchFamily="66" charset="0"/>
              </a:rPr>
              <a:t>Co to może być?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5922" y="2700117"/>
            <a:ext cx="1711797" cy="214693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Zbierzmy go tyle, ile uda nam się unieść; na pewno do czegoś się przyda: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854" y="2700136"/>
            <a:ext cx="165033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Niczego nie dotykajcie, to może być trucizna: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085ACD1-A8AB-45E2-A9AE-C329FF99FA2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03" y="538864"/>
            <a:ext cx="3005705" cy="213544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Stajesz na płytce, która delikatnie zapada się pod Twoim ciężarem. Rozpoczyna to serię dziwnych, mechanicznych odgłosów i zanim zdążysz powiedzieć “pułapka” cały korytarz zaczyna roić się od wirujących ostrzy.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940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Szybko zagrzebcie się w ziemi: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0819" y="2757488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Zablokujcie pułapkę: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CBAA18A-C1E9-4EA6-B0D7-2392A3C36D9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3533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216" y="831370"/>
            <a:ext cx="3177461" cy="159832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Wydaje Wam się, że widzicie światło! Czy to już powierzchnia? Nie, to tylko krewniaczka Świetlanki zażywa kąpieli błotnej. Jest bardzo oburzona Waszym najściem!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401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Zasłaniacie oczy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wycofujecie się po omacku: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1396" y="2562492"/>
            <a:ext cx="152062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Porażeni wstydem czym prędzej wybiegacie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z komory: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6 wspinanie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spokój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grzebanie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wybuchowy gaz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F861F87-2E0E-4198-A420-E07DCDB3F7B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999" y="695277"/>
            <a:ext cx="3328402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Na Waszej drodze staje pajęczak</a:t>
            </a:r>
            <a:br>
              <a:rPr lang="pl-PL" sz="2257" dirty="0">
                <a:latin typeface="Monotype Corsiva" panose="03010101010201010101" pitchFamily="66" charset="0"/>
              </a:rPr>
            </a:br>
            <a:r>
              <a:rPr lang="pl-PL" sz="2257" dirty="0">
                <a:latin typeface="Monotype Corsiva" panose="03010101010201010101" pitchFamily="66" charset="0"/>
              </a:rPr>
              <a:t>i celuje w Was swoimi </a:t>
            </a:r>
            <a:r>
              <a:rPr lang="pl-PL" sz="2257" dirty="0" err="1">
                <a:latin typeface="Monotype Corsiva" panose="03010101010201010101" pitchFamily="66" charset="0"/>
              </a:rPr>
              <a:t>sieciówkami</a:t>
            </a:r>
            <a:r>
              <a:rPr lang="pl-PL" sz="2257" dirty="0">
                <a:latin typeface="Monotype Corsiva" panose="03010101010201010101" pitchFamily="66" charset="0"/>
              </a:rPr>
              <a:t>!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2100" y="2753095"/>
            <a:ext cx="1729580" cy="222610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Rozpalacie dymną mieszankę, aby wykurzyć pajęczaka: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6 magiczny </a:t>
            </a:r>
            <a:r>
              <a:rPr lang="pl-PL" sz="1747" b="1">
                <a:latin typeface="Monotype Corsiva"/>
              </a:rPr>
              <a:t>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>
                <a:latin typeface="Monotype Corsiva"/>
              </a:rPr>
              <a:t>4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>
                <a:latin typeface="Monotype Corsiva"/>
              </a:rPr>
              <a:t>3 majsterkowanie</a:t>
            </a:r>
            <a:endParaRPr lang="en-US" sz="1747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1199" y="2753095"/>
            <a:ext cx="159171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Padacie na ziemię i uciekacie miedzy nogami pajęczaka: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9B676E2-FD0F-4282-866D-8A9E4096195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33" y="399011"/>
            <a:ext cx="3883134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Trafiliście do wielkiego, opuszczonego bunkra.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Przeszukajcie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wyzbierajcie wszystkie pozostawione resztki: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4" y="2723077"/>
            <a:ext cx="161469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Pobawcie się echem: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gaz wybuchowy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9469E2D-7FBD-499E-B50F-0CC7F9D0565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964" y="804515"/>
            <a:ext cx="3398473" cy="165896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Korytarz przesłaniają nagle kłęby gorącej pary. Gdzieś</a:t>
            </a:r>
            <a:br>
              <a:rPr lang="pl-PL" sz="2257" dirty="0">
                <a:latin typeface="Monotype Corsiva" panose="03010101010201010101" pitchFamily="66" charset="0"/>
              </a:rPr>
            </a:br>
            <a:r>
              <a:rPr lang="pl-PL" sz="2257" dirty="0">
                <a:latin typeface="Monotype Corsiva" panose="03010101010201010101" pitchFamily="66" charset="0"/>
              </a:rPr>
              <a:t>w pobliżu przeciekająca</a:t>
            </a:r>
            <a:br>
              <a:rPr lang="pl-PL" sz="2257" dirty="0">
                <a:latin typeface="Monotype Corsiva" panose="03010101010201010101" pitchFamily="66" charset="0"/>
              </a:rPr>
            </a:br>
            <a:r>
              <a:rPr lang="pl-PL" sz="2257" dirty="0">
                <a:latin typeface="Monotype Corsiva" panose="03010101010201010101" pitchFamily="66" charset="0"/>
              </a:rPr>
              <a:t>z powierzchni woda zaczęła zalewać gorącą lawę.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371" y="2710421"/>
            <a:ext cx="1729580" cy="2005706"/>
          </a:xfrm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Czym prędzej przebijcie się na ślepo przez gorącą parę: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7917" y="2640986"/>
            <a:ext cx="1695115" cy="2073588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Zróbcie przeciąg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i wywietrzcie parę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z korytarza:</a:t>
            </a:r>
            <a:endParaRPr lang="pl-PL"/>
          </a:p>
          <a:p>
            <a:pPr algn="ctr"/>
            <a:r>
              <a:rPr lang="pl-PL" sz="1602" b="1">
                <a:latin typeface="Monotype Corsiva"/>
              </a:rPr>
              <a:t>5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4 wybuchowy gaz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przepowiednia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dociekliwość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D98585D-FF5B-4A0E-8BA3-8DE7005C9BA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138" y="961054"/>
            <a:ext cx="2470042" cy="125363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W Waszą stronę pędzi błotna lawina!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3093" y="2779242"/>
            <a:ext cx="1664266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Uciekacie: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gaz wybuchowy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9088" y="2631314"/>
            <a:ext cx="1642866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Wykuwacie prowizoryczny schron: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66F52DD-3163-40C0-9CCD-A75536B016B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160" y="795112"/>
            <a:ext cx="2838075" cy="1586833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Ostatnie przygody spowodowały, że Wasze kilofy i łopaty są mocno zużyte, potrzebujecie nowych.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73922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0093" y="2773923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Wykupcie nowe: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23F515E-A180-4AC9-A5F5-B54AF1043ABC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612" y="357766"/>
            <a:ext cx="3152895" cy="259400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Korytarzami niesie się złośliwy chichot. To znak, że trafiliście na teren zamieszkały przez gnomy - stworzenia znane ze swojej złośliwości.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845" y="2745998"/>
            <a:ext cx="1614695" cy="2146938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Wystraszcie gnomy, tak by nie wchodziły Wam w drogę: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endParaRPr lang="pl-PL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7484" y="2645155"/>
            <a:ext cx="1745950" cy="2397015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Odwróćcie ich uwagę naprędce zmajstrowanymi świecidełkami: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D6112F8-81BC-4621-B062-461011B3C49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0641" y="743770"/>
            <a:ext cx="3008461" cy="181125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Zbierająca się w podziemiu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wilgoć spowodowała, że w niektórych szczególnie wysokich komorach zaczęły zbierać się prawdziwe chmury.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A w korytarzu, do którego właśnie trafiliście, rozpętała się istna burza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z piorunami.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966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Przeczekajcie burzę: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9445" y="2677195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Rozpędźcie chmury: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7BFA7CE-5010-4D38-A378-0CC1AD00D76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30557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705" y="643347"/>
            <a:ext cx="3082950" cy="192002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Trafiacie do komnaty pełnej zielonkawych, lekko fluorescencyjnych </a:t>
            </a:r>
            <a:br>
              <a:rPr lang="pl-PL" sz="1800" dirty="0">
                <a:latin typeface="Monotype Corsiva"/>
              </a:rPr>
            </a:br>
            <a:r>
              <a:rPr lang="pl-PL" sz="1800" dirty="0">
                <a:latin typeface="Monotype Corsiva"/>
              </a:rPr>
              <a:t>grzybów-gumiaków. To najlepsze trampoliny w całym podziemiu!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957" y="2759116"/>
            <a:ext cx="1941567" cy="213544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Skaczecie wesoło przez komnatę: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323" y="2711606"/>
            <a:ext cx="173719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Opieracie się pokusie skakania - </a:t>
            </a:r>
            <a:r>
              <a:rPr lang="pl-PL" sz="1747" dirty="0" err="1">
                <a:latin typeface="Monotype Corsiva" panose="03010101010201010101" pitchFamily="66" charset="0"/>
              </a:rPr>
              <a:t>Bodenland</a:t>
            </a:r>
            <a:r>
              <a:rPr lang="pl-PL" sz="1747" dirty="0">
                <a:latin typeface="Monotype Corsiva" panose="03010101010201010101" pitchFamily="66" charset="0"/>
              </a:rPr>
              <a:t> nie będzie czekał: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F0EEBA6-C400-4F2F-87AB-C286AA1159FB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666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869" y="914663"/>
            <a:ext cx="3180191" cy="142597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Natrafiacie na rodzeństwo </a:t>
            </a:r>
            <a:r>
              <a:rPr lang="pl-PL" sz="1893" err="1">
                <a:latin typeface="Monotype Corsiva"/>
              </a:rPr>
              <a:t>mrówaczy</a:t>
            </a:r>
            <a:r>
              <a:rPr lang="pl-PL" sz="1893" dirty="0">
                <a:latin typeface="Monotype Corsiva"/>
              </a:rPr>
              <a:t>, które kłóci się o to, </a:t>
            </a:r>
            <a:r>
              <a:rPr lang="pl-PL" sz="1893">
                <a:latin typeface="Monotype Corsiva"/>
              </a:rPr>
              <a:t>kto z nich jest sprytniejszym </a:t>
            </a:r>
            <a:r>
              <a:rPr lang="pl-PL" sz="1893" err="1">
                <a:latin typeface="Monotype Corsiva"/>
              </a:rPr>
              <a:t>mrówaczem</a:t>
            </a:r>
            <a:r>
              <a:rPr lang="pl-PL" sz="1893" dirty="0">
                <a:latin typeface="Monotype Corsiva"/>
              </a:rPr>
              <a:t>. Niewinna kłótnia przekształca się w niezłą  bijatykę.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4" y="2757487"/>
            <a:ext cx="156629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Uciekajcie w inną stronę: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gaz wybuchowy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4979" y="2757488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Pogódźcie ze sobą niesforne </a:t>
            </a:r>
            <a:r>
              <a:rPr lang="pl-PL" sz="1747" dirty="0" err="1">
                <a:latin typeface="Monotype Corsiva" panose="03010101010201010101" pitchFamily="66" charset="0"/>
              </a:rPr>
              <a:t>mrówacze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B905C45-AAB3-429B-A7B1-E7CCCE44D59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5672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824" y="654193"/>
            <a:ext cx="310523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184" dirty="0">
                <a:latin typeface="Monotype Corsiva" panose="03010101010201010101" pitchFamily="66" charset="0"/>
              </a:rPr>
              <a:t>Idziecie sobie korytarzem</a:t>
            </a:r>
            <a:br>
              <a:rPr lang="pl-PL" sz="2184" dirty="0">
                <a:latin typeface="Monotype Corsiva" panose="03010101010201010101" pitchFamily="66" charset="0"/>
              </a:rPr>
            </a:br>
            <a:r>
              <a:rPr lang="pl-PL" sz="2184" dirty="0">
                <a:latin typeface="Monotype Corsiva" panose="03010101010201010101" pitchFamily="66" charset="0"/>
              </a:rPr>
              <a:t>i nagle spadacie o dwa piętra</a:t>
            </a:r>
            <a:br>
              <a:rPr lang="pl-PL" sz="2184" dirty="0">
                <a:latin typeface="Monotype Corsiva" panose="03010101010201010101" pitchFamily="66" charset="0"/>
              </a:rPr>
            </a:br>
            <a:r>
              <a:rPr lang="pl-PL" sz="2184" dirty="0">
                <a:latin typeface="Monotype Corsiva" panose="03010101010201010101" pitchFamily="66" charset="0"/>
              </a:rPr>
              <a:t>w dół. To </a:t>
            </a:r>
            <a:r>
              <a:rPr lang="pl-PL" sz="2184" dirty="0" err="1">
                <a:latin typeface="Monotype Corsiva" panose="03010101010201010101" pitchFamily="66" charset="0"/>
              </a:rPr>
              <a:t>krecioręki</a:t>
            </a:r>
            <a:r>
              <a:rPr lang="pl-PL" sz="2184" dirty="0">
                <a:latin typeface="Monotype Corsiva" panose="03010101010201010101" pitchFamily="66" charset="0"/>
              </a:rPr>
              <a:t> wykopał sobie kolejne przejście.</a:t>
            </a:r>
            <a:endParaRPr lang="en-US" sz="2184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3" y="2757488"/>
            <a:ext cx="1729580" cy="2135449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Zaklejcie dziurę: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4154" y="2713975"/>
            <a:ext cx="1522753" cy="2124572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Wykonajcie mapę, na której zaznaczysz nowe przeszkody: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93B5D19-DB09-4070-B004-0A93AA11F81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466" y="1011454"/>
            <a:ext cx="2964050" cy="128810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Znaleźliście się w korytarzu trujących pnączy. Widać pomiędzy nimi szkielety nierozważnych śmiałków.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Zawracacie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szukacie innej drogi: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8262" y="2757488"/>
            <a:ext cx="1568741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Niszczycie pnącza, już nikt nie zginie na tym odcinku tunelu: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D15044F-9D8B-4549-9EAE-C24863359DC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326" y="463140"/>
            <a:ext cx="3165402" cy="230677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W oddali korytarza słychać szum wody. Wszystko wskazuje na to, że płynie stamtąd fala, zagrażająca Waszemu życiu.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3" y="2773922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tamę: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791" y="2705119"/>
            <a:ext cx="1683626" cy="212395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Wykopujecie komorę przeciw-powodziową: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9CA4711-3A02-4CF5-9877-288B396EB124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420" y="709648"/>
            <a:ext cx="3093871" cy="1805135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87444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błotko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5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7762" y="2768958"/>
            <a:ext cx="158495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Niszczycie gniazdo: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BD9B675-99C7-4CB4-BD5E-E084B4F001C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230" y="791653"/>
            <a:ext cx="3016272" cy="171321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Podłoga korytarza delikatnie się wznosi, tworząc mały garb. Początkowo nie budzi to Waszych podejrzeń, ale gdy tylko próbujecie po nim przejść, coś wewnątrz garbu zaczyna się intensywnie poruszać… Wdepnęliście w gniazdo wijów!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891" y="2790120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Wskakujecie na ściany: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przepowiednia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7426" y="2755710"/>
            <a:ext cx="165658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Zablokujcie wejście do jamy: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 5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9AFD4B8-6E30-47A4-9A23-CC2CB80127B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144" y="710332"/>
            <a:ext cx="3119450" cy="177066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Trafiliście do starej, opuszczonej kopalni. Szybko orientujecie się, że jest ona nawiedzona (sporą podpowiedzią były półprzeźroczyste postacie odziane w prześcieradła i łańcuchy, które przenikają sobie przez ściany tu i tam).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410" y="2688878"/>
            <a:ext cx="1700309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Wykonajcie magiczny rytuał oczyszczenia: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323" y="2606832"/>
            <a:ext cx="1649603" cy="2467243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Przekonajcie duchy, by przestały straszyć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ostatecznie odeszły do Krainy Spokoju: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6F5B59C-2E16-467A-A220-B318791C2C5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059" y="987791"/>
            <a:ext cx="2967496" cy="1345553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Znaleźliście porzucone jajka - trudno powiedzieć czyje.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6516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Przeróbcie je na pożywne danie: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787049" y="2765165"/>
            <a:ext cx="194156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Dajcie im ciepło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wypuśćcie cokolwiek się wykluje: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DCDF639-8B62-4D03-BBBE-2FF54CD92C9F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679" y="785297"/>
            <a:ext cx="3077272" cy="171321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Coś za Waszymi plecami niepokojąco huczy i brzmi, jakby się zbliżało. Szybko orientujecie się, że stoicie na drodze</a:t>
            </a:r>
            <a:br>
              <a:rPr lang="pl-PL" sz="1893" dirty="0">
                <a:latin typeface="Monotype Corsiva" panose="03010101010201010101" pitchFamily="66" charset="0"/>
              </a:rPr>
            </a:br>
            <a:r>
              <a:rPr lang="pl-PL" sz="1893" dirty="0">
                <a:latin typeface="Monotype Corsiva"/>
              </a:rPr>
              <a:t>Wielkiej Toczącej się Kuli.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2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Wykopujecie zagłębienie, by zatrzymać kulę: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3" y="2677195"/>
            <a:ext cx="166064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Zostawiacie minę, aby skruszyć kulę: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5DC9C3D-219B-4F7C-832A-7C66A01FB86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851" y="799677"/>
            <a:ext cx="3155213" cy="162130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Złośliwy duszek, zwany </a:t>
            </a:r>
            <a:r>
              <a:rPr lang="pl-PL" sz="1893" err="1">
                <a:latin typeface="Monotype Corsiva"/>
              </a:rPr>
              <a:t>Poltergajstem</a:t>
            </a:r>
            <a:r>
              <a:rPr lang="pl-PL" sz="1893" dirty="0">
                <a:latin typeface="Monotype Corsiva"/>
              </a:rPr>
              <a:t>, przyczepił się do Was i przeszkadza: ciska kulkami błota, podstawia nogi i wyśpiewuje obraźliwe piosenki.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503" y="2619843"/>
            <a:ext cx="1833473" cy="2466860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>
                <a:latin typeface="Monotype Corsiva"/>
              </a:rPr>
              <a:t>Udajecie, że zaczepki duszka </a:t>
            </a:r>
            <a:r>
              <a:rPr lang="pl-PL" sz="1747" dirty="0">
                <a:latin typeface="Monotype Corsiva"/>
              </a:rPr>
              <a:t>budzą w Was zachwyt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(to zniechęca </a:t>
            </a:r>
            <a:r>
              <a:rPr lang="pl-PL" sz="1747" err="1">
                <a:latin typeface="Monotype Corsiva"/>
              </a:rPr>
              <a:t>Poltergajsty</a:t>
            </a:r>
            <a:r>
              <a:rPr lang="pl-PL" sz="1747" dirty="0">
                <a:latin typeface="Monotype Corsiva"/>
              </a:rPr>
              <a:t>):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3" y="2619844"/>
            <a:ext cx="17039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Montujecie magiczny amulet na </a:t>
            </a:r>
            <a:r>
              <a:rPr lang="pl-PL" sz="1747" dirty="0" err="1">
                <a:latin typeface="Monotype Corsiva" panose="03010101010201010101" pitchFamily="66" charset="0"/>
              </a:rPr>
              <a:t>Poltergajsty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53BBDDF-CD30-4838-AC37-E4D2411F809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855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422" y="797672"/>
            <a:ext cx="3075653" cy="167048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W ścianie korytarza wykuta jest wielka twarz. Gdy przechodzicie obok, twarz nagle ożywa, a za to Wy kamieniejecie. To stara pułapka, zastawiona na poszukiwaczy skarbów.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4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Rozwiązujecie zagadkę zadaną przez twarz: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4" y="2791898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Przełamujecie zaklęcie: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12D4D65-6CFD-42AB-A97D-565C5F713D3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VII-32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8874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935" y="605476"/>
            <a:ext cx="3389714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W korytarzu przed Wami szaleje pożar!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618" y="2782682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Ugaście 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3668" y="2778871"/>
            <a:ext cx="1688820" cy="2146938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Przebijcie się przez płomienie: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468A7B7-90A4-4002-93C4-AA2A4BA31D49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687" y="697238"/>
            <a:ext cx="3451026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40" y="283777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66506" y="2803369"/>
            <a:ext cx="172551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Przejdźcie po suficie: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błotko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6B4F67C-C4BA-4C0B-97B9-3D0ED52B5BD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569" y="552211"/>
            <a:ext cx="302709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BUM!</a:t>
            </a:r>
            <a:br>
              <a:rPr lang="pl-PL" sz="2257" dirty="0">
                <a:latin typeface="Monotype Corsiva" panose="03010101010201010101" pitchFamily="66" charset="0"/>
              </a:rPr>
            </a:br>
            <a:r>
              <a:rPr lang="pl-PL" sz="2257" dirty="0">
                <a:latin typeface="Monotype Corsiva" panose="03010101010201010101" pitchFamily="66" charset="0"/>
              </a:rPr>
              <a:t>Korytarzami niesie się głośny huk. To eksplozja w tunelu za Wami.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618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Uciekać: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0235" y="2745998"/>
            <a:ext cx="1703106" cy="2146938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Padnij: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230DA46-9F21-4258-978C-6819403352C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168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6681" y="979840"/>
            <a:ext cx="3140835" cy="126891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Trafiliście na wyjątkowo gliniasty fragment korytarza. Powszechna wilgoć spowodowała, że stał się on </a:t>
            </a:r>
            <a:r>
              <a:rPr lang="pl-PL" sz="1893">
                <a:latin typeface="Monotype Corsiva"/>
              </a:rPr>
              <a:t>bardzo lepki i grzęzną Wam nogi.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497" y="281917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Wygrzebcie sobie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916" y="2784768"/>
            <a:ext cx="172551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E14A57A-05DE-4B60-9281-4A1938965D06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62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768" y="605476"/>
            <a:ext cx="2952007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528" y="2757469"/>
            <a:ext cx="1683626" cy="206584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Wykujcie sobie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9446" y="2723077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Roztopcie lód gorącą magią: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1950FF3-D637-493F-A837-282B0A9CDB15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9009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33" y="675672"/>
            <a:ext cx="3883134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Czujecie potężne wstrząsy,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a chwilę później orientujecie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się, że podłoga korytarza,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którym idziecie zaczyna pękać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i rozstępować się.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5" y="276516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Wspinacie się na ściany: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4" y="2673402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prowizoryczny most z gliny: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D65CB7C-AA6F-48DD-A1D2-87BE146B6CF4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50803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1824</TotalTime>
  <Words>992</Words>
  <Application>Microsoft Office PowerPoint</Application>
  <PresentationFormat>Niestandardowy</PresentationFormat>
  <Paragraphs>195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W komorze, w której się znaleźliście, coś naprawdę źle pachnie. Szybko orientujecie się,  że całe pomieszczenie wypełnione jest wybuchowym gazem.</vt:lpstr>
      <vt:lpstr>Ostatnie przygody spowodowały, że Wasze kilofy i łopaty są mocno zużyte, potrzebujecie nowych.</vt:lpstr>
      <vt:lpstr>Znaleźliście porzucone jajka - trudno powiedzieć czyje.</vt:lpstr>
      <vt:lpstr>W korytarzu przed Wami szaleje pożar!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 nogi.</vt:lpstr>
      <vt:lpstr>Korytarz przed Wami ewidentnie został zalany, po czym… zamarzł.</vt:lpstr>
      <vt:lpstr>Czujecie potężne wstrząsy, a chwilę później orientujecie się, że podłoga korytarza, którym idziecie zaczyna pękać i rozstępować się.</vt:lpstr>
      <vt:lpstr>Korytarzami niesie się szczekanie  i zapach topionej magmy. Nie musicie długo czekać, by przekonać się, że to stadko lawopsów stojących na Waszej drodze.</vt:lpstr>
      <vt:lpstr>Wychodzicie zza rogu i omal nie wpadacie do głębokiej przepaści.</vt:lpstr>
      <vt:lpstr>Śmiało podążacie prostym tunelem, gdy nagle na coś wpadacie. Nic nie widzicie, więc próbujecie znowu… i znowu odbijacie się od niewidzialnej ściany. Ewidentnie trafiliście na jedną z magicznych zapór.</vt:lpstr>
      <vt:lpstr>Świecący pył oblepia ściany korytarza. Co to może być?</vt:lpstr>
      <vt:lpstr>Stajesz na płytce, która delikatnie zapada się pod Twoim ciężarem. Rozpoczyna to serię dziwnych, mechanicznych odgłosów i zanim zdążysz powiedzieć “pułapka” cały korytarz zaczyna roić się od wirujących ostrzy.</vt:lpstr>
      <vt:lpstr>Wydaje Wam się, że widzicie światło! Czy to już powierzchnia? Nie, to tylko krewniaczka Świetlanki zażywa kąpieli błotnej. Jest bardzo oburzona Waszym najściem!</vt:lpstr>
      <vt:lpstr>Na Waszej drodze staje pajęczak i celuje w Was swoimi sieciówkami!</vt:lpstr>
      <vt:lpstr>Trafiliście do wielkiego, opuszczonego bunkra.</vt:lpstr>
      <vt:lpstr>Korytarz przesłaniają nagle kłęby gorącej pary. Gdzieś w pobliżu przeciekająca z powierzchni woda zaczęła zalewać gorącą lawę.</vt:lpstr>
      <vt:lpstr>W Waszą stronę pędzi błotna lawina!</vt:lpstr>
      <vt:lpstr>Korytarzami niesie się złośliwy chichot. To znak, że trafiliście na teren zamieszkały przez gnomy - stworzenia znane ze swojej złośliwości.</vt:lpstr>
      <vt:lpstr>Zbierająca się w podziemiu wilgoć spowodowała, że w niektórych szczególnie wysokich komorach zaczęły zbierać się prawdziwe chmury. A w korytarzu, do którego właśnie trafiliście, rozpętała się istna burza z piorunami.</vt:lpstr>
      <vt:lpstr>Trafiacie do komnaty pełnej zielonkawych, lekko fluorescencyjnych  grzybów-gumiaków. To najlepsze trampoliny w całym podziemiu!</vt:lpstr>
      <vt:lpstr>Natrafiacie na rodzeństwo mrówaczy, które kłóci się o to, kto z nich jest sprytniejszym mrówaczem. Niewinna kłótnia przekształca się w niezłą  bijatykę.</vt:lpstr>
      <vt:lpstr>Idziecie sobie korytarzem i nagle spadacie o dwa piętra w dół. To krecioręki wykopał sobie kolejne przejście.</vt:lpstr>
      <vt:lpstr>Znaleźliście się w korytarzu trujących pnączy. Widać pomiędzy nimi szkielety nierozważnych śmiałków.</vt:lpstr>
      <vt:lpstr>W oddali korytarza słychać szum wody. Wszystko wskazuje na to, że płynie stamtąd fala, zagrażająca Waszemu życiu.</vt:lpstr>
      <vt:lpstr>Fragment korytarza przed Wami został całkowicie zalany.</vt:lpstr>
      <vt:lpstr>Podłoga korytarza delikatnie się wznosi, tworząc mały garb. Początkowo nie budzi to Waszych podejrzeń, ale gdy tylko próbujecie po nim przejść, coś wewnątrz garbu zaczyna się intensywnie poruszać… Wdepnęliście w gniazdo wijów!</vt:lpstr>
      <vt:lpstr>Trafiliście do starej, opuszczonej kopalni. Szybko orientujecie się, że jest ona nawiedzona (sporą podpowiedzią były półprzeźroczyste postacie odziane w prześcieradła i łańcuchy, które przenikają sobie przez ściany tu i tam).</vt:lpstr>
      <vt:lpstr>Coś za Waszymi plecami niepokojąco huczy i brzmi, jakby się zbliżało. Szybko orientujecie się, że stoicie na drodze Wielkiej Toczącej się Kuli.</vt:lpstr>
      <vt:lpstr>Złośliwy duszek, zwany Poltergajstem, przyczepił się do Was i przeszkadza: ciska kulkami błota, podstawia nogi i wyśpiewuje obraźliwe piosenki.</vt:lpstr>
      <vt:lpstr>W ścianie korytarza wykuta jest wielka twarz. Gdy przechodzicie obok, twarz nagle ożywa, a za to Wy kamieniejecie. To stara pułapka, zastawiona na poszukiwaczy skarbów.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356</cp:revision>
  <dcterms:created xsi:type="dcterms:W3CDTF">2018-06-30T18:32:31Z</dcterms:created>
  <dcterms:modified xsi:type="dcterms:W3CDTF">2019-02-21T16:44:05Z</dcterms:modified>
</cp:coreProperties>
</file>