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96" r:id="rId3"/>
    <p:sldId id="297" r:id="rId4"/>
    <p:sldId id="298" r:id="rId5"/>
    <p:sldId id="264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288" r:id="rId16"/>
    <p:sldId id="308" r:id="rId17"/>
    <p:sldId id="268" r:id="rId18"/>
    <p:sldId id="270" r:id="rId19"/>
    <p:sldId id="271" r:id="rId20"/>
    <p:sldId id="272" r:id="rId21"/>
    <p:sldId id="273" r:id="rId22"/>
    <p:sldId id="274" r:id="rId23"/>
    <p:sldId id="276" r:id="rId24"/>
    <p:sldId id="277" r:id="rId25"/>
    <p:sldId id="279" r:id="rId26"/>
    <p:sldId id="280" r:id="rId27"/>
    <p:sldId id="281" r:id="rId28"/>
    <p:sldId id="282" r:id="rId29"/>
    <p:sldId id="283" r:id="rId30"/>
    <p:sldId id="284" r:id="rId31"/>
    <p:sldId id="286" r:id="rId32"/>
    <p:sldId id="287" r:id="rId33"/>
  </p:sldIdLst>
  <p:sldSz cx="2667000" cy="37877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B048B7-0AE1-43EC-84A4-9143933531DA}" v="32" dt="2019-02-21T14:38:16.5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907" autoAdjust="0"/>
  </p:normalViewPr>
  <p:slideViewPr>
    <p:cSldViewPr snapToGrid="0">
      <p:cViewPr varScale="1">
        <p:scale>
          <a:sx n="106" d="100"/>
          <a:sy n="106" d="100"/>
        </p:scale>
        <p:origin x="58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ba Wisniewski" userId="3f44b0fa8d659153" providerId="LiveId" clId="{3CAD1295-00CC-44DC-90D7-6902557A784A}"/>
    <pc:docChg chg="undo custSel modSld modMainMaster">
      <pc:chgData name="Kuba Wisniewski" userId="3f44b0fa8d659153" providerId="LiveId" clId="{3CAD1295-00CC-44DC-90D7-6902557A784A}" dt="2019-01-21T11:14:38.064" v="1165" actId="1076"/>
      <pc:docMkLst>
        <pc:docMk/>
      </pc:docMkLst>
      <pc:sldChg chg="modSp setBg">
        <pc:chgData name="Kuba Wisniewski" userId="3f44b0fa8d659153" providerId="LiveId" clId="{3CAD1295-00CC-44DC-90D7-6902557A784A}" dt="2019-01-21T10:40:46.426" v="779" actId="1076"/>
        <pc:sldMkLst>
          <pc:docMk/>
          <pc:sldMk cId="919236819" sldId="256"/>
        </pc:sldMkLst>
        <pc:spChg chg="mod">
          <ac:chgData name="Kuba Wisniewski" userId="3f44b0fa8d659153" providerId="LiveId" clId="{3CAD1295-00CC-44DC-90D7-6902557A784A}" dt="2019-01-21T10:40:25.921" v="777" actId="1076"/>
          <ac:spMkLst>
            <pc:docMk/>
            <pc:sldMk cId="919236819" sldId="256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0:40:33.349" v="778" actId="1076"/>
          <ac:spMkLst>
            <pc:docMk/>
            <pc:sldMk cId="919236819" sldId="256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0:40:46.426" v="779" actId="1076"/>
          <ac:spMkLst>
            <pc:docMk/>
            <pc:sldMk cId="919236819" sldId="256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0:42:28.659" v="794" actId="1076"/>
        <pc:sldMkLst>
          <pc:docMk/>
          <pc:sldMk cId="1066251469" sldId="264"/>
        </pc:sldMkLst>
        <pc:spChg chg="mod">
          <ac:chgData name="Kuba Wisniewski" userId="3f44b0fa8d659153" providerId="LiveId" clId="{3CAD1295-00CC-44DC-90D7-6902557A784A}" dt="2019-01-21T10:42:17.120" v="792" actId="1076"/>
          <ac:spMkLst>
            <pc:docMk/>
            <pc:sldMk cId="1066251469" sldId="264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0:42:22.357" v="793" actId="1076"/>
          <ac:spMkLst>
            <pc:docMk/>
            <pc:sldMk cId="1066251469" sldId="264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0:42:28.659" v="794" actId="1076"/>
          <ac:spMkLst>
            <pc:docMk/>
            <pc:sldMk cId="1066251469" sldId="264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0:51:16.244" v="904" actId="1076"/>
        <pc:sldMkLst>
          <pc:docMk/>
          <pc:sldMk cId="2048691521" sldId="268"/>
        </pc:sldMkLst>
        <pc:spChg chg="mod">
          <ac:chgData name="Kuba Wisniewski" userId="3f44b0fa8d659153" providerId="LiveId" clId="{3CAD1295-00CC-44DC-90D7-6902557A784A}" dt="2019-01-21T10:50:53.683" v="901" actId="1076"/>
          <ac:spMkLst>
            <pc:docMk/>
            <pc:sldMk cId="2048691521" sldId="268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0:50:58.988" v="902" actId="1076"/>
          <ac:spMkLst>
            <pc:docMk/>
            <pc:sldMk cId="2048691521" sldId="268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0:51:16.244" v="904" actId="1076"/>
          <ac:spMkLst>
            <pc:docMk/>
            <pc:sldMk cId="2048691521" sldId="268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0:59:23.480" v="971" actId="20577"/>
        <pc:sldMkLst>
          <pc:docMk/>
          <pc:sldMk cId="412673396" sldId="270"/>
        </pc:sldMkLst>
        <pc:spChg chg="mod">
          <ac:chgData name="Kuba Wisniewski" userId="3f44b0fa8d659153" providerId="LiveId" clId="{3CAD1295-00CC-44DC-90D7-6902557A784A}" dt="2019-01-21T10:59:23.480" v="971" actId="20577"/>
          <ac:spMkLst>
            <pc:docMk/>
            <pc:sldMk cId="412673396" sldId="270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0:58:15.792" v="950" actId="1076"/>
          <ac:spMkLst>
            <pc:docMk/>
            <pc:sldMk cId="412673396" sldId="270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0:58:54.058" v="953" actId="1076"/>
          <ac:spMkLst>
            <pc:docMk/>
            <pc:sldMk cId="412673396" sldId="270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1:00:01.370" v="978" actId="1076"/>
        <pc:sldMkLst>
          <pc:docMk/>
          <pc:sldMk cId="3044692101" sldId="271"/>
        </pc:sldMkLst>
        <pc:spChg chg="mod">
          <ac:chgData name="Kuba Wisniewski" userId="3f44b0fa8d659153" providerId="LiveId" clId="{3CAD1295-00CC-44DC-90D7-6902557A784A}" dt="2019-01-21T10:59:42.978" v="974" actId="14100"/>
          <ac:spMkLst>
            <pc:docMk/>
            <pc:sldMk cId="3044692101" sldId="271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0:59:48.872" v="975" actId="1076"/>
          <ac:spMkLst>
            <pc:docMk/>
            <pc:sldMk cId="3044692101" sldId="271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1:00:01.370" v="978" actId="1076"/>
          <ac:spMkLst>
            <pc:docMk/>
            <pc:sldMk cId="3044692101" sldId="271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1:02:17.962" v="1044" actId="1076"/>
        <pc:sldMkLst>
          <pc:docMk/>
          <pc:sldMk cId="2874104952" sldId="272"/>
        </pc:sldMkLst>
        <pc:spChg chg="mod">
          <ac:chgData name="Kuba Wisniewski" userId="3f44b0fa8d659153" providerId="LiveId" clId="{3CAD1295-00CC-44DC-90D7-6902557A784A}" dt="2019-01-21T11:02:01.964" v="1041" actId="1076"/>
          <ac:spMkLst>
            <pc:docMk/>
            <pc:sldMk cId="2874104952" sldId="272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1:02:07.252" v="1042" actId="1076"/>
          <ac:spMkLst>
            <pc:docMk/>
            <pc:sldMk cId="2874104952" sldId="272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1:02:17.962" v="1044" actId="1076"/>
          <ac:spMkLst>
            <pc:docMk/>
            <pc:sldMk cId="2874104952" sldId="272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1:03:05.029" v="1051" actId="1076"/>
        <pc:sldMkLst>
          <pc:docMk/>
          <pc:sldMk cId="2186872378" sldId="273"/>
        </pc:sldMkLst>
        <pc:spChg chg="mod">
          <ac:chgData name="Kuba Wisniewski" userId="3f44b0fa8d659153" providerId="LiveId" clId="{3CAD1295-00CC-44DC-90D7-6902557A784A}" dt="2019-01-21T11:02:51.326" v="1049" actId="1076"/>
          <ac:spMkLst>
            <pc:docMk/>
            <pc:sldMk cId="2186872378" sldId="273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1:02:58.429" v="1050" actId="1076"/>
          <ac:spMkLst>
            <pc:docMk/>
            <pc:sldMk cId="2186872378" sldId="273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1:03:05.029" v="1051" actId="1076"/>
          <ac:spMkLst>
            <pc:docMk/>
            <pc:sldMk cId="2186872378" sldId="273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1:04:38.258" v="1061" actId="1076"/>
        <pc:sldMkLst>
          <pc:docMk/>
          <pc:sldMk cId="1638805795" sldId="274"/>
        </pc:sldMkLst>
        <pc:spChg chg="mod">
          <ac:chgData name="Kuba Wisniewski" userId="3f44b0fa8d659153" providerId="LiveId" clId="{3CAD1295-00CC-44DC-90D7-6902557A784A}" dt="2019-01-21T11:04:23.337" v="1058" actId="1076"/>
          <ac:spMkLst>
            <pc:docMk/>
            <pc:sldMk cId="1638805795" sldId="274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1:04:29.763" v="1059" actId="1076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1:04:38.258" v="1061" actId="1076"/>
          <ac:spMkLst>
            <pc:docMk/>
            <pc:sldMk cId="1638805795" sldId="274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1:05:10.952" v="1071" actId="1076"/>
        <pc:sldMkLst>
          <pc:docMk/>
          <pc:sldMk cId="1992069397" sldId="276"/>
        </pc:sldMkLst>
        <pc:spChg chg="mod">
          <ac:chgData name="Kuba Wisniewski" userId="3f44b0fa8d659153" providerId="LiveId" clId="{3CAD1295-00CC-44DC-90D7-6902557A784A}" dt="2019-01-21T11:04:54.525" v="1068" actId="20577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1:05:00.410" v="1069" actId="1076"/>
          <ac:spMkLst>
            <pc:docMk/>
            <pc:sldMk cId="1992069397" sldId="276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1:05:10.952" v="1071" actId="1076"/>
          <ac:spMkLst>
            <pc:docMk/>
            <pc:sldMk cId="1992069397" sldId="276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1:06:25.663" v="1084" actId="1076"/>
        <pc:sldMkLst>
          <pc:docMk/>
          <pc:sldMk cId="1367049764" sldId="277"/>
        </pc:sldMkLst>
        <pc:spChg chg="mod">
          <ac:chgData name="Kuba Wisniewski" userId="3f44b0fa8d659153" providerId="LiveId" clId="{3CAD1295-00CC-44DC-90D7-6902557A784A}" dt="2019-01-21T11:06:06.918" v="1080" actId="1076"/>
          <ac:spMkLst>
            <pc:docMk/>
            <pc:sldMk cId="1367049764" sldId="277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1:06:12.523" v="1081" actId="1076"/>
          <ac:spMkLst>
            <pc:docMk/>
            <pc:sldMk cId="1367049764" sldId="277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1:06:25.663" v="1084" actId="1076"/>
          <ac:spMkLst>
            <pc:docMk/>
            <pc:sldMk cId="1367049764" sldId="277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1:08:56.376" v="1092" actId="1076"/>
        <pc:sldMkLst>
          <pc:docMk/>
          <pc:sldMk cId="2227950191" sldId="279"/>
        </pc:sldMkLst>
        <pc:spChg chg="mod">
          <ac:chgData name="Kuba Wisniewski" userId="3f44b0fa8d659153" providerId="LiveId" clId="{3CAD1295-00CC-44DC-90D7-6902557A784A}" dt="2019-01-21T11:08:39.174" v="1089" actId="14100"/>
          <ac:spMkLst>
            <pc:docMk/>
            <pc:sldMk cId="2227950191" sldId="279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1:08:46.369" v="1090" actId="1076"/>
          <ac:spMkLst>
            <pc:docMk/>
            <pc:sldMk cId="2227950191" sldId="279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1:08:56.376" v="1092" actId="1076"/>
          <ac:spMkLst>
            <pc:docMk/>
            <pc:sldMk cId="2227950191" sldId="279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1:09:48.002" v="1102" actId="1076"/>
        <pc:sldMkLst>
          <pc:docMk/>
          <pc:sldMk cId="1718729475" sldId="280"/>
        </pc:sldMkLst>
        <pc:spChg chg="mod">
          <ac:chgData name="Kuba Wisniewski" userId="3f44b0fa8d659153" providerId="LiveId" clId="{3CAD1295-00CC-44DC-90D7-6902557A784A}" dt="2019-01-21T11:09:30.922" v="1098" actId="1076"/>
          <ac:spMkLst>
            <pc:docMk/>
            <pc:sldMk cId="1718729475" sldId="280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1:09:35.049" v="1099" actId="1076"/>
          <ac:spMkLst>
            <pc:docMk/>
            <pc:sldMk cId="1718729475" sldId="280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1:09:48.002" v="1102" actId="1076"/>
          <ac:spMkLst>
            <pc:docMk/>
            <pc:sldMk cId="1718729475" sldId="280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1:10:19.490" v="1109" actId="20577"/>
        <pc:sldMkLst>
          <pc:docMk/>
          <pc:sldMk cId="2123444869" sldId="281"/>
        </pc:sldMkLst>
        <pc:spChg chg="mod">
          <ac:chgData name="Kuba Wisniewski" userId="3f44b0fa8d659153" providerId="LiveId" clId="{3CAD1295-00CC-44DC-90D7-6902557A784A}" dt="2019-01-21T11:10:03.192" v="1105" actId="14100"/>
          <ac:spMkLst>
            <pc:docMk/>
            <pc:sldMk cId="2123444869" sldId="281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1:10:09.066" v="1106" actId="1076"/>
          <ac:spMkLst>
            <pc:docMk/>
            <pc:sldMk cId="2123444869" sldId="281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1:10:19.490" v="1109" actId="20577"/>
          <ac:spMkLst>
            <pc:docMk/>
            <pc:sldMk cId="2123444869" sldId="281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1:10:52.919" v="1116" actId="1076"/>
        <pc:sldMkLst>
          <pc:docMk/>
          <pc:sldMk cId="3939180489" sldId="282"/>
        </pc:sldMkLst>
        <pc:spChg chg="mod">
          <ac:chgData name="Kuba Wisniewski" userId="3f44b0fa8d659153" providerId="LiveId" clId="{3CAD1295-00CC-44DC-90D7-6902557A784A}" dt="2019-01-21T11:10:36.867" v="1113" actId="1076"/>
          <ac:spMkLst>
            <pc:docMk/>
            <pc:sldMk cId="3939180489" sldId="282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1:10:41.600" v="1114" actId="1076"/>
          <ac:spMkLst>
            <pc:docMk/>
            <pc:sldMk cId="3939180489" sldId="282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1:10:52.919" v="1116" actId="1076"/>
          <ac:spMkLst>
            <pc:docMk/>
            <pc:sldMk cId="3939180489" sldId="282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1:11:57.723" v="1128" actId="1076"/>
        <pc:sldMkLst>
          <pc:docMk/>
          <pc:sldMk cId="2884192995" sldId="283"/>
        </pc:sldMkLst>
        <pc:spChg chg="mod">
          <ac:chgData name="Kuba Wisniewski" userId="3f44b0fa8d659153" providerId="LiveId" clId="{3CAD1295-00CC-44DC-90D7-6902557A784A}" dt="2019-01-21T11:11:17.964" v="1119" actId="14100"/>
          <ac:spMkLst>
            <pc:docMk/>
            <pc:sldMk cId="2884192995" sldId="283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1:11:33.080" v="1121" actId="14100"/>
          <ac:spMkLst>
            <pc:docMk/>
            <pc:sldMk cId="2884192995" sldId="283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1:11:57.723" v="1128" actId="1076"/>
          <ac:spMkLst>
            <pc:docMk/>
            <pc:sldMk cId="2884192995" sldId="283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1:13:06.886" v="1145" actId="1076"/>
        <pc:sldMkLst>
          <pc:docMk/>
          <pc:sldMk cId="3957631942" sldId="284"/>
        </pc:sldMkLst>
        <pc:spChg chg="mod">
          <ac:chgData name="Kuba Wisniewski" userId="3f44b0fa8d659153" providerId="LiveId" clId="{3CAD1295-00CC-44DC-90D7-6902557A784A}" dt="2019-01-21T11:12:37.178" v="1137" actId="1076"/>
          <ac:spMkLst>
            <pc:docMk/>
            <pc:sldMk cId="3957631942" sldId="284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1:12:47.067" v="1140" actId="1076"/>
          <ac:spMkLst>
            <pc:docMk/>
            <pc:sldMk cId="3957631942" sldId="284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1:13:06.886" v="1145" actId="1076"/>
          <ac:spMkLst>
            <pc:docMk/>
            <pc:sldMk cId="3957631942" sldId="284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1:13:48.448" v="1157" actId="20577"/>
        <pc:sldMkLst>
          <pc:docMk/>
          <pc:sldMk cId="612605633" sldId="286"/>
        </pc:sldMkLst>
        <pc:spChg chg="mod">
          <ac:chgData name="Kuba Wisniewski" userId="3f44b0fa8d659153" providerId="LiveId" clId="{3CAD1295-00CC-44DC-90D7-6902557A784A}" dt="2019-01-21T11:13:16.580" v="1146" actId="1076"/>
          <ac:spMkLst>
            <pc:docMk/>
            <pc:sldMk cId="612605633" sldId="286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1:13:48.448" v="1157" actId="20577"/>
          <ac:spMkLst>
            <pc:docMk/>
            <pc:sldMk cId="612605633" sldId="286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1:13:42.245" v="1153" actId="20577"/>
          <ac:spMkLst>
            <pc:docMk/>
            <pc:sldMk cId="612605633" sldId="286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1:14:38.064" v="1165" actId="1076"/>
        <pc:sldMkLst>
          <pc:docMk/>
          <pc:sldMk cId="3785074081" sldId="287"/>
        </pc:sldMkLst>
        <pc:spChg chg="mod">
          <ac:chgData name="Kuba Wisniewski" userId="3f44b0fa8d659153" providerId="LiveId" clId="{3CAD1295-00CC-44DC-90D7-6902557A784A}" dt="2019-01-21T11:14:22.909" v="1162" actId="1076"/>
          <ac:spMkLst>
            <pc:docMk/>
            <pc:sldMk cId="3785074081" sldId="287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1:14:28.227" v="1163" actId="1076"/>
          <ac:spMkLst>
            <pc:docMk/>
            <pc:sldMk cId="3785074081" sldId="287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1:14:38.064" v="1165" actId="1076"/>
          <ac:spMkLst>
            <pc:docMk/>
            <pc:sldMk cId="3785074081" sldId="287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0:49:40.070" v="890" actId="1076"/>
        <pc:sldMkLst>
          <pc:docMk/>
          <pc:sldMk cId="3198574478" sldId="288"/>
        </pc:sldMkLst>
        <pc:spChg chg="mod">
          <ac:chgData name="Kuba Wisniewski" userId="3f44b0fa8d659153" providerId="LiveId" clId="{3CAD1295-00CC-44DC-90D7-6902557A784A}" dt="2019-01-21T10:49:14.061" v="881" actId="1076"/>
          <ac:spMkLst>
            <pc:docMk/>
            <pc:sldMk cId="3198574478" sldId="288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0:49:24.014" v="884" actId="20577"/>
          <ac:spMkLst>
            <pc:docMk/>
            <pc:sldMk cId="3198574478" sldId="288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0:49:40.070" v="890" actId="1076"/>
          <ac:spMkLst>
            <pc:docMk/>
            <pc:sldMk cId="3198574478" sldId="288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0:41:18.602" v="784" actId="1076"/>
        <pc:sldMkLst>
          <pc:docMk/>
          <pc:sldMk cId="2337937179" sldId="296"/>
        </pc:sldMkLst>
        <pc:spChg chg="mod">
          <ac:chgData name="Kuba Wisniewski" userId="3f44b0fa8d659153" providerId="LiveId" clId="{3CAD1295-00CC-44DC-90D7-6902557A784A}" dt="2019-01-21T10:40:53.670" v="780" actId="1076"/>
          <ac:spMkLst>
            <pc:docMk/>
            <pc:sldMk cId="2337937179" sldId="296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0:40:59.866" v="781" actId="1076"/>
          <ac:spMkLst>
            <pc:docMk/>
            <pc:sldMk cId="2337937179" sldId="296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0:41:18.602" v="784" actId="1076"/>
          <ac:spMkLst>
            <pc:docMk/>
            <pc:sldMk cId="2337937179" sldId="296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0:41:42.250" v="787" actId="1076"/>
        <pc:sldMkLst>
          <pc:docMk/>
          <pc:sldMk cId="813261814" sldId="297"/>
        </pc:sldMkLst>
        <pc:spChg chg="mod">
          <ac:chgData name="Kuba Wisniewski" userId="3f44b0fa8d659153" providerId="LiveId" clId="{3CAD1295-00CC-44DC-90D7-6902557A784A}" dt="2019-01-21T10:41:32.073" v="785" actId="1076"/>
          <ac:spMkLst>
            <pc:docMk/>
            <pc:sldMk cId="813261814" sldId="297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0:41:36.312" v="786" actId="1076"/>
          <ac:spMkLst>
            <pc:docMk/>
            <pc:sldMk cId="813261814" sldId="297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0:41:42.250" v="787" actId="1076"/>
          <ac:spMkLst>
            <pc:docMk/>
            <pc:sldMk cId="813261814" sldId="297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0:42:07.797" v="791" actId="1076"/>
        <pc:sldMkLst>
          <pc:docMk/>
          <pc:sldMk cId="2721675640" sldId="298"/>
        </pc:sldMkLst>
        <pc:spChg chg="mod">
          <ac:chgData name="Kuba Wisniewski" userId="3f44b0fa8d659153" providerId="LiveId" clId="{3CAD1295-00CC-44DC-90D7-6902557A784A}" dt="2019-01-21T10:41:50.703" v="788" actId="1076"/>
          <ac:spMkLst>
            <pc:docMk/>
            <pc:sldMk cId="2721675640" sldId="298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0:41:56.326" v="789" actId="1076"/>
          <ac:spMkLst>
            <pc:docMk/>
            <pc:sldMk cId="2721675640" sldId="298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0:42:07.797" v="791" actId="1076"/>
          <ac:spMkLst>
            <pc:docMk/>
            <pc:sldMk cId="2721675640" sldId="298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0:42:58.723" v="799" actId="1076"/>
        <pc:sldMkLst>
          <pc:docMk/>
          <pc:sldMk cId="2380034444" sldId="299"/>
        </pc:sldMkLst>
        <pc:spChg chg="mod">
          <ac:chgData name="Kuba Wisniewski" userId="3f44b0fa8d659153" providerId="LiveId" clId="{3CAD1295-00CC-44DC-90D7-6902557A784A}" dt="2019-01-21T10:42:43.826" v="797" actId="1076"/>
          <ac:spMkLst>
            <pc:docMk/>
            <pc:sldMk cId="2380034444" sldId="299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0:42:49.088" v="798" actId="1076"/>
          <ac:spMkLst>
            <pc:docMk/>
            <pc:sldMk cId="2380034444" sldId="299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0:42:58.723" v="799" actId="1076"/>
          <ac:spMkLst>
            <pc:docMk/>
            <pc:sldMk cId="2380034444" sldId="299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0:43:36.321" v="807" actId="1076"/>
        <pc:sldMkLst>
          <pc:docMk/>
          <pc:sldMk cId="2927433002" sldId="300"/>
        </pc:sldMkLst>
        <pc:spChg chg="mod">
          <ac:chgData name="Kuba Wisniewski" userId="3f44b0fa8d659153" providerId="LiveId" clId="{3CAD1295-00CC-44DC-90D7-6902557A784A}" dt="2019-01-21T10:43:08.116" v="800" actId="1076"/>
          <ac:spMkLst>
            <pc:docMk/>
            <pc:sldMk cId="2927433002" sldId="300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0:43:14.484" v="801" actId="1076"/>
          <ac:spMkLst>
            <pc:docMk/>
            <pc:sldMk cId="2927433002" sldId="300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0:43:36.321" v="807" actId="1076"/>
          <ac:spMkLst>
            <pc:docMk/>
            <pc:sldMk cId="2927433002" sldId="300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0:44:10.097" v="814" actId="1076"/>
        <pc:sldMkLst>
          <pc:docMk/>
          <pc:sldMk cId="3489555941" sldId="301"/>
        </pc:sldMkLst>
        <pc:spChg chg="mod">
          <ac:chgData name="Kuba Wisniewski" userId="3f44b0fa8d659153" providerId="LiveId" clId="{3CAD1295-00CC-44DC-90D7-6902557A784A}" dt="2019-01-21T10:43:56.215" v="811" actId="1076"/>
          <ac:spMkLst>
            <pc:docMk/>
            <pc:sldMk cId="3489555941" sldId="301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0:44:01.804" v="812" actId="1076"/>
          <ac:spMkLst>
            <pc:docMk/>
            <pc:sldMk cId="3489555941" sldId="301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0:44:10.097" v="814" actId="1076"/>
          <ac:spMkLst>
            <pc:docMk/>
            <pc:sldMk cId="3489555941" sldId="301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0:44:48.077" v="821" actId="1076"/>
        <pc:sldMkLst>
          <pc:docMk/>
          <pc:sldMk cId="1930168449" sldId="302"/>
        </pc:sldMkLst>
        <pc:spChg chg="mod">
          <ac:chgData name="Kuba Wisniewski" userId="3f44b0fa8d659153" providerId="LiveId" clId="{3CAD1295-00CC-44DC-90D7-6902557A784A}" dt="2019-01-21T10:44:31.729" v="818" actId="1076"/>
          <ac:spMkLst>
            <pc:docMk/>
            <pc:sldMk cId="1930168449" sldId="302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0:44:36.642" v="819" actId="1076"/>
          <ac:spMkLst>
            <pc:docMk/>
            <pc:sldMk cId="1930168449" sldId="302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0:44:48.077" v="821" actId="1076"/>
          <ac:spMkLst>
            <pc:docMk/>
            <pc:sldMk cId="1930168449" sldId="302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0:46:05.727" v="839" actId="1076"/>
        <pc:sldMkLst>
          <pc:docMk/>
          <pc:sldMk cId="38762335" sldId="303"/>
        </pc:sldMkLst>
        <pc:spChg chg="mod">
          <ac:chgData name="Kuba Wisniewski" userId="3f44b0fa8d659153" providerId="LiveId" clId="{3CAD1295-00CC-44DC-90D7-6902557A784A}" dt="2019-01-21T10:45:30.345" v="829" actId="1076"/>
          <ac:spMkLst>
            <pc:docMk/>
            <pc:sldMk cId="38762335" sldId="303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0:45:40.255" v="832" actId="1076"/>
          <ac:spMkLst>
            <pc:docMk/>
            <pc:sldMk cId="38762335" sldId="303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0:46:05.727" v="839" actId="1076"/>
          <ac:spMkLst>
            <pc:docMk/>
            <pc:sldMk cId="38762335" sldId="303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0:46:44.716" v="849" actId="20577"/>
        <pc:sldMkLst>
          <pc:docMk/>
          <pc:sldMk cId="1017108523" sldId="304"/>
        </pc:sldMkLst>
        <pc:spChg chg="mod">
          <ac:chgData name="Kuba Wisniewski" userId="3f44b0fa8d659153" providerId="LiveId" clId="{3CAD1295-00CC-44DC-90D7-6902557A784A}" dt="2019-01-21T10:46:26.527" v="844" actId="20577"/>
          <ac:spMkLst>
            <pc:docMk/>
            <pc:sldMk cId="1017108523" sldId="304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0:46:44.716" v="849" actId="20577"/>
          <ac:spMkLst>
            <pc:docMk/>
            <pc:sldMk cId="1017108523" sldId="304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0:46:40.500" v="847" actId="1076"/>
          <ac:spMkLst>
            <pc:docMk/>
            <pc:sldMk cId="1017108523" sldId="304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0:47:12.376" v="855" actId="1076"/>
        <pc:sldMkLst>
          <pc:docMk/>
          <pc:sldMk cId="2899009314" sldId="305"/>
        </pc:sldMkLst>
        <pc:spChg chg="mod">
          <ac:chgData name="Kuba Wisniewski" userId="3f44b0fa8d659153" providerId="LiveId" clId="{3CAD1295-00CC-44DC-90D7-6902557A784A}" dt="2019-01-21T10:46:58.141" v="852" actId="1076"/>
          <ac:spMkLst>
            <pc:docMk/>
            <pc:sldMk cId="2899009314" sldId="305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0:47:02.831" v="853" actId="1076"/>
          <ac:spMkLst>
            <pc:docMk/>
            <pc:sldMk cId="2899009314" sldId="305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0:47:12.376" v="855" actId="1076"/>
          <ac:spMkLst>
            <pc:docMk/>
            <pc:sldMk cId="2899009314" sldId="305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0:47:59.856" v="865" actId="1076"/>
        <pc:sldMkLst>
          <pc:docMk/>
          <pc:sldMk cId="2183055701" sldId="306"/>
        </pc:sldMkLst>
        <pc:spChg chg="mod">
          <ac:chgData name="Kuba Wisniewski" userId="3f44b0fa8d659153" providerId="LiveId" clId="{3CAD1295-00CC-44DC-90D7-6902557A784A}" dt="2019-01-21T10:47:41.655" v="860" actId="1076"/>
          <ac:spMkLst>
            <pc:docMk/>
            <pc:sldMk cId="2183055701" sldId="306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0:47:50.781" v="863" actId="20577"/>
          <ac:spMkLst>
            <pc:docMk/>
            <pc:sldMk cId="2183055701" sldId="306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0:47:59.856" v="865" actId="1076"/>
          <ac:spMkLst>
            <pc:docMk/>
            <pc:sldMk cId="2183055701" sldId="306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0:49:03.932" v="880" actId="1076"/>
        <pc:sldMkLst>
          <pc:docMk/>
          <pc:sldMk cId="4290508034" sldId="307"/>
        </pc:sldMkLst>
        <pc:spChg chg="mod">
          <ac:chgData name="Kuba Wisniewski" userId="3f44b0fa8d659153" providerId="LiveId" clId="{3CAD1295-00CC-44DC-90D7-6902557A784A}" dt="2019-01-21T10:48:32.168" v="873" actId="1076"/>
          <ac:spMkLst>
            <pc:docMk/>
            <pc:sldMk cId="4290508034" sldId="307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0:48:51.351" v="878" actId="1076"/>
          <ac:spMkLst>
            <pc:docMk/>
            <pc:sldMk cId="4290508034" sldId="307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0:49:03.932" v="880" actId="1076"/>
          <ac:spMkLst>
            <pc:docMk/>
            <pc:sldMk cId="4290508034" sldId="307"/>
            <ac:spMk id="6" creationId="{AF4B846A-47B4-4043-9783-413B6B743F08}"/>
          </ac:spMkLst>
        </pc:spChg>
      </pc:sldChg>
      <pc:sldChg chg="modSp">
        <pc:chgData name="Kuba Wisniewski" userId="3f44b0fa8d659153" providerId="LiveId" clId="{3CAD1295-00CC-44DC-90D7-6902557A784A}" dt="2019-01-21T10:50:25.486" v="897" actId="1076"/>
        <pc:sldMkLst>
          <pc:docMk/>
          <pc:sldMk cId="1811337455" sldId="308"/>
        </pc:sldMkLst>
        <pc:spChg chg="mod">
          <ac:chgData name="Kuba Wisniewski" userId="3f44b0fa8d659153" providerId="LiveId" clId="{3CAD1295-00CC-44DC-90D7-6902557A784A}" dt="2019-01-21T10:49:49.698" v="891" actId="1076"/>
          <ac:spMkLst>
            <pc:docMk/>
            <pc:sldMk cId="1811337455" sldId="308"/>
            <ac:spMk id="2" creationId="{0C7260E8-6F4C-4B52-8C05-5E81C8C0AC8E}"/>
          </ac:spMkLst>
        </pc:spChg>
        <pc:spChg chg="mod">
          <ac:chgData name="Kuba Wisniewski" userId="3f44b0fa8d659153" providerId="LiveId" clId="{3CAD1295-00CC-44DC-90D7-6902557A784A}" dt="2019-01-21T10:50:06.145" v="894" actId="20577"/>
          <ac:spMkLst>
            <pc:docMk/>
            <pc:sldMk cId="1811337455" sldId="308"/>
            <ac:spMk id="3" creationId="{3BBF367E-C7AF-465E-A4BE-02E0200021FF}"/>
          </ac:spMkLst>
        </pc:spChg>
        <pc:spChg chg="mod">
          <ac:chgData name="Kuba Wisniewski" userId="3f44b0fa8d659153" providerId="LiveId" clId="{3CAD1295-00CC-44DC-90D7-6902557A784A}" dt="2019-01-21T10:50:25.486" v="897" actId="1076"/>
          <ac:spMkLst>
            <pc:docMk/>
            <pc:sldMk cId="1811337455" sldId="308"/>
            <ac:spMk id="6" creationId="{AF4B846A-47B4-4043-9783-413B6B743F08}"/>
          </ac:spMkLst>
        </pc:spChg>
      </pc:sldChg>
      <pc:sldMasterChg chg="setBg modSldLayout">
        <pc:chgData name="Kuba Wisniewski" userId="3f44b0fa8d659153" providerId="LiveId" clId="{3CAD1295-00CC-44DC-90D7-6902557A784A}" dt="2019-01-18T16:14:44.004" v="776"/>
        <pc:sldMasterMkLst>
          <pc:docMk/>
          <pc:sldMasterMk cId="4203913678" sldId="2147483684"/>
        </pc:sldMasterMkLst>
        <pc:sldLayoutChg chg="setBg">
          <pc:chgData name="Kuba Wisniewski" userId="3f44b0fa8d659153" providerId="LiveId" clId="{3CAD1295-00CC-44DC-90D7-6902557A784A}" dt="2019-01-18T16:14:44.004" v="776"/>
          <pc:sldLayoutMkLst>
            <pc:docMk/>
            <pc:sldMasterMk cId="4203913678" sldId="2147483684"/>
            <pc:sldLayoutMk cId="1712904587" sldId="2147483685"/>
          </pc:sldLayoutMkLst>
        </pc:sldLayoutChg>
        <pc:sldLayoutChg chg="setBg">
          <pc:chgData name="Kuba Wisniewski" userId="3f44b0fa8d659153" providerId="LiveId" clId="{3CAD1295-00CC-44DC-90D7-6902557A784A}" dt="2019-01-18T16:14:44.004" v="776"/>
          <pc:sldLayoutMkLst>
            <pc:docMk/>
            <pc:sldMasterMk cId="4203913678" sldId="2147483684"/>
            <pc:sldLayoutMk cId="700635524" sldId="2147483686"/>
          </pc:sldLayoutMkLst>
        </pc:sldLayoutChg>
        <pc:sldLayoutChg chg="setBg">
          <pc:chgData name="Kuba Wisniewski" userId="3f44b0fa8d659153" providerId="LiveId" clId="{3CAD1295-00CC-44DC-90D7-6902557A784A}" dt="2019-01-18T16:14:44.004" v="776"/>
          <pc:sldLayoutMkLst>
            <pc:docMk/>
            <pc:sldMasterMk cId="4203913678" sldId="2147483684"/>
            <pc:sldLayoutMk cId="4115098470" sldId="2147483687"/>
          </pc:sldLayoutMkLst>
        </pc:sldLayoutChg>
        <pc:sldLayoutChg chg="setBg">
          <pc:chgData name="Kuba Wisniewski" userId="3f44b0fa8d659153" providerId="LiveId" clId="{3CAD1295-00CC-44DC-90D7-6902557A784A}" dt="2019-01-18T16:14:44.004" v="776"/>
          <pc:sldLayoutMkLst>
            <pc:docMk/>
            <pc:sldMasterMk cId="4203913678" sldId="2147483684"/>
            <pc:sldLayoutMk cId="1931788171" sldId="2147483688"/>
          </pc:sldLayoutMkLst>
        </pc:sldLayoutChg>
        <pc:sldLayoutChg chg="setBg">
          <pc:chgData name="Kuba Wisniewski" userId="3f44b0fa8d659153" providerId="LiveId" clId="{3CAD1295-00CC-44DC-90D7-6902557A784A}" dt="2019-01-18T16:14:44.004" v="776"/>
          <pc:sldLayoutMkLst>
            <pc:docMk/>
            <pc:sldMasterMk cId="4203913678" sldId="2147483684"/>
            <pc:sldLayoutMk cId="1198016066" sldId="2147483689"/>
          </pc:sldLayoutMkLst>
        </pc:sldLayoutChg>
        <pc:sldLayoutChg chg="setBg">
          <pc:chgData name="Kuba Wisniewski" userId="3f44b0fa8d659153" providerId="LiveId" clId="{3CAD1295-00CC-44DC-90D7-6902557A784A}" dt="2019-01-18T16:14:44.004" v="776"/>
          <pc:sldLayoutMkLst>
            <pc:docMk/>
            <pc:sldMasterMk cId="4203913678" sldId="2147483684"/>
            <pc:sldLayoutMk cId="1001117347" sldId="2147483690"/>
          </pc:sldLayoutMkLst>
        </pc:sldLayoutChg>
        <pc:sldLayoutChg chg="setBg">
          <pc:chgData name="Kuba Wisniewski" userId="3f44b0fa8d659153" providerId="LiveId" clId="{3CAD1295-00CC-44DC-90D7-6902557A784A}" dt="2019-01-18T16:14:44.004" v="776"/>
          <pc:sldLayoutMkLst>
            <pc:docMk/>
            <pc:sldMasterMk cId="4203913678" sldId="2147483684"/>
            <pc:sldLayoutMk cId="2752721033" sldId="2147483691"/>
          </pc:sldLayoutMkLst>
        </pc:sldLayoutChg>
        <pc:sldLayoutChg chg="setBg">
          <pc:chgData name="Kuba Wisniewski" userId="3f44b0fa8d659153" providerId="LiveId" clId="{3CAD1295-00CC-44DC-90D7-6902557A784A}" dt="2019-01-18T16:14:44.004" v="776"/>
          <pc:sldLayoutMkLst>
            <pc:docMk/>
            <pc:sldMasterMk cId="4203913678" sldId="2147483684"/>
            <pc:sldLayoutMk cId="415813554" sldId="2147483692"/>
          </pc:sldLayoutMkLst>
        </pc:sldLayoutChg>
        <pc:sldLayoutChg chg="setBg">
          <pc:chgData name="Kuba Wisniewski" userId="3f44b0fa8d659153" providerId="LiveId" clId="{3CAD1295-00CC-44DC-90D7-6902557A784A}" dt="2019-01-18T16:14:44.004" v="776"/>
          <pc:sldLayoutMkLst>
            <pc:docMk/>
            <pc:sldMasterMk cId="4203913678" sldId="2147483684"/>
            <pc:sldLayoutMk cId="1111504543" sldId="2147483693"/>
          </pc:sldLayoutMkLst>
        </pc:sldLayoutChg>
        <pc:sldLayoutChg chg="setBg">
          <pc:chgData name="Kuba Wisniewski" userId="3f44b0fa8d659153" providerId="LiveId" clId="{3CAD1295-00CC-44DC-90D7-6902557A784A}" dt="2019-01-18T16:14:44.004" v="776"/>
          <pc:sldLayoutMkLst>
            <pc:docMk/>
            <pc:sldMasterMk cId="4203913678" sldId="2147483684"/>
            <pc:sldLayoutMk cId="447086301" sldId="2147483694"/>
          </pc:sldLayoutMkLst>
        </pc:sldLayoutChg>
        <pc:sldLayoutChg chg="setBg">
          <pc:chgData name="Kuba Wisniewski" userId="3f44b0fa8d659153" providerId="LiveId" clId="{3CAD1295-00CC-44DC-90D7-6902557A784A}" dt="2019-01-18T16:14:44.004" v="776"/>
          <pc:sldLayoutMkLst>
            <pc:docMk/>
            <pc:sldMasterMk cId="4203913678" sldId="2147483684"/>
            <pc:sldLayoutMk cId="3564107228" sldId="2147483695"/>
          </pc:sldLayoutMkLst>
        </pc:sldLayoutChg>
      </pc:sldMasterChg>
    </pc:docChg>
  </pc:docChgLst>
  <pc:docChgLst>
    <pc:chgData name="Kuba Wisniewski" userId="3f44b0fa8d659153" providerId="LiveId" clId="{17B048B7-0AE1-43EC-84A4-9143933531DA}"/>
    <pc:docChg chg="modSld">
      <pc:chgData name="Kuba Wisniewski" userId="3f44b0fa8d659153" providerId="LiveId" clId="{17B048B7-0AE1-43EC-84A4-9143933531DA}" dt="2019-02-21T14:38:18.968" v="63" actId="6549"/>
      <pc:docMkLst>
        <pc:docMk/>
      </pc:docMkLst>
      <pc:sldChg chg="addSp modSp">
        <pc:chgData name="Kuba Wisniewski" userId="3f44b0fa8d659153" providerId="LiveId" clId="{17B048B7-0AE1-43EC-84A4-9143933531DA}" dt="2019-02-21T14:32:21.923" v="1" actId="20577"/>
        <pc:sldMkLst>
          <pc:docMk/>
          <pc:sldMk cId="919236819" sldId="256"/>
        </pc:sldMkLst>
        <pc:spChg chg="add mod">
          <ac:chgData name="Kuba Wisniewski" userId="3f44b0fa8d659153" providerId="LiveId" clId="{17B048B7-0AE1-43EC-84A4-9143933531DA}" dt="2019-02-21T14:32:21.923" v="1" actId="20577"/>
          <ac:spMkLst>
            <pc:docMk/>
            <pc:sldMk cId="919236819" sldId="256"/>
            <ac:spMk id="5" creationId="{F0DD461B-A611-4F72-B01C-7F7F76172957}"/>
          </ac:spMkLst>
        </pc:spChg>
      </pc:sldChg>
      <pc:sldChg chg="addSp modSp">
        <pc:chgData name="Kuba Wisniewski" userId="3f44b0fa8d659153" providerId="LiveId" clId="{17B048B7-0AE1-43EC-84A4-9143933531DA}" dt="2019-02-21T14:33:01.740" v="9" actId="20577"/>
        <pc:sldMkLst>
          <pc:docMk/>
          <pc:sldMk cId="1066251469" sldId="264"/>
        </pc:sldMkLst>
        <pc:spChg chg="add mod">
          <ac:chgData name="Kuba Wisniewski" userId="3f44b0fa8d659153" providerId="LiveId" clId="{17B048B7-0AE1-43EC-84A4-9143933531DA}" dt="2019-02-21T14:33:01.740" v="9" actId="20577"/>
          <ac:spMkLst>
            <pc:docMk/>
            <pc:sldMk cId="1066251469" sldId="264"/>
            <ac:spMk id="5" creationId="{8FB8BE89-DD16-4953-8359-474A381E4339}"/>
          </ac:spMkLst>
        </pc:spChg>
      </pc:sldChg>
      <pc:sldChg chg="addSp modSp">
        <pc:chgData name="Kuba Wisniewski" userId="3f44b0fa8d659153" providerId="LiveId" clId="{17B048B7-0AE1-43EC-84A4-9143933531DA}" dt="2019-02-21T14:35:16.003" v="33" actId="20577"/>
        <pc:sldMkLst>
          <pc:docMk/>
          <pc:sldMk cId="2048691521" sldId="268"/>
        </pc:sldMkLst>
        <pc:spChg chg="add mod">
          <ac:chgData name="Kuba Wisniewski" userId="3f44b0fa8d659153" providerId="LiveId" clId="{17B048B7-0AE1-43EC-84A4-9143933531DA}" dt="2019-02-21T14:35:16.003" v="33" actId="20577"/>
          <ac:spMkLst>
            <pc:docMk/>
            <pc:sldMk cId="2048691521" sldId="268"/>
            <ac:spMk id="5" creationId="{8354923C-6F79-456E-8E98-81C09AB0D34D}"/>
          </ac:spMkLst>
        </pc:spChg>
      </pc:sldChg>
      <pc:sldChg chg="addSp modSp">
        <pc:chgData name="Kuba Wisniewski" userId="3f44b0fa8d659153" providerId="LiveId" clId="{17B048B7-0AE1-43EC-84A4-9143933531DA}" dt="2019-02-21T14:35:29.749" v="35" actId="6549"/>
        <pc:sldMkLst>
          <pc:docMk/>
          <pc:sldMk cId="412673396" sldId="270"/>
        </pc:sldMkLst>
        <pc:spChg chg="add mod">
          <ac:chgData name="Kuba Wisniewski" userId="3f44b0fa8d659153" providerId="LiveId" clId="{17B048B7-0AE1-43EC-84A4-9143933531DA}" dt="2019-02-21T14:35:29.749" v="35" actId="6549"/>
          <ac:spMkLst>
            <pc:docMk/>
            <pc:sldMk cId="412673396" sldId="270"/>
            <ac:spMk id="5" creationId="{3D01F34F-18A3-40D4-9A53-8FECA0803E39}"/>
          </ac:spMkLst>
        </pc:spChg>
      </pc:sldChg>
      <pc:sldChg chg="addSp modSp">
        <pc:chgData name="Kuba Wisniewski" userId="3f44b0fa8d659153" providerId="LiveId" clId="{17B048B7-0AE1-43EC-84A4-9143933531DA}" dt="2019-02-21T14:35:43.873" v="37" actId="20577"/>
        <pc:sldMkLst>
          <pc:docMk/>
          <pc:sldMk cId="3044692101" sldId="271"/>
        </pc:sldMkLst>
        <pc:spChg chg="add mod">
          <ac:chgData name="Kuba Wisniewski" userId="3f44b0fa8d659153" providerId="LiveId" clId="{17B048B7-0AE1-43EC-84A4-9143933531DA}" dt="2019-02-21T14:35:43.873" v="37" actId="20577"/>
          <ac:spMkLst>
            <pc:docMk/>
            <pc:sldMk cId="3044692101" sldId="271"/>
            <ac:spMk id="5" creationId="{8C028A35-73F5-45E4-96F7-0DC4713ACBC2}"/>
          </ac:spMkLst>
        </pc:spChg>
      </pc:sldChg>
      <pc:sldChg chg="addSp modSp">
        <pc:chgData name="Kuba Wisniewski" userId="3f44b0fa8d659153" providerId="LiveId" clId="{17B048B7-0AE1-43EC-84A4-9143933531DA}" dt="2019-02-21T14:35:54.386" v="39" actId="20577"/>
        <pc:sldMkLst>
          <pc:docMk/>
          <pc:sldMk cId="2874104952" sldId="272"/>
        </pc:sldMkLst>
        <pc:spChg chg="add mod">
          <ac:chgData name="Kuba Wisniewski" userId="3f44b0fa8d659153" providerId="LiveId" clId="{17B048B7-0AE1-43EC-84A4-9143933531DA}" dt="2019-02-21T14:35:54.386" v="39" actId="20577"/>
          <ac:spMkLst>
            <pc:docMk/>
            <pc:sldMk cId="2874104952" sldId="272"/>
            <ac:spMk id="5" creationId="{8F6E59D6-D279-47B7-A26B-00102BF8E124}"/>
          </ac:spMkLst>
        </pc:spChg>
      </pc:sldChg>
      <pc:sldChg chg="addSp modSp">
        <pc:chgData name="Kuba Wisniewski" userId="3f44b0fa8d659153" providerId="LiveId" clId="{17B048B7-0AE1-43EC-84A4-9143933531DA}" dt="2019-02-21T14:36:06.232" v="41" actId="20577"/>
        <pc:sldMkLst>
          <pc:docMk/>
          <pc:sldMk cId="2186872378" sldId="273"/>
        </pc:sldMkLst>
        <pc:spChg chg="add mod">
          <ac:chgData name="Kuba Wisniewski" userId="3f44b0fa8d659153" providerId="LiveId" clId="{17B048B7-0AE1-43EC-84A4-9143933531DA}" dt="2019-02-21T14:36:06.232" v="41" actId="20577"/>
          <ac:spMkLst>
            <pc:docMk/>
            <pc:sldMk cId="2186872378" sldId="273"/>
            <ac:spMk id="5" creationId="{9D538209-F96B-4387-8C0C-98AB66C676AF}"/>
          </ac:spMkLst>
        </pc:spChg>
      </pc:sldChg>
      <pc:sldChg chg="addSp modSp">
        <pc:chgData name="Kuba Wisniewski" userId="3f44b0fa8d659153" providerId="LiveId" clId="{17B048B7-0AE1-43EC-84A4-9143933531DA}" dt="2019-02-21T14:36:25.478" v="43" actId="20577"/>
        <pc:sldMkLst>
          <pc:docMk/>
          <pc:sldMk cId="1638805795" sldId="274"/>
        </pc:sldMkLst>
        <pc:spChg chg="add mod">
          <ac:chgData name="Kuba Wisniewski" userId="3f44b0fa8d659153" providerId="LiveId" clId="{17B048B7-0AE1-43EC-84A4-9143933531DA}" dt="2019-02-21T14:36:25.478" v="43" actId="20577"/>
          <ac:spMkLst>
            <pc:docMk/>
            <pc:sldMk cId="1638805795" sldId="274"/>
            <ac:spMk id="5" creationId="{2AC659C3-99CD-4E85-83C6-B98B656CF75D}"/>
          </ac:spMkLst>
        </pc:spChg>
      </pc:sldChg>
      <pc:sldChg chg="addSp modSp">
        <pc:chgData name="Kuba Wisniewski" userId="3f44b0fa8d659153" providerId="LiveId" clId="{17B048B7-0AE1-43EC-84A4-9143933531DA}" dt="2019-02-21T14:36:39.051" v="45" actId="20577"/>
        <pc:sldMkLst>
          <pc:docMk/>
          <pc:sldMk cId="1992069397" sldId="276"/>
        </pc:sldMkLst>
        <pc:spChg chg="add mod">
          <ac:chgData name="Kuba Wisniewski" userId="3f44b0fa8d659153" providerId="LiveId" clId="{17B048B7-0AE1-43EC-84A4-9143933531DA}" dt="2019-02-21T14:36:39.051" v="45" actId="20577"/>
          <ac:spMkLst>
            <pc:docMk/>
            <pc:sldMk cId="1992069397" sldId="276"/>
            <ac:spMk id="5" creationId="{C77EBE86-C34F-45DE-9B47-98F380A19F14}"/>
          </ac:spMkLst>
        </pc:spChg>
      </pc:sldChg>
      <pc:sldChg chg="addSp modSp">
        <pc:chgData name="Kuba Wisniewski" userId="3f44b0fa8d659153" providerId="LiveId" clId="{17B048B7-0AE1-43EC-84A4-9143933531DA}" dt="2019-02-21T14:36:56.431" v="47" actId="20577"/>
        <pc:sldMkLst>
          <pc:docMk/>
          <pc:sldMk cId="1367049764" sldId="277"/>
        </pc:sldMkLst>
        <pc:spChg chg="add mod">
          <ac:chgData name="Kuba Wisniewski" userId="3f44b0fa8d659153" providerId="LiveId" clId="{17B048B7-0AE1-43EC-84A4-9143933531DA}" dt="2019-02-21T14:36:56.431" v="47" actId="20577"/>
          <ac:spMkLst>
            <pc:docMk/>
            <pc:sldMk cId="1367049764" sldId="277"/>
            <ac:spMk id="5" creationId="{294F2183-7148-4A17-A976-EE0F8109636E}"/>
          </ac:spMkLst>
        </pc:spChg>
      </pc:sldChg>
      <pc:sldChg chg="addSp modSp">
        <pc:chgData name="Kuba Wisniewski" userId="3f44b0fa8d659153" providerId="LiveId" clId="{17B048B7-0AE1-43EC-84A4-9143933531DA}" dt="2019-02-21T14:37:08.297" v="49" actId="20577"/>
        <pc:sldMkLst>
          <pc:docMk/>
          <pc:sldMk cId="2227950191" sldId="279"/>
        </pc:sldMkLst>
        <pc:spChg chg="add mod">
          <ac:chgData name="Kuba Wisniewski" userId="3f44b0fa8d659153" providerId="LiveId" clId="{17B048B7-0AE1-43EC-84A4-9143933531DA}" dt="2019-02-21T14:37:08.297" v="49" actId="20577"/>
          <ac:spMkLst>
            <pc:docMk/>
            <pc:sldMk cId="2227950191" sldId="279"/>
            <ac:spMk id="5" creationId="{81EE2D66-BD07-4DE2-8004-3B7FBAE64491}"/>
          </ac:spMkLst>
        </pc:spChg>
      </pc:sldChg>
      <pc:sldChg chg="addSp modSp">
        <pc:chgData name="Kuba Wisniewski" userId="3f44b0fa8d659153" providerId="LiveId" clId="{17B048B7-0AE1-43EC-84A4-9143933531DA}" dt="2019-02-21T14:37:17.780" v="51" actId="20577"/>
        <pc:sldMkLst>
          <pc:docMk/>
          <pc:sldMk cId="1718729475" sldId="280"/>
        </pc:sldMkLst>
        <pc:spChg chg="add mod">
          <ac:chgData name="Kuba Wisniewski" userId="3f44b0fa8d659153" providerId="LiveId" clId="{17B048B7-0AE1-43EC-84A4-9143933531DA}" dt="2019-02-21T14:37:17.780" v="51" actId="20577"/>
          <ac:spMkLst>
            <pc:docMk/>
            <pc:sldMk cId="1718729475" sldId="280"/>
            <ac:spMk id="5" creationId="{0C131D07-0A21-448C-87A1-2B12BFA3BD56}"/>
          </ac:spMkLst>
        </pc:spChg>
      </pc:sldChg>
      <pc:sldChg chg="addSp modSp">
        <pc:chgData name="Kuba Wisniewski" userId="3f44b0fa8d659153" providerId="LiveId" clId="{17B048B7-0AE1-43EC-84A4-9143933531DA}" dt="2019-02-21T14:37:27.391" v="53" actId="20577"/>
        <pc:sldMkLst>
          <pc:docMk/>
          <pc:sldMk cId="2123444869" sldId="281"/>
        </pc:sldMkLst>
        <pc:spChg chg="add mod">
          <ac:chgData name="Kuba Wisniewski" userId="3f44b0fa8d659153" providerId="LiveId" clId="{17B048B7-0AE1-43EC-84A4-9143933531DA}" dt="2019-02-21T14:37:27.391" v="53" actId="20577"/>
          <ac:spMkLst>
            <pc:docMk/>
            <pc:sldMk cId="2123444869" sldId="281"/>
            <ac:spMk id="5" creationId="{5CB41058-DD69-4608-8450-08DD9E93B95C}"/>
          </ac:spMkLst>
        </pc:spChg>
      </pc:sldChg>
      <pc:sldChg chg="addSp modSp">
        <pc:chgData name="Kuba Wisniewski" userId="3f44b0fa8d659153" providerId="LiveId" clId="{17B048B7-0AE1-43EC-84A4-9143933531DA}" dt="2019-02-21T14:37:38.031" v="55" actId="20577"/>
        <pc:sldMkLst>
          <pc:docMk/>
          <pc:sldMk cId="3939180489" sldId="282"/>
        </pc:sldMkLst>
        <pc:spChg chg="add mod">
          <ac:chgData name="Kuba Wisniewski" userId="3f44b0fa8d659153" providerId="LiveId" clId="{17B048B7-0AE1-43EC-84A4-9143933531DA}" dt="2019-02-21T14:37:38.031" v="55" actId="20577"/>
          <ac:spMkLst>
            <pc:docMk/>
            <pc:sldMk cId="3939180489" sldId="282"/>
            <ac:spMk id="5" creationId="{EFF23B0D-333C-4764-9CF0-7574E51396E5}"/>
          </ac:spMkLst>
        </pc:spChg>
      </pc:sldChg>
      <pc:sldChg chg="addSp modSp">
        <pc:chgData name="Kuba Wisniewski" userId="3f44b0fa8d659153" providerId="LiveId" clId="{17B048B7-0AE1-43EC-84A4-9143933531DA}" dt="2019-02-21T14:37:47.609" v="57" actId="20577"/>
        <pc:sldMkLst>
          <pc:docMk/>
          <pc:sldMk cId="2884192995" sldId="283"/>
        </pc:sldMkLst>
        <pc:spChg chg="add mod">
          <ac:chgData name="Kuba Wisniewski" userId="3f44b0fa8d659153" providerId="LiveId" clId="{17B048B7-0AE1-43EC-84A4-9143933531DA}" dt="2019-02-21T14:37:47.609" v="57" actId="20577"/>
          <ac:spMkLst>
            <pc:docMk/>
            <pc:sldMk cId="2884192995" sldId="283"/>
            <ac:spMk id="5" creationId="{619787B6-3ABE-4208-9A46-A666F94B1BCD}"/>
          </ac:spMkLst>
        </pc:spChg>
      </pc:sldChg>
      <pc:sldChg chg="addSp modSp">
        <pc:chgData name="Kuba Wisniewski" userId="3f44b0fa8d659153" providerId="LiveId" clId="{17B048B7-0AE1-43EC-84A4-9143933531DA}" dt="2019-02-21T14:37:55.912" v="59" actId="20577"/>
        <pc:sldMkLst>
          <pc:docMk/>
          <pc:sldMk cId="3957631942" sldId="284"/>
        </pc:sldMkLst>
        <pc:spChg chg="add mod">
          <ac:chgData name="Kuba Wisniewski" userId="3f44b0fa8d659153" providerId="LiveId" clId="{17B048B7-0AE1-43EC-84A4-9143933531DA}" dt="2019-02-21T14:37:55.912" v="59" actId="20577"/>
          <ac:spMkLst>
            <pc:docMk/>
            <pc:sldMk cId="3957631942" sldId="284"/>
            <ac:spMk id="5" creationId="{B9D1F219-A0A3-4C96-9645-44B0F63AB942}"/>
          </ac:spMkLst>
        </pc:spChg>
      </pc:sldChg>
      <pc:sldChg chg="addSp modSp">
        <pc:chgData name="Kuba Wisniewski" userId="3f44b0fa8d659153" providerId="LiveId" clId="{17B048B7-0AE1-43EC-84A4-9143933531DA}" dt="2019-02-21T14:38:06.877" v="61" actId="20577"/>
        <pc:sldMkLst>
          <pc:docMk/>
          <pc:sldMk cId="612605633" sldId="286"/>
        </pc:sldMkLst>
        <pc:spChg chg="add mod">
          <ac:chgData name="Kuba Wisniewski" userId="3f44b0fa8d659153" providerId="LiveId" clId="{17B048B7-0AE1-43EC-84A4-9143933531DA}" dt="2019-02-21T14:38:06.877" v="61" actId="20577"/>
          <ac:spMkLst>
            <pc:docMk/>
            <pc:sldMk cId="612605633" sldId="286"/>
            <ac:spMk id="5" creationId="{B117280F-EC73-41C4-A02C-A4A158E4B300}"/>
          </ac:spMkLst>
        </pc:spChg>
      </pc:sldChg>
      <pc:sldChg chg="addSp modSp">
        <pc:chgData name="Kuba Wisniewski" userId="3f44b0fa8d659153" providerId="LiveId" clId="{17B048B7-0AE1-43EC-84A4-9143933531DA}" dt="2019-02-21T14:38:18.968" v="63" actId="6549"/>
        <pc:sldMkLst>
          <pc:docMk/>
          <pc:sldMk cId="3785074081" sldId="287"/>
        </pc:sldMkLst>
        <pc:spChg chg="add mod">
          <ac:chgData name="Kuba Wisniewski" userId="3f44b0fa8d659153" providerId="LiveId" clId="{17B048B7-0AE1-43EC-84A4-9143933531DA}" dt="2019-02-21T14:38:18.968" v="63" actId="6549"/>
          <ac:spMkLst>
            <pc:docMk/>
            <pc:sldMk cId="3785074081" sldId="287"/>
            <ac:spMk id="5" creationId="{5A6C7A96-27E6-45AB-9F64-D471823BA664}"/>
          </ac:spMkLst>
        </pc:spChg>
      </pc:sldChg>
      <pc:sldChg chg="addSp modSp">
        <pc:chgData name="Kuba Wisniewski" userId="3f44b0fa8d659153" providerId="LiveId" clId="{17B048B7-0AE1-43EC-84A4-9143933531DA}" dt="2019-02-21T14:34:56.117" v="29" actId="20577"/>
        <pc:sldMkLst>
          <pc:docMk/>
          <pc:sldMk cId="3198574478" sldId="288"/>
        </pc:sldMkLst>
        <pc:spChg chg="add mod">
          <ac:chgData name="Kuba Wisniewski" userId="3f44b0fa8d659153" providerId="LiveId" clId="{17B048B7-0AE1-43EC-84A4-9143933531DA}" dt="2019-02-21T14:34:56.117" v="29" actId="20577"/>
          <ac:spMkLst>
            <pc:docMk/>
            <pc:sldMk cId="3198574478" sldId="288"/>
            <ac:spMk id="5" creationId="{DC467285-1D8D-421E-A0C9-FB250AAA6EC0}"/>
          </ac:spMkLst>
        </pc:spChg>
      </pc:sldChg>
      <pc:sldChg chg="addSp modSp">
        <pc:chgData name="Kuba Wisniewski" userId="3f44b0fa8d659153" providerId="LiveId" clId="{17B048B7-0AE1-43EC-84A4-9143933531DA}" dt="2019-02-21T14:32:33.744" v="3" actId="20577"/>
        <pc:sldMkLst>
          <pc:docMk/>
          <pc:sldMk cId="2337937179" sldId="296"/>
        </pc:sldMkLst>
        <pc:spChg chg="add mod">
          <ac:chgData name="Kuba Wisniewski" userId="3f44b0fa8d659153" providerId="LiveId" clId="{17B048B7-0AE1-43EC-84A4-9143933531DA}" dt="2019-02-21T14:32:33.744" v="3" actId="20577"/>
          <ac:spMkLst>
            <pc:docMk/>
            <pc:sldMk cId="2337937179" sldId="296"/>
            <ac:spMk id="5" creationId="{49E04605-A131-444C-84C7-4A8A6A82B8EC}"/>
          </ac:spMkLst>
        </pc:spChg>
      </pc:sldChg>
      <pc:sldChg chg="addSp modSp">
        <pc:chgData name="Kuba Wisniewski" userId="3f44b0fa8d659153" providerId="LiveId" clId="{17B048B7-0AE1-43EC-84A4-9143933531DA}" dt="2019-02-21T14:32:44.170" v="5" actId="20577"/>
        <pc:sldMkLst>
          <pc:docMk/>
          <pc:sldMk cId="813261814" sldId="297"/>
        </pc:sldMkLst>
        <pc:spChg chg="add mod">
          <ac:chgData name="Kuba Wisniewski" userId="3f44b0fa8d659153" providerId="LiveId" clId="{17B048B7-0AE1-43EC-84A4-9143933531DA}" dt="2019-02-21T14:32:44.170" v="5" actId="20577"/>
          <ac:spMkLst>
            <pc:docMk/>
            <pc:sldMk cId="813261814" sldId="297"/>
            <ac:spMk id="5" creationId="{F475F292-280C-4D32-8AAA-FDD60EA9313C}"/>
          </ac:spMkLst>
        </pc:spChg>
      </pc:sldChg>
      <pc:sldChg chg="addSp modSp">
        <pc:chgData name="Kuba Wisniewski" userId="3f44b0fa8d659153" providerId="LiveId" clId="{17B048B7-0AE1-43EC-84A4-9143933531DA}" dt="2019-02-21T14:32:53.111" v="7" actId="20577"/>
        <pc:sldMkLst>
          <pc:docMk/>
          <pc:sldMk cId="2721675640" sldId="298"/>
        </pc:sldMkLst>
        <pc:spChg chg="add mod">
          <ac:chgData name="Kuba Wisniewski" userId="3f44b0fa8d659153" providerId="LiveId" clId="{17B048B7-0AE1-43EC-84A4-9143933531DA}" dt="2019-02-21T14:32:53.111" v="7" actId="20577"/>
          <ac:spMkLst>
            <pc:docMk/>
            <pc:sldMk cId="2721675640" sldId="298"/>
            <ac:spMk id="5" creationId="{4DABE9F5-6438-4F9A-B502-B23D3C8CAD29}"/>
          </ac:spMkLst>
        </pc:spChg>
      </pc:sldChg>
      <pc:sldChg chg="addSp modSp">
        <pc:chgData name="Kuba Wisniewski" userId="3f44b0fa8d659153" providerId="LiveId" clId="{17B048B7-0AE1-43EC-84A4-9143933531DA}" dt="2019-02-21T14:33:11.436" v="11" actId="20577"/>
        <pc:sldMkLst>
          <pc:docMk/>
          <pc:sldMk cId="2380034444" sldId="299"/>
        </pc:sldMkLst>
        <pc:spChg chg="add mod">
          <ac:chgData name="Kuba Wisniewski" userId="3f44b0fa8d659153" providerId="LiveId" clId="{17B048B7-0AE1-43EC-84A4-9143933531DA}" dt="2019-02-21T14:33:11.436" v="11" actId="20577"/>
          <ac:spMkLst>
            <pc:docMk/>
            <pc:sldMk cId="2380034444" sldId="299"/>
            <ac:spMk id="5" creationId="{06840FB1-C6C3-493D-ABFF-2387379DFE18}"/>
          </ac:spMkLst>
        </pc:spChg>
      </pc:sldChg>
      <pc:sldChg chg="addSp modSp">
        <pc:chgData name="Kuba Wisniewski" userId="3f44b0fa8d659153" providerId="LiveId" clId="{17B048B7-0AE1-43EC-84A4-9143933531DA}" dt="2019-02-21T14:33:20.698" v="13" actId="20577"/>
        <pc:sldMkLst>
          <pc:docMk/>
          <pc:sldMk cId="2927433002" sldId="300"/>
        </pc:sldMkLst>
        <pc:spChg chg="add mod">
          <ac:chgData name="Kuba Wisniewski" userId="3f44b0fa8d659153" providerId="LiveId" clId="{17B048B7-0AE1-43EC-84A4-9143933531DA}" dt="2019-02-21T14:33:20.698" v="13" actId="20577"/>
          <ac:spMkLst>
            <pc:docMk/>
            <pc:sldMk cId="2927433002" sldId="300"/>
            <ac:spMk id="5" creationId="{E7621A62-4A8B-4F51-8CBE-E63289427BA4}"/>
          </ac:spMkLst>
        </pc:spChg>
      </pc:sldChg>
      <pc:sldChg chg="addSp modSp">
        <pc:chgData name="Kuba Wisniewski" userId="3f44b0fa8d659153" providerId="LiveId" clId="{17B048B7-0AE1-43EC-84A4-9143933531DA}" dt="2019-02-21T14:33:30.097" v="15" actId="20577"/>
        <pc:sldMkLst>
          <pc:docMk/>
          <pc:sldMk cId="3489555941" sldId="301"/>
        </pc:sldMkLst>
        <pc:spChg chg="add mod">
          <ac:chgData name="Kuba Wisniewski" userId="3f44b0fa8d659153" providerId="LiveId" clId="{17B048B7-0AE1-43EC-84A4-9143933531DA}" dt="2019-02-21T14:33:30.097" v="15" actId="20577"/>
          <ac:spMkLst>
            <pc:docMk/>
            <pc:sldMk cId="3489555941" sldId="301"/>
            <ac:spMk id="5" creationId="{2AF94A24-2674-4F7E-B5F8-6C891B3F60D9}"/>
          </ac:spMkLst>
        </pc:spChg>
      </pc:sldChg>
      <pc:sldChg chg="addSp modSp">
        <pc:chgData name="Kuba Wisniewski" userId="3f44b0fa8d659153" providerId="LiveId" clId="{17B048B7-0AE1-43EC-84A4-9143933531DA}" dt="2019-02-21T14:33:41.367" v="17" actId="20577"/>
        <pc:sldMkLst>
          <pc:docMk/>
          <pc:sldMk cId="1930168449" sldId="302"/>
        </pc:sldMkLst>
        <pc:spChg chg="add mod">
          <ac:chgData name="Kuba Wisniewski" userId="3f44b0fa8d659153" providerId="LiveId" clId="{17B048B7-0AE1-43EC-84A4-9143933531DA}" dt="2019-02-21T14:33:41.367" v="17" actId="20577"/>
          <ac:spMkLst>
            <pc:docMk/>
            <pc:sldMk cId="1930168449" sldId="302"/>
            <ac:spMk id="5" creationId="{081B1E42-23CF-488B-8ED9-F042F60D0CD6}"/>
          </ac:spMkLst>
        </pc:spChg>
      </pc:sldChg>
      <pc:sldChg chg="addSp modSp">
        <pc:chgData name="Kuba Wisniewski" userId="3f44b0fa8d659153" providerId="LiveId" clId="{17B048B7-0AE1-43EC-84A4-9143933531DA}" dt="2019-02-21T14:33:51.237" v="19" actId="20577"/>
        <pc:sldMkLst>
          <pc:docMk/>
          <pc:sldMk cId="38762335" sldId="303"/>
        </pc:sldMkLst>
        <pc:spChg chg="add mod">
          <ac:chgData name="Kuba Wisniewski" userId="3f44b0fa8d659153" providerId="LiveId" clId="{17B048B7-0AE1-43EC-84A4-9143933531DA}" dt="2019-02-21T14:33:51.237" v="19" actId="20577"/>
          <ac:spMkLst>
            <pc:docMk/>
            <pc:sldMk cId="38762335" sldId="303"/>
            <ac:spMk id="5" creationId="{9B483B78-B069-48F4-874A-CDD9D880EE94}"/>
          </ac:spMkLst>
        </pc:spChg>
      </pc:sldChg>
      <pc:sldChg chg="addSp modSp">
        <pc:chgData name="Kuba Wisniewski" userId="3f44b0fa8d659153" providerId="LiveId" clId="{17B048B7-0AE1-43EC-84A4-9143933531DA}" dt="2019-02-21T14:34:00.080" v="21" actId="20577"/>
        <pc:sldMkLst>
          <pc:docMk/>
          <pc:sldMk cId="1017108523" sldId="304"/>
        </pc:sldMkLst>
        <pc:spChg chg="add mod">
          <ac:chgData name="Kuba Wisniewski" userId="3f44b0fa8d659153" providerId="LiveId" clId="{17B048B7-0AE1-43EC-84A4-9143933531DA}" dt="2019-02-21T14:34:00.080" v="21" actId="20577"/>
          <ac:spMkLst>
            <pc:docMk/>
            <pc:sldMk cId="1017108523" sldId="304"/>
            <ac:spMk id="5" creationId="{03758139-3BD8-4B3A-B8A7-3740AFFB922F}"/>
          </ac:spMkLst>
        </pc:spChg>
      </pc:sldChg>
      <pc:sldChg chg="addSp modSp">
        <pc:chgData name="Kuba Wisniewski" userId="3f44b0fa8d659153" providerId="LiveId" clId="{17B048B7-0AE1-43EC-84A4-9143933531DA}" dt="2019-02-21T14:34:08.575" v="23" actId="20577"/>
        <pc:sldMkLst>
          <pc:docMk/>
          <pc:sldMk cId="2899009314" sldId="305"/>
        </pc:sldMkLst>
        <pc:spChg chg="add mod">
          <ac:chgData name="Kuba Wisniewski" userId="3f44b0fa8d659153" providerId="LiveId" clId="{17B048B7-0AE1-43EC-84A4-9143933531DA}" dt="2019-02-21T14:34:08.575" v="23" actId="20577"/>
          <ac:spMkLst>
            <pc:docMk/>
            <pc:sldMk cId="2899009314" sldId="305"/>
            <ac:spMk id="5" creationId="{2E48EB08-C569-4DEC-BD34-69173429FDE8}"/>
          </ac:spMkLst>
        </pc:spChg>
      </pc:sldChg>
      <pc:sldChg chg="addSp modSp">
        <pc:chgData name="Kuba Wisniewski" userId="3f44b0fa8d659153" providerId="LiveId" clId="{17B048B7-0AE1-43EC-84A4-9143933531DA}" dt="2019-02-21T14:34:20.685" v="25" actId="20577"/>
        <pc:sldMkLst>
          <pc:docMk/>
          <pc:sldMk cId="2183055701" sldId="306"/>
        </pc:sldMkLst>
        <pc:spChg chg="add mod">
          <ac:chgData name="Kuba Wisniewski" userId="3f44b0fa8d659153" providerId="LiveId" clId="{17B048B7-0AE1-43EC-84A4-9143933531DA}" dt="2019-02-21T14:34:20.685" v="25" actId="20577"/>
          <ac:spMkLst>
            <pc:docMk/>
            <pc:sldMk cId="2183055701" sldId="306"/>
            <ac:spMk id="5" creationId="{DF2C895E-9238-48D2-B3B8-B27593064B4D}"/>
          </ac:spMkLst>
        </pc:spChg>
      </pc:sldChg>
      <pc:sldChg chg="addSp modSp">
        <pc:chgData name="Kuba Wisniewski" userId="3f44b0fa8d659153" providerId="LiveId" clId="{17B048B7-0AE1-43EC-84A4-9143933531DA}" dt="2019-02-21T14:34:33.722" v="27" actId="20577"/>
        <pc:sldMkLst>
          <pc:docMk/>
          <pc:sldMk cId="4290508034" sldId="307"/>
        </pc:sldMkLst>
        <pc:spChg chg="add mod">
          <ac:chgData name="Kuba Wisniewski" userId="3f44b0fa8d659153" providerId="LiveId" clId="{17B048B7-0AE1-43EC-84A4-9143933531DA}" dt="2019-02-21T14:34:33.722" v="27" actId="20577"/>
          <ac:spMkLst>
            <pc:docMk/>
            <pc:sldMk cId="4290508034" sldId="307"/>
            <ac:spMk id="5" creationId="{9F5C8E1D-E4CB-47D6-8761-848295E31C35}"/>
          </ac:spMkLst>
        </pc:spChg>
      </pc:sldChg>
      <pc:sldChg chg="addSp modSp">
        <pc:chgData name="Kuba Wisniewski" userId="3f44b0fa8d659153" providerId="LiveId" clId="{17B048B7-0AE1-43EC-84A4-9143933531DA}" dt="2019-02-21T14:35:06.167" v="31" actId="20577"/>
        <pc:sldMkLst>
          <pc:docMk/>
          <pc:sldMk cId="1811337455" sldId="308"/>
        </pc:sldMkLst>
        <pc:spChg chg="add mod">
          <ac:chgData name="Kuba Wisniewski" userId="3f44b0fa8d659153" providerId="LiveId" clId="{17B048B7-0AE1-43EC-84A4-9143933531DA}" dt="2019-02-21T14:35:06.167" v="31" actId="20577"/>
          <ac:spMkLst>
            <pc:docMk/>
            <pc:sldMk cId="1811337455" sldId="308"/>
            <ac:spMk id="5" creationId="{2640C53D-4BAD-4490-B6D2-A76D5599325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025" y="619898"/>
            <a:ext cx="2266950" cy="1318707"/>
          </a:xfrm>
        </p:spPr>
        <p:txBody>
          <a:bodyPr anchor="b"/>
          <a:lstStyle>
            <a:lvl1pPr algn="ctr">
              <a:defRPr sz="175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3375" y="1989459"/>
            <a:ext cx="2000250" cy="914502"/>
          </a:xfrm>
        </p:spPr>
        <p:txBody>
          <a:bodyPr/>
          <a:lstStyle>
            <a:lvl1pPr marL="0" indent="0" algn="ctr">
              <a:buNone/>
              <a:defRPr sz="700"/>
            </a:lvl1pPr>
            <a:lvl2pPr marL="133365" indent="0" algn="ctr">
              <a:buNone/>
              <a:defRPr sz="583"/>
            </a:lvl2pPr>
            <a:lvl3pPr marL="266730" indent="0" algn="ctr">
              <a:buNone/>
              <a:defRPr sz="525"/>
            </a:lvl3pPr>
            <a:lvl4pPr marL="400096" indent="0" algn="ctr">
              <a:buNone/>
              <a:defRPr sz="467"/>
            </a:lvl4pPr>
            <a:lvl5pPr marL="533461" indent="0" algn="ctr">
              <a:buNone/>
              <a:defRPr sz="467"/>
            </a:lvl5pPr>
            <a:lvl6pPr marL="666826" indent="0" algn="ctr">
              <a:buNone/>
              <a:defRPr sz="467"/>
            </a:lvl6pPr>
            <a:lvl7pPr marL="800191" indent="0" algn="ctr">
              <a:buNone/>
              <a:defRPr sz="467"/>
            </a:lvl7pPr>
            <a:lvl8pPr marL="933557" indent="0" algn="ctr">
              <a:buNone/>
              <a:defRPr sz="467"/>
            </a:lvl8pPr>
            <a:lvl9pPr marL="1066922" indent="0" algn="ctr">
              <a:buNone/>
              <a:defRPr sz="467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04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086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08572" y="201664"/>
            <a:ext cx="575072" cy="3209964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3356" y="201664"/>
            <a:ext cx="1691878" cy="3209964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107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635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67" y="944314"/>
            <a:ext cx="2300288" cy="1575609"/>
          </a:xfrm>
        </p:spPr>
        <p:txBody>
          <a:bodyPr anchor="b"/>
          <a:lstStyle>
            <a:lvl1pPr>
              <a:defRPr sz="175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967" y="2534829"/>
            <a:ext cx="2300288" cy="828576"/>
          </a:xfrm>
        </p:spPr>
        <p:txBody>
          <a:bodyPr/>
          <a:lstStyle>
            <a:lvl1pPr marL="0" indent="0">
              <a:buNone/>
              <a:defRPr sz="700">
                <a:solidFill>
                  <a:schemeClr val="tx1"/>
                </a:solidFill>
              </a:defRPr>
            </a:lvl1pPr>
            <a:lvl2pPr marL="133365" indent="0">
              <a:buNone/>
              <a:defRPr sz="583">
                <a:solidFill>
                  <a:schemeClr val="tx1">
                    <a:tint val="75000"/>
                  </a:schemeClr>
                </a:solidFill>
              </a:defRPr>
            </a:lvl2pPr>
            <a:lvl3pPr marL="266730" indent="0">
              <a:buNone/>
              <a:defRPr sz="525">
                <a:solidFill>
                  <a:schemeClr val="tx1">
                    <a:tint val="75000"/>
                  </a:schemeClr>
                </a:solidFill>
              </a:defRPr>
            </a:lvl3pPr>
            <a:lvl4pPr marL="400096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4pPr>
            <a:lvl5pPr marL="533461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5pPr>
            <a:lvl6pPr marL="666826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6pPr>
            <a:lvl7pPr marL="800191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7pPr>
            <a:lvl8pPr marL="933557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8pPr>
            <a:lvl9pPr marL="1066922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098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3356" y="1008320"/>
            <a:ext cx="1133475" cy="240330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50169" y="1008320"/>
            <a:ext cx="1133475" cy="240330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88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03" y="201665"/>
            <a:ext cx="2300288" cy="732128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3704" y="928531"/>
            <a:ext cx="1128266" cy="455059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33365" indent="0">
              <a:buNone/>
              <a:defRPr sz="583" b="1"/>
            </a:lvl2pPr>
            <a:lvl3pPr marL="266730" indent="0">
              <a:buNone/>
              <a:defRPr sz="525" b="1"/>
            </a:lvl3pPr>
            <a:lvl4pPr marL="400096" indent="0">
              <a:buNone/>
              <a:defRPr sz="467" b="1"/>
            </a:lvl4pPr>
            <a:lvl5pPr marL="533461" indent="0">
              <a:buNone/>
              <a:defRPr sz="467" b="1"/>
            </a:lvl5pPr>
            <a:lvl6pPr marL="666826" indent="0">
              <a:buNone/>
              <a:defRPr sz="467" b="1"/>
            </a:lvl6pPr>
            <a:lvl7pPr marL="800191" indent="0">
              <a:buNone/>
              <a:defRPr sz="467" b="1"/>
            </a:lvl7pPr>
            <a:lvl8pPr marL="933557" indent="0">
              <a:buNone/>
              <a:defRPr sz="467" b="1"/>
            </a:lvl8pPr>
            <a:lvl9pPr marL="1066922" indent="0">
              <a:buNone/>
              <a:defRPr sz="467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3704" y="1383590"/>
            <a:ext cx="1128266" cy="203505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50169" y="928531"/>
            <a:ext cx="1133822" cy="455059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33365" indent="0">
              <a:buNone/>
              <a:defRPr sz="583" b="1"/>
            </a:lvl2pPr>
            <a:lvl3pPr marL="266730" indent="0">
              <a:buNone/>
              <a:defRPr sz="525" b="1"/>
            </a:lvl3pPr>
            <a:lvl4pPr marL="400096" indent="0">
              <a:buNone/>
              <a:defRPr sz="467" b="1"/>
            </a:lvl4pPr>
            <a:lvl5pPr marL="533461" indent="0">
              <a:buNone/>
              <a:defRPr sz="467" b="1"/>
            </a:lvl5pPr>
            <a:lvl6pPr marL="666826" indent="0">
              <a:buNone/>
              <a:defRPr sz="467" b="1"/>
            </a:lvl6pPr>
            <a:lvl7pPr marL="800191" indent="0">
              <a:buNone/>
              <a:defRPr sz="467" b="1"/>
            </a:lvl7pPr>
            <a:lvl8pPr marL="933557" indent="0">
              <a:buNone/>
              <a:defRPr sz="467" b="1"/>
            </a:lvl8pPr>
            <a:lvl9pPr marL="1066922" indent="0">
              <a:buNone/>
              <a:defRPr sz="467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50169" y="1383590"/>
            <a:ext cx="1133822" cy="203505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016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17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2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04" y="252518"/>
            <a:ext cx="860177" cy="883814"/>
          </a:xfrm>
        </p:spPr>
        <p:txBody>
          <a:bodyPr anchor="b"/>
          <a:lstStyle>
            <a:lvl1pPr>
              <a:defRPr sz="933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3822" y="545370"/>
            <a:ext cx="1350169" cy="2691775"/>
          </a:xfrm>
        </p:spPr>
        <p:txBody>
          <a:bodyPr/>
          <a:lstStyle>
            <a:lvl1pPr>
              <a:defRPr sz="933"/>
            </a:lvl1pPr>
            <a:lvl2pPr>
              <a:defRPr sz="817"/>
            </a:lvl2pPr>
            <a:lvl3pPr>
              <a:defRPr sz="700"/>
            </a:lvl3pPr>
            <a:lvl4pPr>
              <a:defRPr sz="583"/>
            </a:lvl4pPr>
            <a:lvl5pPr>
              <a:defRPr sz="583"/>
            </a:lvl5pPr>
            <a:lvl6pPr>
              <a:defRPr sz="583"/>
            </a:lvl6pPr>
            <a:lvl7pPr>
              <a:defRPr sz="583"/>
            </a:lvl7pPr>
            <a:lvl8pPr>
              <a:defRPr sz="583"/>
            </a:lvl8pPr>
            <a:lvl9pPr>
              <a:defRPr sz="583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704" y="1136332"/>
            <a:ext cx="860177" cy="2105197"/>
          </a:xfrm>
        </p:spPr>
        <p:txBody>
          <a:bodyPr/>
          <a:lstStyle>
            <a:lvl1pPr marL="0" indent="0">
              <a:buNone/>
              <a:defRPr sz="467"/>
            </a:lvl1pPr>
            <a:lvl2pPr marL="133365" indent="0">
              <a:buNone/>
              <a:defRPr sz="408"/>
            </a:lvl2pPr>
            <a:lvl3pPr marL="266730" indent="0">
              <a:buNone/>
              <a:defRPr sz="350"/>
            </a:lvl3pPr>
            <a:lvl4pPr marL="400096" indent="0">
              <a:buNone/>
              <a:defRPr sz="292"/>
            </a:lvl4pPr>
            <a:lvl5pPr marL="533461" indent="0">
              <a:buNone/>
              <a:defRPr sz="292"/>
            </a:lvl5pPr>
            <a:lvl6pPr marL="666826" indent="0">
              <a:buNone/>
              <a:defRPr sz="292"/>
            </a:lvl6pPr>
            <a:lvl7pPr marL="800191" indent="0">
              <a:buNone/>
              <a:defRPr sz="292"/>
            </a:lvl7pPr>
            <a:lvl8pPr marL="933557" indent="0">
              <a:buNone/>
              <a:defRPr sz="292"/>
            </a:lvl8pPr>
            <a:lvl9pPr marL="1066922" indent="0">
              <a:buNone/>
              <a:defRPr sz="292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13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04" y="252518"/>
            <a:ext cx="860177" cy="883814"/>
          </a:xfrm>
        </p:spPr>
        <p:txBody>
          <a:bodyPr anchor="b"/>
          <a:lstStyle>
            <a:lvl1pPr>
              <a:defRPr sz="933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33822" y="545370"/>
            <a:ext cx="1350169" cy="2691775"/>
          </a:xfrm>
        </p:spPr>
        <p:txBody>
          <a:bodyPr anchor="t"/>
          <a:lstStyle>
            <a:lvl1pPr marL="0" indent="0">
              <a:buNone/>
              <a:defRPr sz="933"/>
            </a:lvl1pPr>
            <a:lvl2pPr marL="133365" indent="0">
              <a:buNone/>
              <a:defRPr sz="817"/>
            </a:lvl2pPr>
            <a:lvl3pPr marL="266730" indent="0">
              <a:buNone/>
              <a:defRPr sz="700"/>
            </a:lvl3pPr>
            <a:lvl4pPr marL="400096" indent="0">
              <a:buNone/>
              <a:defRPr sz="583"/>
            </a:lvl4pPr>
            <a:lvl5pPr marL="533461" indent="0">
              <a:buNone/>
              <a:defRPr sz="583"/>
            </a:lvl5pPr>
            <a:lvl6pPr marL="666826" indent="0">
              <a:buNone/>
              <a:defRPr sz="583"/>
            </a:lvl6pPr>
            <a:lvl7pPr marL="800191" indent="0">
              <a:buNone/>
              <a:defRPr sz="583"/>
            </a:lvl7pPr>
            <a:lvl8pPr marL="933557" indent="0">
              <a:buNone/>
              <a:defRPr sz="583"/>
            </a:lvl8pPr>
            <a:lvl9pPr marL="1066922" indent="0">
              <a:buNone/>
              <a:defRPr sz="583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704" y="1136332"/>
            <a:ext cx="860177" cy="2105197"/>
          </a:xfrm>
        </p:spPr>
        <p:txBody>
          <a:bodyPr/>
          <a:lstStyle>
            <a:lvl1pPr marL="0" indent="0">
              <a:buNone/>
              <a:defRPr sz="467"/>
            </a:lvl1pPr>
            <a:lvl2pPr marL="133365" indent="0">
              <a:buNone/>
              <a:defRPr sz="408"/>
            </a:lvl2pPr>
            <a:lvl3pPr marL="266730" indent="0">
              <a:buNone/>
              <a:defRPr sz="350"/>
            </a:lvl3pPr>
            <a:lvl4pPr marL="400096" indent="0">
              <a:buNone/>
              <a:defRPr sz="292"/>
            </a:lvl4pPr>
            <a:lvl5pPr marL="533461" indent="0">
              <a:buNone/>
              <a:defRPr sz="292"/>
            </a:lvl5pPr>
            <a:lvl6pPr marL="666826" indent="0">
              <a:buNone/>
              <a:defRPr sz="292"/>
            </a:lvl6pPr>
            <a:lvl7pPr marL="800191" indent="0">
              <a:buNone/>
              <a:defRPr sz="292"/>
            </a:lvl7pPr>
            <a:lvl8pPr marL="933557" indent="0">
              <a:buNone/>
              <a:defRPr sz="292"/>
            </a:lvl8pPr>
            <a:lvl9pPr marL="1066922" indent="0">
              <a:buNone/>
              <a:defRPr sz="292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04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3356" y="201665"/>
            <a:ext cx="2300288" cy="73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3356" y="1008320"/>
            <a:ext cx="2300288" cy="2403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3356" y="3510707"/>
            <a:ext cx="600075" cy="2016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83444" y="3510707"/>
            <a:ext cx="900113" cy="2016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883569" y="3510707"/>
            <a:ext cx="600075" cy="2016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913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66730" rtl="0" eaLnBrk="1" latinLnBrk="0" hangingPunct="1">
        <a:lnSpc>
          <a:spcPct val="90000"/>
        </a:lnSpc>
        <a:spcBef>
          <a:spcPct val="0"/>
        </a:spcBef>
        <a:buNone/>
        <a:defRPr sz="12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6683" indent="-66683" algn="l" defTabSz="266730" rtl="0" eaLnBrk="1" latinLnBrk="0" hangingPunct="1">
        <a:lnSpc>
          <a:spcPct val="90000"/>
        </a:lnSpc>
        <a:spcBef>
          <a:spcPts val="292"/>
        </a:spcBef>
        <a:buFont typeface="Arial" panose="020B0604020202020204" pitchFamily="34" charset="0"/>
        <a:buChar char="•"/>
        <a:defRPr sz="817" kern="1200">
          <a:solidFill>
            <a:schemeClr val="tx1"/>
          </a:solidFill>
          <a:latin typeface="+mn-lt"/>
          <a:ea typeface="+mn-ea"/>
          <a:cs typeface="+mn-cs"/>
        </a:defRPr>
      </a:lvl1pPr>
      <a:lvl2pPr marL="20004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33413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83" kern="1200">
          <a:solidFill>
            <a:schemeClr val="tx1"/>
          </a:solidFill>
          <a:latin typeface="+mn-lt"/>
          <a:ea typeface="+mn-ea"/>
          <a:cs typeface="+mn-cs"/>
        </a:defRPr>
      </a:lvl3pPr>
      <a:lvl4pPr marL="46677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60014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73350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6687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100023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133605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1pPr>
      <a:lvl2pPr marL="133365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2pPr>
      <a:lvl3pPr marL="26673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3pPr>
      <a:lvl4pPr marL="40009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53346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66682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0019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933557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066922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274047"/>
            <a:ext cx="2266950" cy="1318707"/>
          </a:xfrm>
        </p:spPr>
        <p:txBody>
          <a:bodyPr anchor="ctr"/>
          <a:lstStyle/>
          <a:p>
            <a:r>
              <a:rPr lang="en-US" dirty="0" err="1">
                <a:latin typeface="Monotype Corsiva" panose="03010101010201010101" pitchFamily="66" charset="0"/>
              </a:rPr>
              <a:t>Wpadliście</a:t>
            </a:r>
            <a:r>
              <a:rPr lang="en-US" dirty="0">
                <a:latin typeface="Monotype Corsiva" panose="03010101010201010101" pitchFamily="66" charset="0"/>
              </a:rPr>
              <a:t> do </a:t>
            </a:r>
            <a:r>
              <a:rPr lang="en-US" dirty="0" err="1">
                <a:latin typeface="Monotype Corsiva" panose="03010101010201010101" pitchFamily="66" charset="0"/>
              </a:rPr>
              <a:t>starego</a:t>
            </a:r>
            <a:r>
              <a:rPr lang="en-US" dirty="0">
                <a:latin typeface="Monotype Corsiva" panose="03010101010201010101" pitchFamily="66" charset="0"/>
              </a:rPr>
              <a:t> </a:t>
            </a:r>
            <a:r>
              <a:rPr lang="en-US" dirty="0" err="1">
                <a:latin typeface="Monotype Corsiva" panose="03010101010201010101" pitchFamily="66" charset="0"/>
              </a:rPr>
              <a:t>grobowca</a:t>
            </a:r>
            <a:r>
              <a:rPr lang="en-US" dirty="0">
                <a:latin typeface="Monotype Corsiva" panose="03010101010201010101" pitchFamily="66" charset="0"/>
              </a:rPr>
              <a:t>.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Spokojnie wydostajecie się na górę: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spokój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78403" y="1893887"/>
            <a:ext cx="1088572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Zasypcie grobowiec: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grzebanie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0DD461B-A611-4F72-B01C-7F7F76172957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92368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429" y="385282"/>
            <a:ext cx="2340142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Trafiliście na wyjątkowo gliniasty fragment korytarza. Powszechna wilgoć spowodowała, że stał się on bardzo lepki i grzęzną Wam nogi.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Wygrzebcie sobie przejście: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wybuchowy gaz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15667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Zmajstrujcie kładkę: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wspinanie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B483B78-B069-48F4-874A-CDD9D880EE94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V-10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7623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378" y="385283"/>
            <a:ext cx="2352175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W korytarzach ponad Wami doszło do silnego wstrząsu, co powoduje istny deszcz kamiennych odłamków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w korytarzu, którym idziecie.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378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Przemknijcie ostrożnie między odłamkami: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grzebanie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08649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Użyjcie magicznej osłony: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majsterkowania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3758139-3BD8-4B3A-B8A7-3740AFFB922F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V-11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17108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436" y="274047"/>
            <a:ext cx="2334127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Korytarz przed Wami ewidentnie został zalany, po czym… zamarzł.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5" y="1899160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Wykujcie sobie przejście: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12659" y="1905176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Roztopcie lód gorącą magią: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E48EB08-C569-4DEC-BD34-69173429FDE8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V-12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99009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421" y="385282"/>
            <a:ext cx="2346158" cy="1318707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Zbierająca się w podziemiu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wilgoć spowodowała, że w niektórych szczególnie wysokich komorach zaczęły zbierać się prawdziwe chmury.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A w korytarzu, do którego właśnie trafiliście, rozpętała się istna burza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z piorunami.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Przeczekajcie burzę: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grzebanie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18675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Rozpędźcie chmury: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magiczny kamień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3 wybuchowy gaz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1 dociekliwość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F2C895E-9238-48D2-B3B8-B27593064B4D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V-13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30557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499" y="391298"/>
            <a:ext cx="2286001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Czujecie potężne wstrząsy,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a chwilę później orientujecie się, że podłoga korytarza, którym idziecie zaczyna pękać i rozstępować się.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5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Wspinacie się na ściany: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wybuchowy gaz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499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Budujecie prowizoryczny most z gliny: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F5C8E1D-E4CB-47D6-8761-848295E31C35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V-14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905080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10824"/>
            <a:ext cx="2667000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Wychodzicie zza rogu i omal nie wpadacie do głębokiej przepaści.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9160"/>
            <a:ext cx="1187904" cy="1594209"/>
          </a:xfrm>
        </p:spPr>
        <p:txBody>
          <a:bodyPr>
            <a:normAutofit lnSpcReduction="100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Ostrożnie przechodzicie po wąskich skalnych półkach przy samej ścianie tunelu: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grzebanie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9160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Przerzucacie przez przepaść mostek: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dociekliwość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C467285-1D8D-421E-A0C9-FB250AAA6EC0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V-15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985744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31140"/>
            <a:ext cx="2266950" cy="1318707"/>
          </a:xfrm>
        </p:spPr>
        <p:txBody>
          <a:bodyPr anchor="ctr"/>
          <a:lstStyle/>
          <a:p>
            <a:r>
              <a:rPr lang="pl-PL" dirty="0">
                <a:latin typeface="Monotype Corsiva" panose="03010101010201010101" pitchFamily="66" charset="0"/>
              </a:rPr>
              <a:t>Drogę blokuje Wam wielka gąsienica zwinięta w kłębek.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87128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Poszukajcie miejsca, w którym ma łaskotki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</a:t>
            </a:r>
            <a:r>
              <a:rPr lang="pl-PL" sz="1200" dirty="0" err="1">
                <a:latin typeface="Monotype Corsiva" panose="03010101010201010101" pitchFamily="66" charset="0"/>
              </a:rPr>
              <a:t>pogilgotajcie</a:t>
            </a:r>
            <a:r>
              <a:rPr lang="pl-PL" sz="1200" dirty="0">
                <a:latin typeface="Monotype Corsiva" panose="03010101010201010101" pitchFamily="66" charset="0"/>
              </a:rPr>
              <a:t>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grzebanie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41234" y="1893887"/>
            <a:ext cx="1125741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Wystraszcie ją: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640C53D-4BAD-4490-B6D2-A76D55993250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V-16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113374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55204"/>
            <a:ext cx="2266950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Trafiacie do komnaty pełnej zielonkawych, lekko fluorescencyjnych grzybów-gumiaków. To najlepsze trampoliny w całym podziemiu!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189" y="1893887"/>
            <a:ext cx="1333500" cy="1466660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Skaczecie wesoło przez komnatę: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wybuchowy gaz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6"/>
            <a:ext cx="11811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Opieracie się pokusie skakania - </a:t>
            </a:r>
            <a:r>
              <a:rPr lang="pl-PL" sz="1200" dirty="0" err="1">
                <a:latin typeface="Monotype Corsiva" panose="03010101010201010101" pitchFamily="66" charset="0"/>
              </a:rPr>
              <a:t>Bodenland</a:t>
            </a:r>
            <a:r>
              <a:rPr lang="pl-PL" sz="1200" dirty="0">
                <a:latin typeface="Monotype Corsiva" panose="03010101010201010101" pitchFamily="66" charset="0"/>
              </a:rPr>
              <a:t> nie będzie czekał: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354923C-6F79-456E-8E98-81C09AB0D34D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V-17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86915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6516" y="306910"/>
            <a:ext cx="2273968" cy="1466661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Na podłodze zauważacie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cień smukłej postaci. Gdy wychodzicie zza rogu, widzicie dziwnego osobnika. Po chwili orientujecie się, że to pewien </a:t>
            </a:r>
            <a:r>
              <a:rPr lang="pl-PL" sz="1200" dirty="0" err="1">
                <a:latin typeface="Monotype Corsiva" panose="03010101010201010101" pitchFamily="66" charset="0"/>
              </a:rPr>
              <a:t>Kłębuch</a:t>
            </a:r>
            <a:r>
              <a:rPr lang="pl-PL" sz="1200" dirty="0">
                <a:latin typeface="Monotype Corsiva" panose="03010101010201010101" pitchFamily="66" charset="0"/>
              </a:rPr>
              <a:t>, który stracił większość swojego futra. Jest przez to bardzo smutny i zawstydzony.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 lnSpcReduction="100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Przygotujcie dla niego wywar na porost włosów: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421731" y="1893887"/>
            <a:ext cx="1048753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Uszyjcie mu sztuczne futro z włókien linowego mchu: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D01F34F-18A3-40D4-9A53-8FECA0803E39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V-18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6733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474" y="274047"/>
            <a:ext cx="2292015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Spotykacie płaczącą, małą larwę </a:t>
            </a:r>
            <a:r>
              <a:rPr lang="pl-PL" sz="1550" dirty="0" err="1">
                <a:latin typeface="Monotype Corsiva" panose="03010101010201010101" pitchFamily="66" charset="0"/>
              </a:rPr>
              <a:t>chrząszczaka</a:t>
            </a:r>
            <a:r>
              <a:rPr lang="pl-PL" sz="1550" dirty="0">
                <a:latin typeface="Monotype Corsiva" panose="03010101010201010101" pitchFamily="66" charset="0"/>
              </a:rPr>
              <a:t>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474" y="1893887"/>
            <a:ext cx="1187904" cy="1528927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Pocieszacie larwę: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55295" y="1893145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Odprowadzacie larwę do domu: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C028A35-73F5-45E4-96F7-0DC4713ACBC2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V-19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4692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25124"/>
            <a:ext cx="2266950" cy="1318707"/>
          </a:xfrm>
        </p:spPr>
        <p:txBody>
          <a:bodyPr anchor="ctr"/>
          <a:lstStyle/>
          <a:p>
            <a:r>
              <a:rPr lang="pl-PL" dirty="0">
                <a:latin typeface="Monotype Corsiva" panose="03010101010201010101" pitchFamily="66" charset="0"/>
              </a:rPr>
              <a:t>Trafiliście na jamę ogromnego niedźwiedzia. Na szczęście mocno śpi.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Przekradnijcie się obok misia: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magiczny kamień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41234" y="1893887"/>
            <a:ext cx="1125741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Zablokujcie wejście do jamy: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 5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majsterkowanie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9E04605-A131-444C-84C7-4A8A6A82B8EC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379371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420" y="385282"/>
            <a:ext cx="2346159" cy="1318707"/>
          </a:xfrm>
        </p:spPr>
        <p:txBody>
          <a:bodyPr anchor="ctr">
            <a:noAutofit/>
          </a:bodyPr>
          <a:lstStyle/>
          <a:p>
            <a:r>
              <a:rPr lang="pl-PL" sz="1200" dirty="0" err="1">
                <a:latin typeface="Monotype Corsiva" panose="03010101010201010101" pitchFamily="66" charset="0"/>
              </a:rPr>
              <a:t>Pająkulce</a:t>
            </a:r>
            <a:r>
              <a:rPr lang="pl-PL" sz="1200" dirty="0">
                <a:latin typeface="Monotype Corsiva" panose="03010101010201010101" pitchFamily="66" charset="0"/>
              </a:rPr>
              <a:t> zrobiły ciasto na pączki, ale ktoś przypadkiem dodał do niego </a:t>
            </a:r>
            <a:r>
              <a:rPr lang="pl-PL" sz="1200" dirty="0" err="1">
                <a:latin typeface="Monotype Corsiva" panose="03010101010201010101" pitchFamily="66" charset="0"/>
              </a:rPr>
              <a:t>glizdogluta</a:t>
            </a:r>
            <a:r>
              <a:rPr lang="pl-PL" sz="1200" dirty="0">
                <a:latin typeface="Monotype Corsiva" panose="03010101010201010101" pitchFamily="66" charset="0"/>
              </a:rPr>
              <a:t> i ciasto zaczęło rosnąć jak szalone! </a:t>
            </a:r>
            <a:r>
              <a:rPr lang="pl-PL" sz="1200" dirty="0" err="1">
                <a:latin typeface="Monotype Corsiva" panose="03010101010201010101" pitchFamily="66" charset="0"/>
              </a:rPr>
              <a:t>Pająkulce</a:t>
            </a:r>
            <a:r>
              <a:rPr lang="pl-PL" sz="1200" dirty="0">
                <a:latin typeface="Monotype Corsiva" panose="03010101010201010101" pitchFamily="66" charset="0"/>
              </a:rPr>
              <a:t> mają masę odnóży,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a i tak nie nadążały z formowaniem pączków. Za chwilę ciasto zacznie zalewać sąsiednie korytarze!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5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Pomóżcie formować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wypiekać pączki: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18675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Zaproście </a:t>
            </a:r>
            <a:r>
              <a:rPr lang="pl-PL" sz="1200" dirty="0" err="1">
                <a:latin typeface="Monotype Corsiva" panose="03010101010201010101" pitchFamily="66" charset="0"/>
              </a:rPr>
              <a:t>Larki</a:t>
            </a:r>
            <a:r>
              <a:rPr lang="pl-PL" sz="1200" dirty="0">
                <a:latin typeface="Monotype Corsiva" panose="03010101010201010101" pitchFamily="66" charset="0"/>
              </a:rPr>
              <a:t>, które zjedzą nadmiar ciasta: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F6E59D6-D279-47B7-A26B-00102BF8E124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V-20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41049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326" y="291527"/>
            <a:ext cx="2418347" cy="1410966"/>
          </a:xfrm>
        </p:spPr>
        <p:txBody>
          <a:bodyPr anchor="ctr">
            <a:noAutofit/>
          </a:bodyPr>
          <a:lstStyle/>
          <a:p>
            <a:r>
              <a:rPr lang="pl-PL" sz="1600" dirty="0">
                <a:latin typeface="Monotype Corsiva" panose="03010101010201010101" pitchFamily="66" charset="0"/>
              </a:rPr>
              <a:t>Spotykacie </a:t>
            </a:r>
            <a:r>
              <a:rPr lang="pl-PL" sz="1600" dirty="0" err="1">
                <a:latin typeface="Monotype Corsiva" panose="03010101010201010101" pitchFamily="66" charset="0"/>
              </a:rPr>
              <a:t>Kłębucha</a:t>
            </a:r>
            <a:r>
              <a:rPr lang="pl-PL" sz="1600" dirty="0">
                <a:latin typeface="Monotype Corsiva" panose="03010101010201010101" pitchFamily="66" charset="0"/>
              </a:rPr>
              <a:t>, któremu podczas wędrówki przez zalane korytarze błotko zlepiło sierść.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5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Rozczesujecie sierść: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wspinanie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67326" y="1893887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Rzucacie zaklęcie rozplątujące: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D538209-F96B-4387-8C0C-98AB66C676AF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V-21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68723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664" y="373250"/>
            <a:ext cx="2261937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Natrafiacie na rodzeństwo </a:t>
            </a:r>
            <a:r>
              <a:rPr lang="pl-PL" sz="1400" dirty="0" err="1">
                <a:latin typeface="Monotype Corsiva" panose="03010101010201010101" pitchFamily="66" charset="0"/>
              </a:rPr>
              <a:t>mrówaczy</a:t>
            </a:r>
            <a:r>
              <a:rPr lang="pl-PL" sz="1400" dirty="0">
                <a:latin typeface="Monotype Corsiva" panose="03010101010201010101" pitchFamily="66" charset="0"/>
              </a:rPr>
              <a:t>, które kłóci się o to kto z nich jest sprytniejszym </a:t>
            </a:r>
            <a:r>
              <a:rPr lang="pl-PL" sz="1400" dirty="0" err="1">
                <a:latin typeface="Monotype Corsiva" panose="03010101010201010101" pitchFamily="66" charset="0"/>
              </a:rPr>
              <a:t>mrówaczem</a:t>
            </a:r>
            <a:r>
              <a:rPr lang="pl-PL" sz="1400" dirty="0">
                <a:latin typeface="Monotype Corsiva" panose="03010101010201010101" pitchFamily="66" charset="0"/>
              </a:rPr>
              <a:t>. Niewinna kłótnia przekształca się w niezłą  bijatykę.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Uciekajcie w inną stronę: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gaz wybuchowy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wspinanie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26697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Pogódźcie ze sobą niesforne </a:t>
            </a:r>
            <a:r>
              <a:rPr lang="pl-PL" sz="1200" dirty="0" err="1">
                <a:latin typeface="Monotype Corsiva" panose="03010101010201010101" pitchFamily="66" charset="0"/>
              </a:rPr>
              <a:t>mrówacze</a:t>
            </a:r>
            <a:r>
              <a:rPr lang="pl-PL" sz="1200" dirty="0">
                <a:latin typeface="Monotype Corsiva" panose="03010101010201010101" pitchFamily="66" charset="0"/>
              </a:rPr>
              <a:t>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AC659C3-99CD-4E85-83C6-B98B656CF75D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V-22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88057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442" y="331140"/>
            <a:ext cx="2352174" cy="1318707"/>
          </a:xfrm>
        </p:spPr>
        <p:txBody>
          <a:bodyPr anchor="ctr">
            <a:noAutofit/>
          </a:bodyPr>
          <a:lstStyle/>
          <a:p>
            <a:r>
              <a:rPr lang="pl-PL" sz="1500" dirty="0">
                <a:latin typeface="Monotype Corsiva" panose="03010101010201010101" pitchFamily="66" charset="0"/>
              </a:rPr>
              <a:t>Idziecie sobie korytarzem</a:t>
            </a:r>
            <a:br>
              <a:rPr lang="pl-PL" sz="1500" dirty="0">
                <a:latin typeface="Monotype Corsiva" panose="03010101010201010101" pitchFamily="66" charset="0"/>
              </a:rPr>
            </a:br>
            <a:r>
              <a:rPr lang="pl-PL" sz="1500" dirty="0">
                <a:latin typeface="Monotype Corsiva" panose="03010101010201010101" pitchFamily="66" charset="0"/>
              </a:rPr>
              <a:t>i nagle spadacie o dwa piętra</a:t>
            </a:r>
            <a:br>
              <a:rPr lang="pl-PL" sz="1500" dirty="0">
                <a:latin typeface="Monotype Corsiva" panose="03010101010201010101" pitchFamily="66" charset="0"/>
              </a:rPr>
            </a:br>
            <a:r>
              <a:rPr lang="pl-PL" sz="1500" dirty="0">
                <a:latin typeface="Monotype Corsiva" panose="03010101010201010101" pitchFamily="66" charset="0"/>
              </a:rPr>
              <a:t>w dół. To </a:t>
            </a:r>
            <a:r>
              <a:rPr lang="pl-PL" sz="1500" dirty="0" err="1">
                <a:latin typeface="Monotype Corsiva" panose="03010101010201010101" pitchFamily="66" charset="0"/>
              </a:rPr>
              <a:t>krecioręki</a:t>
            </a:r>
            <a:r>
              <a:rPr lang="pl-PL" sz="1500" dirty="0">
                <a:latin typeface="Monotype Corsiva" panose="03010101010201010101" pitchFamily="66" charset="0"/>
              </a:rPr>
              <a:t> wykopał sobie kolejne przejście.</a:t>
            </a:r>
            <a:endParaRPr lang="en-US" sz="15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7705"/>
            <a:ext cx="1187904" cy="1466661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Zaklejcie dziurę: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7704"/>
            <a:ext cx="1187116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Wykonajcie mapę, na której zaznaczysz nowe przeszkody: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77EBE86-C34F-45DE-9B47-98F380A19F14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V-23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20693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405" y="127549"/>
            <a:ext cx="2358190" cy="1781605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Pewien </a:t>
            </a:r>
            <a:r>
              <a:rPr lang="pl-PL" sz="1400" dirty="0" err="1">
                <a:latin typeface="Monotype Corsiva" panose="03010101010201010101" pitchFamily="66" charset="0"/>
              </a:rPr>
              <a:t>Pancerniacz</a:t>
            </a:r>
            <a:r>
              <a:rPr lang="pl-PL" sz="1400" dirty="0">
                <a:latin typeface="Monotype Corsiva" panose="03010101010201010101" pitchFamily="66" charset="0"/>
              </a:rPr>
              <a:t> ryjąc</a:t>
            </a:r>
            <a:br>
              <a:rPr lang="pl-PL" sz="1400" dirty="0">
                <a:latin typeface="Monotype Corsiva" panose="03010101010201010101" pitchFamily="66" charset="0"/>
              </a:rPr>
            </a:br>
            <a:r>
              <a:rPr lang="pl-PL" sz="1400" dirty="0">
                <a:latin typeface="Monotype Corsiva" panose="03010101010201010101" pitchFamily="66" charset="0"/>
              </a:rPr>
              <a:t>w ziemi natrafił na bardzo kleistą ziemię. Jego ryjek się zaklinował</a:t>
            </a:r>
            <a:br>
              <a:rPr lang="pl-PL" sz="1400" dirty="0">
                <a:latin typeface="Monotype Corsiva" panose="03010101010201010101" pitchFamily="66" charset="0"/>
              </a:rPr>
            </a:br>
            <a:r>
              <a:rPr lang="pl-PL" sz="1400" dirty="0">
                <a:latin typeface="Monotype Corsiva" panose="03010101010201010101" pitchFamily="66" charset="0"/>
              </a:rPr>
              <a:t>i nie może się ruszyć ani na milimetr! Pomóżcie mu!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909154"/>
            <a:ext cx="1187904" cy="1466661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Wyciągnijcie zaklinowanego </a:t>
            </a:r>
            <a:r>
              <a:rPr lang="pl-PL" sz="1200" dirty="0" err="1">
                <a:latin typeface="Monotype Corsiva" panose="03010101010201010101" pitchFamily="66" charset="0"/>
              </a:rPr>
              <a:t>pancerniacza</a:t>
            </a:r>
            <a:r>
              <a:rPr lang="pl-PL" sz="1200" dirty="0">
                <a:latin typeface="Monotype Corsiva" panose="03010101010201010101" pitchFamily="66" charset="0"/>
              </a:rPr>
              <a:t> siłą: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wybuchowy gaz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endParaRPr lang="pl-PL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187904" cy="164630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Osuszcie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rozkruszcie otaczającą go glinę: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wybuchowy gaz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94F2183-7148-4A17-A976-EE0F8109636E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V-24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70497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6489" y="397314"/>
            <a:ext cx="2358190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Spotykasz rodzinę </a:t>
            </a:r>
            <a:r>
              <a:rPr lang="pl-PL" sz="1400" dirty="0" err="1">
                <a:latin typeface="Monotype Corsiva" panose="03010101010201010101" pitchFamily="66" charset="0"/>
              </a:rPr>
              <a:t>glizdowników</a:t>
            </a:r>
            <a:r>
              <a:rPr lang="pl-PL" sz="1400" dirty="0">
                <a:latin typeface="Monotype Corsiva" panose="03010101010201010101" pitchFamily="66" charset="0"/>
              </a:rPr>
              <a:t>, która zupełnie się ze sobą splątała. Nikt nie wie gdzie jest jego koniec. Musisz pomóc </a:t>
            </a:r>
            <a:r>
              <a:rPr lang="pl-PL" sz="1400" dirty="0" err="1">
                <a:latin typeface="Monotype Corsiva" panose="03010101010201010101" pitchFamily="66" charset="0"/>
              </a:rPr>
              <a:t>glizdownikom</a:t>
            </a:r>
            <a:r>
              <a:rPr lang="pl-PL" sz="1400" dirty="0">
                <a:latin typeface="Monotype Corsiva" panose="03010101010201010101" pitchFamily="66" charset="0"/>
              </a:rPr>
              <a:t> się rozplątać.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594209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Rozplątujecie wielki węzeł za pomocą zaklęcia: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10225" y="1893887"/>
            <a:ext cx="1211179" cy="16404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Rozwiązujecie je ręcznie jeden po drugim: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przepowiednia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1EE2D66-BD07-4DE2-8004-3B7FBAE64491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V-25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79501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6914" y="319109"/>
            <a:ext cx="2433172" cy="1410966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W </a:t>
            </a:r>
            <a:r>
              <a:rPr lang="pl-PL" sz="1400" dirty="0" err="1">
                <a:latin typeface="Monotype Corsiva" panose="03010101010201010101" pitchFamily="66" charset="0"/>
              </a:rPr>
              <a:t>Bodensztadt</a:t>
            </a:r>
            <a:r>
              <a:rPr lang="pl-PL" sz="1400" dirty="0">
                <a:latin typeface="Monotype Corsiva" panose="03010101010201010101" pitchFamily="66" charset="0"/>
              </a:rPr>
              <a:t> trwają obchody wielkiego święta podziemia. Na przyjęcie do ratusza przyszli wszyscy mieszkańcy. Burmistrz martwi się, że zabraknie jedzenia.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914" y="1893887"/>
            <a:ext cx="1187904" cy="1410966"/>
          </a:xfrm>
        </p:spPr>
        <p:txBody>
          <a:bodyPr>
            <a:normAutofit lnSpcReduction="100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Biegniecie do wielkiej spiżarni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przynosicie różne smakołyki: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przepowiednia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216586" cy="166400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Włączacie muzykę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rozkręcacie imprezę -  dzięki dobrej zabawie wszyscy zapominają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o głodzie: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C131D07-0A21-448C-87A1-2B12BFA3BD56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V-26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87294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6488" y="355204"/>
            <a:ext cx="2255923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Idąc korytarzem słyszysz okropnie głośny krzyk. Okazuje się że to Leonka, której ktoś nadepnął na ogon!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9160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Zakładacie jej opatrunek na ogon: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61311" y="1899160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Pocieszacie ją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głaskacie po ogonku: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wspinanie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CB41058-DD69-4608-8450-08DD9E93B95C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V-27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34448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2452" y="382331"/>
            <a:ext cx="2322096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Wizjerka wybiera się na spotkanie podziemnych przepowiadaczy. Tym razem wymagany jest galowy strój. Pyta się Was, czy dobrze wygląda.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Zapewniacie ją, że wygląda bez zarzutu: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Przyglądacie się jej uważnie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proponujecie wymianę kilku dodatków: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FF23B0D-333C-4764-9CF0-7574E51396E5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V-28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91804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95" y="374796"/>
            <a:ext cx="2370222" cy="1318707"/>
          </a:xfrm>
        </p:spPr>
        <p:txBody>
          <a:bodyPr anchor="ctr">
            <a:noAutofit/>
          </a:bodyPr>
          <a:lstStyle/>
          <a:p>
            <a:r>
              <a:rPr lang="pl-PL" sz="1600" dirty="0">
                <a:latin typeface="Monotype Corsiva" panose="03010101010201010101" pitchFamily="66" charset="0"/>
              </a:rPr>
              <a:t>Spotykasz Świetlankę, która jest bardzo zmartwiona, bo przestała świecić. Jej </a:t>
            </a:r>
            <a:r>
              <a:rPr lang="pl-PL" sz="1600" dirty="0" err="1">
                <a:latin typeface="Monotype Corsiva" panose="03010101010201010101" pitchFamily="66" charset="0"/>
              </a:rPr>
              <a:t>światłodajne</a:t>
            </a:r>
            <a:r>
              <a:rPr lang="pl-PL" sz="1600" dirty="0">
                <a:latin typeface="Monotype Corsiva" panose="03010101010201010101" pitchFamily="66" charset="0"/>
              </a:rPr>
              <a:t> kulki wysypały się z jej ogonka.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237" y="1893887"/>
            <a:ext cx="1243264" cy="1510261"/>
          </a:xfrm>
        </p:spPr>
        <p:txBody>
          <a:bodyPr>
            <a:no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Pomóżcie Świetlance szukać kulek: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25482" y="1893887"/>
            <a:ext cx="1195135" cy="146666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Zbierzcie kulki przy pomocy zaklęcia ściągającego: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majsterkowanie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19787B6-3ABE-4208-9A46-A666F94B1BCD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V-29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84192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274047"/>
            <a:ext cx="2266950" cy="1318707"/>
          </a:xfrm>
        </p:spPr>
        <p:txBody>
          <a:bodyPr anchor="ctr"/>
          <a:lstStyle/>
          <a:p>
            <a:r>
              <a:rPr lang="pl-PL" dirty="0">
                <a:latin typeface="Monotype Corsiva" panose="03010101010201010101" pitchFamily="66" charset="0"/>
              </a:rPr>
              <a:t>Przed Wami zawalony korytarz.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935254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Odkopcie przejście: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wybuchowy gaz</a:t>
            </a:r>
            <a:endParaRPr lang="pl-PL" sz="1200" b="1" dirty="0">
              <a:latin typeface="Monotype Corsiva" panose="03010101010201010101" pitchFamily="66" charset="0"/>
            </a:endParaRPr>
          </a:p>
          <a:p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63436" y="1935254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Rozłupcie zator: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gaz wybuchowy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475F292-280C-4D32-8AAA-FDD60EA9313C}"/>
              </a:ext>
            </a:extLst>
          </p:cNvPr>
          <p:cNvSpPr/>
          <p:nvPr/>
        </p:nvSpPr>
        <p:spPr>
          <a:xfrm>
            <a:off x="2277605" y="3415817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132618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421" y="385282"/>
            <a:ext cx="2346158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W Podziemiu wybuchła epidemia szalonej wysypki. Polega ona na tym, że kto złapie wysypkę zaczyna się szaleńczo śmiać</a:t>
            </a:r>
            <a:br>
              <a:rPr lang="pl-PL" sz="1400" dirty="0">
                <a:latin typeface="Monotype Corsiva" panose="03010101010201010101" pitchFamily="66" charset="0"/>
              </a:rPr>
            </a:br>
            <a:r>
              <a:rPr lang="pl-PL" sz="1400" dirty="0">
                <a:latin typeface="Monotype Corsiva" panose="03010101010201010101" pitchFamily="66" charset="0"/>
              </a:rPr>
              <a:t>i drapać o różne przedmioty. Musisz uratować podziemie!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412" y="1893887"/>
            <a:ext cx="1333500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Stwórzcie miksturę uzdrawiającą szaloną wysypkę: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wspinanie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173079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Udajcie się do miasta po zapasy </a:t>
            </a:r>
            <a:r>
              <a:rPr lang="pl-PL" sz="1200" dirty="0" err="1">
                <a:latin typeface="Monotype Corsiva" panose="03010101010201010101" pitchFamily="66" charset="0"/>
              </a:rPr>
              <a:t>glizdogluta</a:t>
            </a:r>
            <a:r>
              <a:rPr lang="pl-PL" sz="1200" dirty="0">
                <a:latin typeface="Monotype Corsiva" panose="03010101010201010101" pitchFamily="66" charset="0"/>
              </a:rPr>
              <a:t>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B9D1F219-A0A3-4C96-9645-44B0F63AB942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V-30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576319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73251"/>
            <a:ext cx="2667000" cy="1318707"/>
          </a:xfrm>
        </p:spPr>
        <p:txBody>
          <a:bodyPr anchor="ctr">
            <a:noAutofit/>
          </a:bodyPr>
          <a:lstStyle/>
          <a:p>
            <a:r>
              <a:rPr lang="pl-PL" sz="1600" dirty="0">
                <a:latin typeface="Monotype Corsiva" panose="03010101010201010101" pitchFamily="66" charset="0"/>
              </a:rPr>
              <a:t>Znaleźliście się w korytarzu trujących pnączy. Widać pomiędzy nimi szkielety nierozważnych śmiałków.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Zawracacie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szukacie innej drogi: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Niszczycie pnącza, już nikt nie zginie na tym odcinku tunelu: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B117280F-EC73-41C4-A02C-A4A158E4B300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V-31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26056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1397" y="264201"/>
            <a:ext cx="2364206" cy="1584329"/>
          </a:xfrm>
        </p:spPr>
        <p:txBody>
          <a:bodyPr anchor="ctr">
            <a:noAutofit/>
          </a:bodyPr>
          <a:lstStyle/>
          <a:p>
            <a:r>
              <a:rPr lang="pl-PL" sz="1600" dirty="0">
                <a:latin typeface="Monotype Corsiva" panose="03010101010201010101" pitchFamily="66" charset="0"/>
              </a:rPr>
              <a:t>W oddali korytarza słychać szum wody. Wszystko wskazuje na to, że płynie stamtąd fala, zagrażająca Waszemu życiu.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Budujecie tamę: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grzebanie</a:t>
            </a: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182103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Wykopujecie komorę przeciw-powodziową: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A6C7A96-27E6-45AB-9F64-D471823BA664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>
                <a:solidFill>
                  <a:schemeClr val="accent3"/>
                </a:solidFill>
                <a:latin typeface="Calibri" panose="020F0502020204030204" pitchFamily="34" charset="0"/>
              </a:rPr>
              <a:t>V-32</a:t>
            </a:r>
            <a:r>
              <a:rPr lang="pl-PL"/>
              <a:t>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85074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97314"/>
            <a:ext cx="2266950" cy="1318707"/>
          </a:xfrm>
        </p:spPr>
        <p:txBody>
          <a:bodyPr anchor="ctr"/>
          <a:lstStyle/>
          <a:p>
            <a:r>
              <a:rPr lang="pl-PL" dirty="0">
                <a:latin typeface="Monotype Corsiva" panose="03010101010201010101" pitchFamily="66" charset="0"/>
              </a:rPr>
              <a:t>Korytarz, którym idziecie coraz mocniej przecieka. Zabezpieczcie go przed zalaniem.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Wykopcie sieć odpływów: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137772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Zalepcie przecieki: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DABE9F5-6438-4F9A-B502-B23D3C8CAD29}"/>
              </a:ext>
            </a:extLst>
          </p:cNvPr>
          <p:cNvSpPr/>
          <p:nvPr/>
        </p:nvSpPr>
        <p:spPr>
          <a:xfrm>
            <a:off x="2277605" y="3415817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21675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25124"/>
            <a:ext cx="2266950" cy="1318707"/>
          </a:xfrm>
        </p:spPr>
        <p:txBody>
          <a:bodyPr anchor="ctr"/>
          <a:lstStyle/>
          <a:p>
            <a:r>
              <a:rPr lang="pl-PL" dirty="0">
                <a:latin typeface="Monotype Corsiva" panose="03010101010201010101" pitchFamily="66" charset="0"/>
              </a:rPr>
              <a:t>Ściana obsydianu blokuje Wam drogę - bardzo ciężko go zniszczyć.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Wysadźcie go: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wybuchowy gaz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spokój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63436" y="1893887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Rozkruszcie go: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FB8BE89-DD16-4953-8359-474A381E4339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66251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403329"/>
            <a:ext cx="2266950" cy="1318707"/>
          </a:xfrm>
        </p:spPr>
        <p:txBody>
          <a:bodyPr anchor="ctr">
            <a:normAutofit/>
          </a:bodyPr>
          <a:lstStyle/>
          <a:p>
            <a:r>
              <a:rPr lang="pl-PL" sz="1600" dirty="0">
                <a:latin typeface="Monotype Corsiva" panose="03010101010201010101" pitchFamily="66" charset="0"/>
              </a:rPr>
              <a:t>Spotykacie grupkę zatroskanych kopaczy. Przyczyną ich zmartwień jest zepsuty wagonik do wywożenia kamieni.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9160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Naprawcie wagonik: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61310" y="1899160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Pozbądźcie się kamieni: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wybuchowy gaz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6840FB1-C6C3-493D-ABFF-2387379DFE18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80034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67234"/>
            <a:ext cx="2667000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W Waszą stronę zbliża się </a:t>
            </a:r>
            <a:r>
              <a:rPr lang="pl-PL" sz="1550" dirty="0" err="1">
                <a:latin typeface="Monotype Corsiva" panose="03010101010201010101" pitchFamily="66" charset="0"/>
              </a:rPr>
              <a:t>Lawolud</a:t>
            </a:r>
            <a:r>
              <a:rPr lang="pl-PL" sz="1550" dirty="0">
                <a:latin typeface="Monotype Corsiva" panose="03010101010201010101" pitchFamily="66" charset="0"/>
              </a:rPr>
              <a:t> - przedstawiciel rasy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o wyjątkowo wybuchowym charakterze.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Ostudźcie jego nerwy, by stężał: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Rozpalcie jego emocje, żeby spłynął: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grzebanie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7621A62-4A8B-4F51-8CBE-E63289427BA4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7433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413" y="261778"/>
            <a:ext cx="2352174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Fragment korytarza przed Wami został całkowicie zalany.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Zbudujcie kładkę: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9398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Przejdźcie po suficie: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AF94A24-2674-4F7E-B5F8-6C891B3F60D9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89555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365" y="321607"/>
            <a:ext cx="2388269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BUM!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Korytarzami niesie się głośny huk. To eksplozja w tunelu za Wami.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365" y="1899160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Uciekać: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magiczny kamień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27269" y="1899160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Padnij: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81B1E42-23CF-488B-8ED9-F042F60D0CD6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30168449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681</TotalTime>
  <Words>907</Words>
  <Application>Microsoft Office PowerPoint</Application>
  <PresentationFormat>Niestandardowy</PresentationFormat>
  <Paragraphs>204</Paragraphs>
  <Slides>32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Monotype Corsiva</vt:lpstr>
      <vt:lpstr>Motyw pakietu Office</vt:lpstr>
      <vt:lpstr>Wpadliście do starego grobowca.</vt:lpstr>
      <vt:lpstr>Trafiliście na jamę ogromnego niedźwiedzia. Na szczęście mocno śpi.</vt:lpstr>
      <vt:lpstr>Przed Wami zawalony korytarz.</vt:lpstr>
      <vt:lpstr>Korytarz, którym idziecie coraz mocniej przecieka. Zabezpieczcie go przed zalaniem.</vt:lpstr>
      <vt:lpstr>Ściana obsydianu blokuje Wam drogę - bardzo ciężko go zniszczyć.</vt:lpstr>
      <vt:lpstr>Spotykacie grupkę zatroskanych kopaczy. Przyczyną ich zmartwień jest zepsuty wagonik do wywożenia kamieni.</vt:lpstr>
      <vt:lpstr>W Waszą stronę zbliża się Lawolud - przedstawiciel rasy o wyjątkowo wybuchowym charakterze.</vt:lpstr>
      <vt:lpstr>Fragment korytarza przed Wami został całkowicie zalany.</vt:lpstr>
      <vt:lpstr>BUM! Korytarzami niesie się głośny huk. To eksplozja w tunelu za Wami.</vt:lpstr>
      <vt:lpstr>Trafiliście na wyjątkowo gliniasty fragment korytarza. Powszechna wilgoć spowodowała, że stał się on bardzo lepki i grzęzną Wam nogi.</vt:lpstr>
      <vt:lpstr>W korytarzach ponad Wami doszło do silnego wstrząsu, co powoduje istny deszcz kamiennych odłamków w korytarzu, którym idziecie.</vt:lpstr>
      <vt:lpstr>Korytarz przed Wami ewidentnie został zalany, po czym… zamarzł.</vt:lpstr>
      <vt:lpstr>Zbierająca się w podziemiu wilgoć spowodowała, że w niektórych szczególnie wysokich komorach zaczęły zbierać się prawdziwe chmury. A w korytarzu, do którego właśnie trafiliście, rozpętała się istna burza z piorunami.</vt:lpstr>
      <vt:lpstr>Czujecie potężne wstrząsy, a chwilę później orientujecie się, że podłoga korytarza, którym idziecie zaczyna pękać i rozstępować się.</vt:lpstr>
      <vt:lpstr>Wychodzicie zza rogu i omal nie wpadacie do głębokiej przepaści.</vt:lpstr>
      <vt:lpstr>Drogę blokuje Wam wielka gąsienica zwinięta w kłębek.</vt:lpstr>
      <vt:lpstr>Trafiacie do komnaty pełnej zielonkawych, lekko fluorescencyjnych grzybów-gumiaków. To najlepsze trampoliny w całym podziemiu!</vt:lpstr>
      <vt:lpstr>Na podłodze zauważacie cień smukłej postaci. Gdy wychodzicie zza rogu, widzicie dziwnego osobnika. Po chwili orientujecie się, że to pewien Kłębuch, który stracił większość swojego futra. Jest przez to bardzo smutny i zawstydzony.</vt:lpstr>
      <vt:lpstr>Spotykacie płaczącą, małą larwę chrząszczaka.</vt:lpstr>
      <vt:lpstr>Pająkulce zrobiły ciasto na pączki, ale ktoś przypadkiem dodał do niego glizdogluta i ciasto zaczęło rosnąć jak szalone! Pająkulce mają masę odnóży, a i tak nie nadążały z formowaniem pączków. Za chwilę ciasto zacznie zalewać sąsiednie korytarze!</vt:lpstr>
      <vt:lpstr>Spotykacie Kłębucha, któremu podczas wędrówki przez zalane korytarze błotko zlepiło sierść.</vt:lpstr>
      <vt:lpstr>Natrafiacie na rodzeństwo mrówaczy, które kłóci się o to kto z nich jest sprytniejszym mrówaczem. Niewinna kłótnia przekształca się w niezłą  bijatykę.</vt:lpstr>
      <vt:lpstr>Idziecie sobie korytarzem i nagle spadacie o dwa piętra w dół. To krecioręki wykopał sobie kolejne przejście.</vt:lpstr>
      <vt:lpstr>Pewien Pancerniacz ryjąc w ziemi natrafił na bardzo kleistą ziemię. Jego ryjek się zaklinował i nie może się ruszyć ani na milimetr! Pomóżcie mu!</vt:lpstr>
      <vt:lpstr>Spotykasz rodzinę glizdowników, która zupełnie się ze sobą splątała. Nikt nie wie gdzie jest jego koniec. Musisz pomóc glizdownikom się rozplątać.</vt:lpstr>
      <vt:lpstr>W Bodensztadt trwają obchody wielkiego święta podziemia. Na przyjęcie do ratusza przyszli wszyscy mieszkańcy. Burmistrz martwi się, że zabraknie jedzenia.</vt:lpstr>
      <vt:lpstr>Idąc korytarzem słyszysz okropnie głośny krzyk. Okazuje się że to Leonka, której ktoś nadepnął na ogon!</vt:lpstr>
      <vt:lpstr>Wizjerka wybiera się na spotkanie podziemnych przepowiadaczy. Tym razem wymagany jest galowy strój. Pyta się Was, czy dobrze wygląda.</vt:lpstr>
      <vt:lpstr>Spotykasz Świetlankę, która jest bardzo zmartwiona, bo przestała świecić. Jej światłodajne kulki wysypały się z jej ogonka.</vt:lpstr>
      <vt:lpstr>W Podziemiu wybuchła epidemia szalonej wysypki. Polega ona na tym, że kto złapie wysypkę zaczyna się szaleńczo śmiać i drapać o różne przedmioty. Musisz uratować podziemie!</vt:lpstr>
      <vt:lpstr>Znaleźliście się w korytarzu trujących pnączy. Widać pomiędzy nimi szkielety nierozważnych śmiałków.</vt:lpstr>
      <vt:lpstr>W oddali korytarza słychać szum wody. Wszystko wskazuje na to, że płynie stamtąd fala, zagrażająca Waszemu życiu.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Wpadliście do starego grobowca.</dc:title>
  <dc:creator>Kuba Wisniewski</dc:creator>
  <cp:lastModifiedBy>Kuba Wisniewski</cp:lastModifiedBy>
  <cp:revision>46</cp:revision>
  <dcterms:created xsi:type="dcterms:W3CDTF">2018-06-30T18:32:31Z</dcterms:created>
  <dcterms:modified xsi:type="dcterms:W3CDTF">2019-02-21T14:38:25Z</dcterms:modified>
</cp:coreProperties>
</file>