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2667000" cy="3787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37E4C-BF57-4D4C-A001-9691EECF40A9}" v="36" dt="2019-02-21T13:25:21.4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907" autoAdjust="0"/>
  </p:normalViewPr>
  <p:slideViewPr>
    <p:cSldViewPr snapToGrid="0">
      <p:cViewPr varScale="1">
        <p:scale>
          <a:sx n="106" d="100"/>
          <a:sy n="106" d="100"/>
        </p:scale>
        <p:origin x="5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ba Wisniewski" userId="3f44b0fa8d659153" providerId="LiveId" clId="{23237E4C-BF57-4D4C-A001-9691EECF40A9}"/>
    <pc:docChg chg="undo modSld sldOrd modMainMaster">
      <pc:chgData name="Kuba Wisniewski" userId="3f44b0fa8d659153" providerId="LiveId" clId="{23237E4C-BF57-4D4C-A001-9691EECF40A9}" dt="2019-02-21T13:27:02.501" v="145" actId="20577"/>
      <pc:docMkLst>
        <pc:docMk/>
      </pc:docMkLst>
      <pc:sldChg chg="addSp modSp setBg">
        <pc:chgData name="Kuba Wisniewski" userId="3f44b0fa8d659153" providerId="LiveId" clId="{23237E4C-BF57-4D4C-A001-9691EECF40A9}" dt="2019-02-21T13:14:22.734" v="63" actId="20577"/>
        <pc:sldMkLst>
          <pc:docMk/>
          <pc:sldMk cId="919236819" sldId="256"/>
        </pc:sldMkLst>
        <pc:spChg chg="mod">
          <ac:chgData name="Kuba Wisniewski" userId="3f44b0fa8d659153" providerId="LiveId" clId="{23237E4C-BF57-4D4C-A001-9691EECF40A9}" dt="2019-01-15T09:41:46.024" v="1" actId="20577"/>
          <ac:spMkLst>
            <pc:docMk/>
            <pc:sldMk cId="919236819" sldId="256"/>
            <ac:spMk id="3" creationId="{3BBF367E-C7AF-465E-A4BE-02E0200021FF}"/>
          </ac:spMkLst>
        </pc:spChg>
        <pc:spChg chg="add mod">
          <ac:chgData name="Kuba Wisniewski" userId="3f44b0fa8d659153" providerId="LiveId" clId="{23237E4C-BF57-4D4C-A001-9691EECF40A9}" dt="2019-02-21T13:14:22.734" v="63" actId="20577"/>
          <ac:spMkLst>
            <pc:docMk/>
            <pc:sldMk cId="919236819" sldId="256"/>
            <ac:spMk id="5" creationId="{3DADDABF-E7D4-4D45-B57B-30EC8568FD99}"/>
          </ac:spMkLst>
        </pc:spChg>
      </pc:sldChg>
      <pc:sldChg chg="addSp">
        <pc:chgData name="Kuba Wisniewski" userId="3f44b0fa8d659153" providerId="LiveId" clId="{23237E4C-BF57-4D4C-A001-9691EECF40A9}" dt="2019-02-21T13:14:37.766" v="64"/>
        <pc:sldMkLst>
          <pc:docMk/>
          <pc:sldMk cId="352568138" sldId="258"/>
        </pc:sldMkLst>
        <pc:spChg chg="add">
          <ac:chgData name="Kuba Wisniewski" userId="3f44b0fa8d659153" providerId="LiveId" clId="{23237E4C-BF57-4D4C-A001-9691EECF40A9}" dt="2019-02-21T13:14:37.766" v="64"/>
          <ac:spMkLst>
            <pc:docMk/>
            <pc:sldMk cId="352568138" sldId="258"/>
            <ac:spMk id="5" creationId="{2FFCA8DA-547B-4050-A3B0-574D23C4D062}"/>
          </ac:spMkLst>
        </pc:spChg>
      </pc:sldChg>
      <pc:sldChg chg="addSp modSp">
        <pc:chgData name="Kuba Wisniewski" userId="3f44b0fa8d659153" providerId="LiveId" clId="{23237E4C-BF57-4D4C-A001-9691EECF40A9}" dt="2019-02-21T13:14:52.949" v="66" actId="20577"/>
        <pc:sldMkLst>
          <pc:docMk/>
          <pc:sldMk cId="1811337455" sldId="259"/>
        </pc:sldMkLst>
        <pc:spChg chg="add mod">
          <ac:chgData name="Kuba Wisniewski" userId="3f44b0fa8d659153" providerId="LiveId" clId="{23237E4C-BF57-4D4C-A001-9691EECF40A9}" dt="2019-02-21T13:14:52.949" v="66" actId="20577"/>
          <ac:spMkLst>
            <pc:docMk/>
            <pc:sldMk cId="1811337455" sldId="259"/>
            <ac:spMk id="5" creationId="{893B923B-1EBA-4817-9516-06CEE423D733}"/>
          </ac:spMkLst>
        </pc:spChg>
      </pc:sldChg>
      <pc:sldChg chg="addSp modSp">
        <pc:chgData name="Kuba Wisniewski" userId="3f44b0fa8d659153" providerId="LiveId" clId="{23237E4C-BF57-4D4C-A001-9691EECF40A9}" dt="2019-02-21T13:15:08.790" v="68" actId="20577"/>
        <pc:sldMkLst>
          <pc:docMk/>
          <pc:sldMk cId="2610562718" sldId="260"/>
        </pc:sldMkLst>
        <pc:spChg chg="add mod">
          <ac:chgData name="Kuba Wisniewski" userId="3f44b0fa8d659153" providerId="LiveId" clId="{23237E4C-BF57-4D4C-A001-9691EECF40A9}" dt="2019-02-21T13:15:08.790" v="68" actId="20577"/>
          <ac:spMkLst>
            <pc:docMk/>
            <pc:sldMk cId="2610562718" sldId="260"/>
            <ac:spMk id="5" creationId="{F9252076-342D-4705-B95F-81883200C752}"/>
          </ac:spMkLst>
        </pc:spChg>
      </pc:sldChg>
      <pc:sldChg chg="addSp modSp">
        <pc:chgData name="Kuba Wisniewski" userId="3f44b0fa8d659153" providerId="LiveId" clId="{23237E4C-BF57-4D4C-A001-9691EECF40A9}" dt="2019-02-21T13:15:35.635" v="70" actId="20577"/>
        <pc:sldMkLst>
          <pc:docMk/>
          <pc:sldMk cId="250307705" sldId="261"/>
        </pc:sldMkLst>
        <pc:spChg chg="add mod">
          <ac:chgData name="Kuba Wisniewski" userId="3f44b0fa8d659153" providerId="LiveId" clId="{23237E4C-BF57-4D4C-A001-9691EECF40A9}" dt="2019-02-21T13:15:35.635" v="70" actId="20577"/>
          <ac:spMkLst>
            <pc:docMk/>
            <pc:sldMk cId="250307705" sldId="261"/>
            <ac:spMk id="5" creationId="{267CB33B-8744-4594-B2D0-63BFB903CC80}"/>
          </ac:spMkLst>
        </pc:spChg>
      </pc:sldChg>
      <pc:sldChg chg="addSp modSp">
        <pc:chgData name="Kuba Wisniewski" userId="3f44b0fa8d659153" providerId="LiveId" clId="{23237E4C-BF57-4D4C-A001-9691EECF40A9}" dt="2019-02-21T13:15:59.716" v="72" actId="20577"/>
        <pc:sldMkLst>
          <pc:docMk/>
          <pc:sldMk cId="684914489" sldId="262"/>
        </pc:sldMkLst>
        <pc:spChg chg="add mod">
          <ac:chgData name="Kuba Wisniewski" userId="3f44b0fa8d659153" providerId="LiveId" clId="{23237E4C-BF57-4D4C-A001-9691EECF40A9}" dt="2019-02-21T13:15:59.716" v="72" actId="20577"/>
          <ac:spMkLst>
            <pc:docMk/>
            <pc:sldMk cId="684914489" sldId="262"/>
            <ac:spMk id="5" creationId="{938CEE71-B8DA-4ED3-BE0E-9FAE58F8CADD}"/>
          </ac:spMkLst>
        </pc:spChg>
      </pc:sldChg>
      <pc:sldChg chg="addSp modSp">
        <pc:chgData name="Kuba Wisniewski" userId="3f44b0fa8d659153" providerId="LiveId" clId="{23237E4C-BF57-4D4C-A001-9691EECF40A9}" dt="2019-02-21T13:16:26.553" v="74" actId="20577"/>
        <pc:sldMkLst>
          <pc:docMk/>
          <pc:sldMk cId="2009182012" sldId="263"/>
        </pc:sldMkLst>
        <pc:spChg chg="add mod">
          <ac:chgData name="Kuba Wisniewski" userId="3f44b0fa8d659153" providerId="LiveId" clId="{23237E4C-BF57-4D4C-A001-9691EECF40A9}" dt="2019-02-21T13:16:26.553" v="74" actId="20577"/>
          <ac:spMkLst>
            <pc:docMk/>
            <pc:sldMk cId="2009182012" sldId="263"/>
            <ac:spMk id="5" creationId="{610E1AB1-013B-44FA-8172-4F54B98104E3}"/>
          </ac:spMkLst>
        </pc:spChg>
      </pc:sldChg>
      <pc:sldChg chg="addSp modSp">
        <pc:chgData name="Kuba Wisniewski" userId="3f44b0fa8d659153" providerId="LiveId" clId="{23237E4C-BF57-4D4C-A001-9691EECF40A9}" dt="2019-02-21T13:16:38.218" v="76" actId="20577"/>
        <pc:sldMkLst>
          <pc:docMk/>
          <pc:sldMk cId="1066251469" sldId="264"/>
        </pc:sldMkLst>
        <pc:spChg chg="add mod">
          <ac:chgData name="Kuba Wisniewski" userId="3f44b0fa8d659153" providerId="LiveId" clId="{23237E4C-BF57-4D4C-A001-9691EECF40A9}" dt="2019-02-21T13:16:38.218" v="76" actId="20577"/>
          <ac:spMkLst>
            <pc:docMk/>
            <pc:sldMk cId="1066251469" sldId="264"/>
            <ac:spMk id="5" creationId="{AE4297E0-9298-415E-BA79-A29295712B5C}"/>
          </ac:spMkLst>
        </pc:spChg>
      </pc:sldChg>
      <pc:sldChg chg="addSp modSp">
        <pc:chgData name="Kuba Wisniewski" userId="3f44b0fa8d659153" providerId="LiveId" clId="{23237E4C-BF57-4D4C-A001-9691EECF40A9}" dt="2019-02-21T13:16:49.684" v="78" actId="20577"/>
        <pc:sldMkLst>
          <pc:docMk/>
          <pc:sldMk cId="3966047843" sldId="265"/>
        </pc:sldMkLst>
        <pc:spChg chg="add mod">
          <ac:chgData name="Kuba Wisniewski" userId="3f44b0fa8d659153" providerId="LiveId" clId="{23237E4C-BF57-4D4C-A001-9691EECF40A9}" dt="2019-02-21T13:16:49.684" v="78" actId="20577"/>
          <ac:spMkLst>
            <pc:docMk/>
            <pc:sldMk cId="3966047843" sldId="265"/>
            <ac:spMk id="5" creationId="{9D839E31-484F-4A2E-8995-F9F691DA93CD}"/>
          </ac:spMkLst>
        </pc:spChg>
      </pc:sldChg>
      <pc:sldChg chg="addSp modSp">
        <pc:chgData name="Kuba Wisniewski" userId="3f44b0fa8d659153" providerId="LiveId" clId="{23237E4C-BF57-4D4C-A001-9691EECF40A9}" dt="2019-02-21T13:17:01.859" v="80" actId="20577"/>
        <pc:sldMkLst>
          <pc:docMk/>
          <pc:sldMk cId="2916470873" sldId="266"/>
        </pc:sldMkLst>
        <pc:spChg chg="add mod">
          <ac:chgData name="Kuba Wisniewski" userId="3f44b0fa8d659153" providerId="LiveId" clId="{23237E4C-BF57-4D4C-A001-9691EECF40A9}" dt="2019-02-21T13:17:01.859" v="80" actId="20577"/>
          <ac:spMkLst>
            <pc:docMk/>
            <pc:sldMk cId="2916470873" sldId="266"/>
            <ac:spMk id="5" creationId="{9537380F-F0AC-40E4-86FD-F078BFE96057}"/>
          </ac:spMkLst>
        </pc:spChg>
      </pc:sldChg>
      <pc:sldChg chg="addSp modSp">
        <pc:chgData name="Kuba Wisniewski" userId="3f44b0fa8d659153" providerId="LiveId" clId="{23237E4C-BF57-4D4C-A001-9691EECF40A9}" dt="2019-02-21T13:20:51.223" v="82" actId="20577"/>
        <pc:sldMkLst>
          <pc:docMk/>
          <pc:sldMk cId="912130363" sldId="267"/>
        </pc:sldMkLst>
        <pc:spChg chg="add mod">
          <ac:chgData name="Kuba Wisniewski" userId="3f44b0fa8d659153" providerId="LiveId" clId="{23237E4C-BF57-4D4C-A001-9691EECF40A9}" dt="2019-02-21T13:20:51.223" v="82" actId="20577"/>
          <ac:spMkLst>
            <pc:docMk/>
            <pc:sldMk cId="912130363" sldId="267"/>
            <ac:spMk id="5" creationId="{08A0D2AA-332F-4329-8A90-0E4DBF3CF21A}"/>
          </ac:spMkLst>
        </pc:spChg>
      </pc:sldChg>
      <pc:sldChg chg="addSp modSp">
        <pc:chgData name="Kuba Wisniewski" userId="3f44b0fa8d659153" providerId="LiveId" clId="{23237E4C-BF57-4D4C-A001-9691EECF40A9}" dt="2019-02-21T13:21:03.782" v="84" actId="20577"/>
        <pc:sldMkLst>
          <pc:docMk/>
          <pc:sldMk cId="2048691521" sldId="268"/>
        </pc:sldMkLst>
        <pc:spChg chg="add mod">
          <ac:chgData name="Kuba Wisniewski" userId="3f44b0fa8d659153" providerId="LiveId" clId="{23237E4C-BF57-4D4C-A001-9691EECF40A9}" dt="2019-02-21T13:21:03.782" v="84" actId="20577"/>
          <ac:spMkLst>
            <pc:docMk/>
            <pc:sldMk cId="2048691521" sldId="268"/>
            <ac:spMk id="5" creationId="{946BE6B1-96EF-4083-B0A2-00885F53B86D}"/>
          </ac:spMkLst>
        </pc:spChg>
      </pc:sldChg>
      <pc:sldChg chg="addSp modSp">
        <pc:chgData name="Kuba Wisniewski" userId="3f44b0fa8d659153" providerId="LiveId" clId="{23237E4C-BF57-4D4C-A001-9691EECF40A9}" dt="2019-02-21T13:21:13.920" v="86" actId="20577"/>
        <pc:sldMkLst>
          <pc:docMk/>
          <pc:sldMk cId="1701544960" sldId="269"/>
        </pc:sldMkLst>
        <pc:spChg chg="add mod">
          <ac:chgData name="Kuba Wisniewski" userId="3f44b0fa8d659153" providerId="LiveId" clId="{23237E4C-BF57-4D4C-A001-9691EECF40A9}" dt="2019-02-21T13:21:13.920" v="86" actId="20577"/>
          <ac:spMkLst>
            <pc:docMk/>
            <pc:sldMk cId="1701544960" sldId="269"/>
            <ac:spMk id="5" creationId="{21501906-1409-4996-BC10-CAFD2C7AB31A}"/>
          </ac:spMkLst>
        </pc:spChg>
      </pc:sldChg>
      <pc:sldChg chg="addSp modSp">
        <pc:chgData name="Kuba Wisniewski" userId="3f44b0fa8d659153" providerId="LiveId" clId="{23237E4C-BF57-4D4C-A001-9691EECF40A9}" dt="2019-02-21T13:27:02.501" v="145" actId="20577"/>
        <pc:sldMkLst>
          <pc:docMk/>
          <pc:sldMk cId="412673396" sldId="270"/>
        </pc:sldMkLst>
        <pc:spChg chg="mod">
          <ac:chgData name="Kuba Wisniewski" userId="3f44b0fa8d659153" providerId="LiveId" clId="{23237E4C-BF57-4D4C-A001-9691EECF40A9}" dt="2019-02-21T13:27:02.501" v="145" actId="20577"/>
          <ac:spMkLst>
            <pc:docMk/>
            <pc:sldMk cId="412673396" sldId="270"/>
            <ac:spMk id="2" creationId="{0C7260E8-6F4C-4B52-8C05-5E81C8C0AC8E}"/>
          </ac:spMkLst>
        </pc:spChg>
        <pc:spChg chg="add mod">
          <ac:chgData name="Kuba Wisniewski" userId="3f44b0fa8d659153" providerId="LiveId" clId="{23237E4C-BF57-4D4C-A001-9691EECF40A9}" dt="2019-02-21T13:21:28.565" v="88" actId="20577"/>
          <ac:spMkLst>
            <pc:docMk/>
            <pc:sldMk cId="412673396" sldId="270"/>
            <ac:spMk id="5" creationId="{4EDD5815-8D83-42BF-B43B-8B9089ED3459}"/>
          </ac:spMkLst>
        </pc:spChg>
      </pc:sldChg>
      <pc:sldChg chg="addSp modSp">
        <pc:chgData name="Kuba Wisniewski" userId="3f44b0fa8d659153" providerId="LiveId" clId="{23237E4C-BF57-4D4C-A001-9691EECF40A9}" dt="2019-02-21T13:21:39.689" v="90" actId="20577"/>
        <pc:sldMkLst>
          <pc:docMk/>
          <pc:sldMk cId="3044692101" sldId="271"/>
        </pc:sldMkLst>
        <pc:spChg chg="add mod">
          <ac:chgData name="Kuba Wisniewski" userId="3f44b0fa8d659153" providerId="LiveId" clId="{23237E4C-BF57-4D4C-A001-9691EECF40A9}" dt="2019-02-21T13:21:39.689" v="90" actId="20577"/>
          <ac:spMkLst>
            <pc:docMk/>
            <pc:sldMk cId="3044692101" sldId="271"/>
            <ac:spMk id="5" creationId="{4809BE55-C1E0-454B-9AC9-4B090E505359}"/>
          </ac:spMkLst>
        </pc:spChg>
      </pc:sldChg>
      <pc:sldChg chg="addSp modSp">
        <pc:chgData name="Kuba Wisniewski" userId="3f44b0fa8d659153" providerId="LiveId" clId="{23237E4C-BF57-4D4C-A001-9691EECF40A9}" dt="2019-02-21T13:21:53.915" v="92" actId="20577"/>
        <pc:sldMkLst>
          <pc:docMk/>
          <pc:sldMk cId="2874104952" sldId="272"/>
        </pc:sldMkLst>
        <pc:spChg chg="add mod">
          <ac:chgData name="Kuba Wisniewski" userId="3f44b0fa8d659153" providerId="LiveId" clId="{23237E4C-BF57-4D4C-A001-9691EECF40A9}" dt="2019-02-21T13:21:53.915" v="92" actId="20577"/>
          <ac:spMkLst>
            <pc:docMk/>
            <pc:sldMk cId="2874104952" sldId="272"/>
            <ac:spMk id="5" creationId="{59B3048C-EA1B-4092-8E93-C9599D4F256D}"/>
          </ac:spMkLst>
        </pc:spChg>
      </pc:sldChg>
      <pc:sldChg chg="addSp modSp">
        <pc:chgData name="Kuba Wisniewski" userId="3f44b0fa8d659153" providerId="LiveId" clId="{23237E4C-BF57-4D4C-A001-9691EECF40A9}" dt="2019-02-21T13:22:05.563" v="94" actId="20577"/>
        <pc:sldMkLst>
          <pc:docMk/>
          <pc:sldMk cId="2186872378" sldId="273"/>
        </pc:sldMkLst>
        <pc:spChg chg="add mod">
          <ac:chgData name="Kuba Wisniewski" userId="3f44b0fa8d659153" providerId="LiveId" clId="{23237E4C-BF57-4D4C-A001-9691EECF40A9}" dt="2019-02-21T13:22:05.563" v="94" actId="20577"/>
          <ac:spMkLst>
            <pc:docMk/>
            <pc:sldMk cId="2186872378" sldId="273"/>
            <ac:spMk id="5" creationId="{A594D608-3B37-4D18-8A71-28016CE61207}"/>
          </ac:spMkLst>
        </pc:spChg>
      </pc:sldChg>
      <pc:sldChg chg="addSp modSp">
        <pc:chgData name="Kuba Wisniewski" userId="3f44b0fa8d659153" providerId="LiveId" clId="{23237E4C-BF57-4D4C-A001-9691EECF40A9}" dt="2019-02-21T13:26:33.989" v="141" actId="20577"/>
        <pc:sldMkLst>
          <pc:docMk/>
          <pc:sldMk cId="1638805795" sldId="274"/>
        </pc:sldMkLst>
        <pc:spChg chg="mod">
          <ac:chgData name="Kuba Wisniewski" userId="3f44b0fa8d659153" providerId="LiveId" clId="{23237E4C-BF57-4D4C-A001-9691EECF40A9}" dt="2019-02-21T13:26:33.989" v="141" actId="20577"/>
          <ac:spMkLst>
            <pc:docMk/>
            <pc:sldMk cId="1638805795" sldId="274"/>
            <ac:spMk id="3" creationId="{3BBF367E-C7AF-465E-A4BE-02E0200021FF}"/>
          </ac:spMkLst>
        </pc:spChg>
        <pc:spChg chg="add mod">
          <ac:chgData name="Kuba Wisniewski" userId="3f44b0fa8d659153" providerId="LiveId" clId="{23237E4C-BF57-4D4C-A001-9691EECF40A9}" dt="2019-02-21T13:22:15.517" v="96" actId="20577"/>
          <ac:spMkLst>
            <pc:docMk/>
            <pc:sldMk cId="1638805795" sldId="274"/>
            <ac:spMk id="5" creationId="{667285BE-A554-44A9-8245-E12AFAFEF2B0}"/>
          </ac:spMkLst>
        </pc:spChg>
      </pc:sldChg>
      <pc:sldChg chg="addSp modSp">
        <pc:chgData name="Kuba Wisniewski" userId="3f44b0fa8d659153" providerId="LiveId" clId="{23237E4C-BF57-4D4C-A001-9691EECF40A9}" dt="2019-02-21T13:22:25.693" v="98" actId="20577"/>
        <pc:sldMkLst>
          <pc:docMk/>
          <pc:sldMk cId="818298893" sldId="275"/>
        </pc:sldMkLst>
        <pc:spChg chg="add mod">
          <ac:chgData name="Kuba Wisniewski" userId="3f44b0fa8d659153" providerId="LiveId" clId="{23237E4C-BF57-4D4C-A001-9691EECF40A9}" dt="2019-02-21T13:22:25.693" v="98" actId="20577"/>
          <ac:spMkLst>
            <pc:docMk/>
            <pc:sldMk cId="818298893" sldId="275"/>
            <ac:spMk id="5" creationId="{279A97B0-055D-4BEE-8077-88419CCC5881}"/>
          </ac:spMkLst>
        </pc:spChg>
      </pc:sldChg>
      <pc:sldChg chg="addSp modSp">
        <pc:chgData name="Kuba Wisniewski" userId="3f44b0fa8d659153" providerId="LiveId" clId="{23237E4C-BF57-4D4C-A001-9691EECF40A9}" dt="2019-02-21T13:22:38.470" v="100" actId="20577"/>
        <pc:sldMkLst>
          <pc:docMk/>
          <pc:sldMk cId="1992069397" sldId="276"/>
        </pc:sldMkLst>
        <pc:spChg chg="add mod">
          <ac:chgData name="Kuba Wisniewski" userId="3f44b0fa8d659153" providerId="LiveId" clId="{23237E4C-BF57-4D4C-A001-9691EECF40A9}" dt="2019-02-21T13:22:38.470" v="100" actId="20577"/>
          <ac:spMkLst>
            <pc:docMk/>
            <pc:sldMk cId="1992069397" sldId="276"/>
            <ac:spMk id="5" creationId="{DABC599C-76FD-4F45-A173-198179BCEECA}"/>
          </ac:spMkLst>
        </pc:spChg>
      </pc:sldChg>
      <pc:sldChg chg="addSp modSp">
        <pc:chgData name="Kuba Wisniewski" userId="3f44b0fa8d659153" providerId="LiveId" clId="{23237E4C-BF57-4D4C-A001-9691EECF40A9}" dt="2019-02-21T13:23:13.264" v="102" actId="20577"/>
        <pc:sldMkLst>
          <pc:docMk/>
          <pc:sldMk cId="1367049764" sldId="277"/>
        </pc:sldMkLst>
        <pc:spChg chg="add mod">
          <ac:chgData name="Kuba Wisniewski" userId="3f44b0fa8d659153" providerId="LiveId" clId="{23237E4C-BF57-4D4C-A001-9691EECF40A9}" dt="2019-02-21T13:23:13.264" v="102" actId="20577"/>
          <ac:spMkLst>
            <pc:docMk/>
            <pc:sldMk cId="1367049764" sldId="277"/>
            <ac:spMk id="5" creationId="{FDC80EC6-EBCE-4AD3-97B9-1C9737CD2646}"/>
          </ac:spMkLst>
        </pc:spChg>
      </pc:sldChg>
      <pc:sldChg chg="addSp modSp">
        <pc:chgData name="Kuba Wisniewski" userId="3f44b0fa8d659153" providerId="LiveId" clId="{23237E4C-BF57-4D4C-A001-9691EECF40A9}" dt="2019-02-21T13:23:25.552" v="104" actId="20577"/>
        <pc:sldMkLst>
          <pc:docMk/>
          <pc:sldMk cId="789960919" sldId="278"/>
        </pc:sldMkLst>
        <pc:spChg chg="add mod">
          <ac:chgData name="Kuba Wisniewski" userId="3f44b0fa8d659153" providerId="LiveId" clId="{23237E4C-BF57-4D4C-A001-9691EECF40A9}" dt="2019-02-21T13:23:25.552" v="104" actId="20577"/>
          <ac:spMkLst>
            <pc:docMk/>
            <pc:sldMk cId="789960919" sldId="278"/>
            <ac:spMk id="5" creationId="{DEFFA30F-0D34-48C7-BEFE-88B89A974952}"/>
          </ac:spMkLst>
        </pc:spChg>
      </pc:sldChg>
      <pc:sldChg chg="addSp modSp">
        <pc:chgData name="Kuba Wisniewski" userId="3f44b0fa8d659153" providerId="LiveId" clId="{23237E4C-BF57-4D4C-A001-9691EECF40A9}" dt="2019-02-21T13:23:37.253" v="106" actId="20577"/>
        <pc:sldMkLst>
          <pc:docMk/>
          <pc:sldMk cId="2227950191" sldId="279"/>
        </pc:sldMkLst>
        <pc:spChg chg="add mod">
          <ac:chgData name="Kuba Wisniewski" userId="3f44b0fa8d659153" providerId="LiveId" clId="{23237E4C-BF57-4D4C-A001-9691EECF40A9}" dt="2019-02-21T13:23:37.253" v="106" actId="20577"/>
          <ac:spMkLst>
            <pc:docMk/>
            <pc:sldMk cId="2227950191" sldId="279"/>
            <ac:spMk id="5" creationId="{23D3054C-9F55-46FB-B2D7-401D2FCC5C0A}"/>
          </ac:spMkLst>
        </pc:spChg>
      </pc:sldChg>
      <pc:sldChg chg="addSp modSp">
        <pc:chgData name="Kuba Wisniewski" userId="3f44b0fa8d659153" providerId="LiveId" clId="{23237E4C-BF57-4D4C-A001-9691EECF40A9}" dt="2019-02-21T13:26:07.890" v="135" actId="20577"/>
        <pc:sldMkLst>
          <pc:docMk/>
          <pc:sldMk cId="1718729475" sldId="280"/>
        </pc:sldMkLst>
        <pc:spChg chg="add mod">
          <ac:chgData name="Kuba Wisniewski" userId="3f44b0fa8d659153" providerId="LiveId" clId="{23237E4C-BF57-4D4C-A001-9691EECF40A9}" dt="2019-02-21T13:23:48.332" v="108" actId="20577"/>
          <ac:spMkLst>
            <pc:docMk/>
            <pc:sldMk cId="1718729475" sldId="280"/>
            <ac:spMk id="5" creationId="{DADD9C93-4EB0-49A0-82A9-3E0113FDB087}"/>
          </ac:spMkLst>
        </pc:spChg>
        <pc:spChg chg="mod">
          <ac:chgData name="Kuba Wisniewski" userId="3f44b0fa8d659153" providerId="LiveId" clId="{23237E4C-BF57-4D4C-A001-9691EECF40A9}" dt="2019-02-21T13:26:07.890" v="135" actId="20577"/>
          <ac:spMkLst>
            <pc:docMk/>
            <pc:sldMk cId="1718729475" sldId="280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23237E4C-BF57-4D4C-A001-9691EECF40A9}" dt="2019-02-21T13:24:00.187" v="110" actId="20577"/>
        <pc:sldMkLst>
          <pc:docMk/>
          <pc:sldMk cId="2123444869" sldId="281"/>
        </pc:sldMkLst>
        <pc:spChg chg="add mod">
          <ac:chgData name="Kuba Wisniewski" userId="3f44b0fa8d659153" providerId="LiveId" clId="{23237E4C-BF57-4D4C-A001-9691EECF40A9}" dt="2019-02-21T13:24:00.187" v="110" actId="20577"/>
          <ac:spMkLst>
            <pc:docMk/>
            <pc:sldMk cId="2123444869" sldId="281"/>
            <ac:spMk id="5" creationId="{790C9BCC-3DF1-4A81-9B69-38E623BB2DA4}"/>
          </ac:spMkLst>
        </pc:spChg>
      </pc:sldChg>
      <pc:sldChg chg="addSp modSp">
        <pc:chgData name="Kuba Wisniewski" userId="3f44b0fa8d659153" providerId="LiveId" clId="{23237E4C-BF57-4D4C-A001-9691EECF40A9}" dt="2019-02-21T13:24:11.306" v="112" actId="20577"/>
        <pc:sldMkLst>
          <pc:docMk/>
          <pc:sldMk cId="3939180489" sldId="282"/>
        </pc:sldMkLst>
        <pc:spChg chg="add mod">
          <ac:chgData name="Kuba Wisniewski" userId="3f44b0fa8d659153" providerId="LiveId" clId="{23237E4C-BF57-4D4C-A001-9691EECF40A9}" dt="2019-02-21T13:24:11.306" v="112" actId="20577"/>
          <ac:spMkLst>
            <pc:docMk/>
            <pc:sldMk cId="3939180489" sldId="282"/>
            <ac:spMk id="5" creationId="{C6B7A62D-6A09-4A95-847D-BC28C414D8E6}"/>
          </ac:spMkLst>
        </pc:spChg>
      </pc:sldChg>
      <pc:sldChg chg="addSp modSp">
        <pc:chgData name="Kuba Wisniewski" userId="3f44b0fa8d659153" providerId="LiveId" clId="{23237E4C-BF57-4D4C-A001-9691EECF40A9}" dt="2019-02-21T13:24:22.980" v="114" actId="20577"/>
        <pc:sldMkLst>
          <pc:docMk/>
          <pc:sldMk cId="2884192995" sldId="283"/>
        </pc:sldMkLst>
        <pc:spChg chg="mod">
          <ac:chgData name="Kuba Wisniewski" userId="3f44b0fa8d659153" providerId="LiveId" clId="{23237E4C-BF57-4D4C-A001-9691EECF40A9}" dt="2019-01-15T09:45:37.742" v="6" actId="113"/>
          <ac:spMkLst>
            <pc:docMk/>
            <pc:sldMk cId="2884192995" sldId="283"/>
            <ac:spMk id="3" creationId="{3BBF367E-C7AF-465E-A4BE-02E0200021FF}"/>
          </ac:spMkLst>
        </pc:spChg>
        <pc:spChg chg="add mod">
          <ac:chgData name="Kuba Wisniewski" userId="3f44b0fa8d659153" providerId="LiveId" clId="{23237E4C-BF57-4D4C-A001-9691EECF40A9}" dt="2019-02-21T13:24:22.980" v="114" actId="20577"/>
          <ac:spMkLst>
            <pc:docMk/>
            <pc:sldMk cId="2884192995" sldId="283"/>
            <ac:spMk id="5" creationId="{AA3A8170-A2D6-4FD1-9EB3-461F3D129379}"/>
          </ac:spMkLst>
        </pc:spChg>
        <pc:spChg chg="mod">
          <ac:chgData name="Kuba Wisniewski" userId="3f44b0fa8d659153" providerId="LiveId" clId="{23237E4C-BF57-4D4C-A001-9691EECF40A9}" dt="2019-01-15T09:45:48.919" v="11" actId="113"/>
          <ac:spMkLst>
            <pc:docMk/>
            <pc:sldMk cId="2884192995" sldId="283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23237E4C-BF57-4D4C-A001-9691EECF40A9}" dt="2019-02-21T13:24:34.445" v="116" actId="20577"/>
        <pc:sldMkLst>
          <pc:docMk/>
          <pc:sldMk cId="3957631942" sldId="284"/>
        </pc:sldMkLst>
        <pc:spChg chg="mod">
          <ac:chgData name="Kuba Wisniewski" userId="3f44b0fa8d659153" providerId="LiveId" clId="{23237E4C-BF57-4D4C-A001-9691EECF40A9}" dt="2019-01-15T09:46:05.648" v="16" actId="20577"/>
          <ac:spMkLst>
            <pc:docMk/>
            <pc:sldMk cId="3957631942" sldId="284"/>
            <ac:spMk id="3" creationId="{3BBF367E-C7AF-465E-A4BE-02E0200021FF}"/>
          </ac:spMkLst>
        </pc:spChg>
        <pc:spChg chg="add mod">
          <ac:chgData name="Kuba Wisniewski" userId="3f44b0fa8d659153" providerId="LiveId" clId="{23237E4C-BF57-4D4C-A001-9691EECF40A9}" dt="2019-02-21T13:24:34.445" v="116" actId="20577"/>
          <ac:spMkLst>
            <pc:docMk/>
            <pc:sldMk cId="3957631942" sldId="284"/>
            <ac:spMk id="5" creationId="{24FF2D86-19AD-4811-A871-F7D04F7B7AAD}"/>
          </ac:spMkLst>
        </pc:spChg>
        <pc:spChg chg="mod">
          <ac:chgData name="Kuba Wisniewski" userId="3f44b0fa8d659153" providerId="LiveId" clId="{23237E4C-BF57-4D4C-A001-9691EECF40A9}" dt="2019-01-15T09:46:19.848" v="18" actId="20577"/>
          <ac:spMkLst>
            <pc:docMk/>
            <pc:sldMk cId="3957631942" sldId="284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23237E4C-BF57-4D4C-A001-9691EECF40A9}" dt="2019-02-21T13:24:44.642" v="118" actId="20577"/>
        <pc:sldMkLst>
          <pc:docMk/>
          <pc:sldMk cId="2475006208" sldId="285"/>
        </pc:sldMkLst>
        <pc:spChg chg="mod">
          <ac:chgData name="Kuba Wisniewski" userId="3f44b0fa8d659153" providerId="LiveId" clId="{23237E4C-BF57-4D4C-A001-9691EECF40A9}" dt="2019-01-15T09:46:44.880" v="26" actId="20577"/>
          <ac:spMkLst>
            <pc:docMk/>
            <pc:sldMk cId="2475006208" sldId="285"/>
            <ac:spMk id="3" creationId="{3BBF367E-C7AF-465E-A4BE-02E0200021FF}"/>
          </ac:spMkLst>
        </pc:spChg>
        <pc:spChg chg="add mod">
          <ac:chgData name="Kuba Wisniewski" userId="3f44b0fa8d659153" providerId="LiveId" clId="{23237E4C-BF57-4D4C-A001-9691EECF40A9}" dt="2019-02-21T13:24:44.642" v="118" actId="20577"/>
          <ac:spMkLst>
            <pc:docMk/>
            <pc:sldMk cId="2475006208" sldId="285"/>
            <ac:spMk id="5" creationId="{2AAC0180-13D7-4207-8754-5F83FB841680}"/>
          </ac:spMkLst>
        </pc:spChg>
        <pc:spChg chg="mod">
          <ac:chgData name="Kuba Wisniewski" userId="3f44b0fa8d659153" providerId="LiveId" clId="{23237E4C-BF57-4D4C-A001-9691EECF40A9}" dt="2019-01-15T09:46:56.862" v="31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23237E4C-BF57-4D4C-A001-9691EECF40A9}" dt="2019-02-21T13:25:46.809" v="133" actId="20577"/>
        <pc:sldMkLst>
          <pc:docMk/>
          <pc:sldMk cId="612605633" sldId="286"/>
        </pc:sldMkLst>
        <pc:spChg chg="mod">
          <ac:chgData name="Kuba Wisniewski" userId="3f44b0fa8d659153" providerId="LiveId" clId="{23237E4C-BF57-4D4C-A001-9691EECF40A9}" dt="2019-02-21T13:25:46.809" v="133" actId="20577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Kuba Wisniewski" userId="3f44b0fa8d659153" providerId="LiveId" clId="{23237E4C-BF57-4D4C-A001-9691EECF40A9}" dt="2019-01-15T09:47:13.069" v="36" actId="20577"/>
          <ac:spMkLst>
            <pc:docMk/>
            <pc:sldMk cId="612605633" sldId="286"/>
            <ac:spMk id="3" creationId="{3BBF367E-C7AF-465E-A4BE-02E0200021FF}"/>
          </ac:spMkLst>
        </pc:spChg>
        <pc:spChg chg="add mod">
          <ac:chgData name="Kuba Wisniewski" userId="3f44b0fa8d659153" providerId="LiveId" clId="{23237E4C-BF57-4D4C-A001-9691EECF40A9}" dt="2019-02-21T13:24:55.462" v="120" actId="20577"/>
          <ac:spMkLst>
            <pc:docMk/>
            <pc:sldMk cId="612605633" sldId="286"/>
            <ac:spMk id="5" creationId="{99C72950-5C0F-4976-A07D-4E933FED5850}"/>
          </ac:spMkLst>
        </pc:spChg>
        <pc:spChg chg="mod">
          <ac:chgData name="Kuba Wisniewski" userId="3f44b0fa8d659153" providerId="LiveId" clId="{23237E4C-BF57-4D4C-A001-9691EECF40A9}" dt="2019-01-15T09:47:31.035" v="39" actId="20577"/>
          <ac:spMkLst>
            <pc:docMk/>
            <pc:sldMk cId="612605633" sldId="286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23237E4C-BF57-4D4C-A001-9691EECF40A9}" dt="2019-02-21T13:25:41.199" v="131" actId="20577"/>
        <pc:sldMkLst>
          <pc:docMk/>
          <pc:sldMk cId="3785074081" sldId="287"/>
        </pc:sldMkLst>
        <pc:spChg chg="mod">
          <ac:chgData name="Kuba Wisniewski" userId="3f44b0fa8d659153" providerId="LiveId" clId="{23237E4C-BF57-4D4C-A001-9691EECF40A9}" dt="2019-02-21T13:25:41.199" v="131" actId="20577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Kuba Wisniewski" userId="3f44b0fa8d659153" providerId="LiveId" clId="{23237E4C-BF57-4D4C-A001-9691EECF40A9}" dt="2019-01-15T09:47:44.468" v="43" actId="20577"/>
          <ac:spMkLst>
            <pc:docMk/>
            <pc:sldMk cId="3785074081" sldId="287"/>
            <ac:spMk id="3" creationId="{3BBF367E-C7AF-465E-A4BE-02E0200021FF}"/>
          </ac:spMkLst>
        </pc:spChg>
        <pc:spChg chg="add mod">
          <ac:chgData name="Kuba Wisniewski" userId="3f44b0fa8d659153" providerId="LiveId" clId="{23237E4C-BF57-4D4C-A001-9691EECF40A9}" dt="2019-02-21T13:25:07.005" v="122" actId="20577"/>
          <ac:spMkLst>
            <pc:docMk/>
            <pc:sldMk cId="3785074081" sldId="287"/>
            <ac:spMk id="5" creationId="{7D03575E-A0DA-4BEF-8DFD-7BEB063CAF98}"/>
          </ac:spMkLst>
        </pc:spChg>
        <pc:spChg chg="mod">
          <ac:chgData name="Kuba Wisniewski" userId="3f44b0fa8d659153" providerId="LiveId" clId="{23237E4C-BF57-4D4C-A001-9691EECF40A9}" dt="2019-01-15T09:47:49.248" v="45" actId="20577"/>
          <ac:spMkLst>
            <pc:docMk/>
            <pc:sldMk cId="3785074081" sldId="287"/>
            <ac:spMk id="6" creationId="{AF4B846A-47B4-4043-9783-413B6B743F08}"/>
          </ac:spMkLst>
        </pc:spChg>
      </pc:sldChg>
      <pc:sldChg chg="addSp modSp ord">
        <pc:chgData name="Kuba Wisniewski" userId="3f44b0fa8d659153" providerId="LiveId" clId="{23237E4C-BF57-4D4C-A001-9691EECF40A9}" dt="2019-02-21T13:25:35.385" v="129" actId="20577"/>
        <pc:sldMkLst>
          <pc:docMk/>
          <pc:sldMk cId="3198574478" sldId="288"/>
        </pc:sldMkLst>
        <pc:spChg chg="mod">
          <ac:chgData name="Kuba Wisniewski" userId="3f44b0fa8d659153" providerId="LiveId" clId="{23237E4C-BF57-4D4C-A001-9691EECF40A9}" dt="2019-02-21T13:25:28.572" v="127" actId="20577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Kuba Wisniewski" userId="3f44b0fa8d659153" providerId="LiveId" clId="{23237E4C-BF57-4D4C-A001-9691EECF40A9}" dt="2019-01-15T09:48:04.202" v="53" actId="20577"/>
          <ac:spMkLst>
            <pc:docMk/>
            <pc:sldMk cId="3198574478" sldId="288"/>
            <ac:spMk id="3" creationId="{3BBF367E-C7AF-465E-A4BE-02E0200021FF}"/>
          </ac:spMkLst>
        </pc:spChg>
        <pc:spChg chg="add mod">
          <ac:chgData name="Kuba Wisniewski" userId="3f44b0fa8d659153" providerId="LiveId" clId="{23237E4C-BF57-4D4C-A001-9691EECF40A9}" dt="2019-02-21T13:25:23.799" v="125" actId="20577"/>
          <ac:spMkLst>
            <pc:docMk/>
            <pc:sldMk cId="3198574478" sldId="288"/>
            <ac:spMk id="5" creationId="{F238C573-D167-4B10-BE82-52BFDED6240D}"/>
          </ac:spMkLst>
        </pc:spChg>
        <pc:spChg chg="mod">
          <ac:chgData name="Kuba Wisniewski" userId="3f44b0fa8d659153" providerId="LiveId" clId="{23237E4C-BF57-4D4C-A001-9691EECF40A9}" dt="2019-02-21T13:25:35.385" v="129" actId="20577"/>
          <ac:spMkLst>
            <pc:docMk/>
            <pc:sldMk cId="3198574478" sldId="288"/>
            <ac:spMk id="6" creationId="{AF4B846A-47B4-4043-9783-413B6B743F08}"/>
          </ac:spMkLst>
        </pc:spChg>
      </pc:sldChg>
      <pc:sldMasterChg chg="setBg modSldLayout">
        <pc:chgData name="Kuba Wisniewski" userId="3f44b0fa8d659153" providerId="LiveId" clId="{23237E4C-BF57-4D4C-A001-9691EECF40A9}" dt="2019-01-18T16:16:12.291" v="61"/>
        <pc:sldMasterMkLst>
          <pc:docMk/>
          <pc:sldMasterMk cId="4203913678" sldId="2147483684"/>
        </pc:sldMasterMkLst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1712904587" sldId="2147483685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700635524" sldId="2147483686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4115098470" sldId="2147483687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1931788171" sldId="2147483688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1198016066" sldId="2147483689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1001117347" sldId="2147483690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2752721033" sldId="2147483691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415813554" sldId="2147483692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1111504543" sldId="2147483693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447086301" sldId="2147483694"/>
          </pc:sldLayoutMkLst>
        </pc:sldLayoutChg>
        <pc:sldLayoutChg chg="setBg">
          <pc:chgData name="Kuba Wisniewski" userId="3f44b0fa8d659153" providerId="LiveId" clId="{23237E4C-BF57-4D4C-A001-9691EECF40A9}" dt="2019-01-18T16:16:12.291" v="61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Adrianna Wójcik" userId="79ffcff6ed223502" providerId="Windows Live" clId="Web-{C283978A-B0FE-451A-9CCB-7578E2D01C8F}"/>
    <pc:docChg chg="modSld">
      <pc:chgData name="Adrianna Wójcik" userId="79ffcff6ed223502" providerId="Windows Live" clId="Web-{C283978A-B0FE-451A-9CCB-7578E2D01C8F}" dt="2019-01-21T18:40:15.026" v="196" actId="1076"/>
      <pc:docMkLst>
        <pc:docMk/>
      </pc:docMkLst>
      <pc:sldChg chg="modSp">
        <pc:chgData name="Adrianna Wójcik" userId="79ffcff6ed223502" providerId="Windows Live" clId="Web-{C283978A-B0FE-451A-9CCB-7578E2D01C8F}" dt="2019-01-21T17:50:23.989" v="13" actId="1076"/>
        <pc:sldMkLst>
          <pc:docMk/>
          <pc:sldMk cId="919236819" sldId="256"/>
        </pc:sldMkLst>
        <pc:spChg chg="mod">
          <ac:chgData name="Adrianna Wójcik" userId="79ffcff6ed223502" providerId="Windows Live" clId="Web-{C283978A-B0FE-451A-9CCB-7578E2D01C8F}" dt="2019-01-21T17:50:13.472" v="10" actId="20577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7:50:17.988" v="12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7:50:23.989" v="13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7:53:02.162" v="19" actId="1076"/>
        <pc:sldMkLst>
          <pc:docMk/>
          <pc:sldMk cId="352568138" sldId="258"/>
        </pc:sldMkLst>
        <pc:spChg chg="mod">
          <ac:chgData name="Adrianna Wójcik" userId="79ffcff6ed223502" providerId="Windows Live" clId="Web-{C283978A-B0FE-451A-9CCB-7578E2D01C8F}" dt="2019-01-21T17:52:48.991" v="16" actId="1076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7:53:02.162" v="19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7:52:57.177" v="18" actId="14100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7:55:45.508" v="22" actId="1076"/>
        <pc:sldMkLst>
          <pc:docMk/>
          <pc:sldMk cId="1811337455" sldId="259"/>
        </pc:sldMkLst>
        <pc:spChg chg="mod">
          <ac:chgData name="Adrianna Wójcik" userId="79ffcff6ed223502" providerId="Windows Live" clId="Web-{C283978A-B0FE-451A-9CCB-7578E2D01C8F}" dt="2019-01-21T17:53:08.633" v="20" actId="1076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7:53:17.521" v="21" actId="1076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7:55:45.508" v="22" actId="1076"/>
          <ac:spMkLst>
            <pc:docMk/>
            <pc:sldMk cId="1811337455" sldId="25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7:59:41.683" v="25" actId="1076"/>
        <pc:sldMkLst>
          <pc:docMk/>
          <pc:sldMk cId="2610562718" sldId="260"/>
        </pc:sldMkLst>
        <pc:spChg chg="mod">
          <ac:chgData name="Adrianna Wójcik" userId="79ffcff6ed223502" providerId="Windows Live" clId="Web-{C283978A-B0FE-451A-9CCB-7578E2D01C8F}" dt="2019-01-21T17:59:41.683" v="25" actId="1076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7:59:34.308" v="23" actId="1076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7:59:38.386" v="24" actId="1076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00:02.105" v="30" actId="1076"/>
        <pc:sldMkLst>
          <pc:docMk/>
          <pc:sldMk cId="250307705" sldId="261"/>
        </pc:sldMkLst>
        <pc:spChg chg="mod">
          <ac:chgData name="Adrianna Wójcik" userId="79ffcff6ed223502" providerId="Windows Live" clId="Web-{C283978A-B0FE-451A-9CCB-7578E2D01C8F}" dt="2019-01-21T17:59:55.855" v="28" actId="1076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7:59:58.902" v="29" actId="1076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00:02.105" v="30" actId="1076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00:29.918" v="35" actId="1076"/>
        <pc:sldMkLst>
          <pc:docMk/>
          <pc:sldMk cId="684914489" sldId="262"/>
        </pc:sldMkLst>
        <pc:spChg chg="mod">
          <ac:chgData name="Adrianna Wójcik" userId="79ffcff6ed223502" providerId="Windows Live" clId="Web-{C283978A-B0FE-451A-9CCB-7578E2D01C8F}" dt="2019-01-21T18:00:16.074" v="33" actId="1076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00:21.699" v="34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00:29.918" v="35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00:43.231" v="38" actId="1076"/>
        <pc:sldMkLst>
          <pc:docMk/>
          <pc:sldMk cId="2009182012" sldId="263"/>
        </pc:sldMkLst>
        <pc:spChg chg="mod">
          <ac:chgData name="Adrianna Wójcik" userId="79ffcff6ed223502" providerId="Windows Live" clId="Web-{C283978A-B0FE-451A-9CCB-7578E2D01C8F}" dt="2019-01-21T18:00:35.637" v="36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00:40.200" v="37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00:43.231" v="38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01:04.684" v="41" actId="1076"/>
        <pc:sldMkLst>
          <pc:docMk/>
          <pc:sldMk cId="1066251469" sldId="264"/>
        </pc:sldMkLst>
        <pc:spChg chg="mod">
          <ac:chgData name="Adrianna Wójcik" userId="79ffcff6ed223502" providerId="Windows Live" clId="Web-{C283978A-B0FE-451A-9CCB-7578E2D01C8F}" dt="2019-01-21T18:00:49.622" v="39" actId="1076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00:53.684" v="40" actId="1076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01:04.684" v="41" actId="1076"/>
          <ac:spMkLst>
            <pc:docMk/>
            <pc:sldMk cId="1066251469" sldId="26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20:39.560" v="44" actId="1076"/>
        <pc:sldMkLst>
          <pc:docMk/>
          <pc:sldMk cId="3966047843" sldId="265"/>
        </pc:sldMkLst>
        <pc:spChg chg="mod">
          <ac:chgData name="Adrianna Wójcik" userId="79ffcff6ed223502" providerId="Windows Live" clId="Web-{C283978A-B0FE-451A-9CCB-7578E2D01C8F}" dt="2019-01-21T18:01:13.059" v="42" actId="1076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20:36.888" v="43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20:39.560" v="44" actId="1076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21:28.373" v="52" actId="1076"/>
        <pc:sldMkLst>
          <pc:docMk/>
          <pc:sldMk cId="2916470873" sldId="266"/>
        </pc:sldMkLst>
        <pc:spChg chg="mod">
          <ac:chgData name="Adrianna Wójcik" userId="79ffcff6ed223502" providerId="Windows Live" clId="Web-{C283978A-B0FE-451A-9CCB-7578E2D01C8F}" dt="2019-01-21T18:21:19.842" v="50" actId="1076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21:25.092" v="51" actId="1076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21:28.373" v="52" actId="1076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22:09.858" v="59" actId="1076"/>
        <pc:sldMkLst>
          <pc:docMk/>
          <pc:sldMk cId="912130363" sldId="267"/>
        </pc:sldMkLst>
        <pc:spChg chg="mod">
          <ac:chgData name="Adrianna Wójcik" userId="79ffcff6ed223502" providerId="Windows Live" clId="Web-{C283978A-B0FE-451A-9CCB-7578E2D01C8F}" dt="2019-01-21T18:22:01.717" v="57" actId="14100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22:06.436" v="58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22:09.858" v="59" actId="1076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22:45.077" v="68" actId="1076"/>
        <pc:sldMkLst>
          <pc:docMk/>
          <pc:sldMk cId="2048691521" sldId="268"/>
        </pc:sldMkLst>
        <pc:spChg chg="mod">
          <ac:chgData name="Adrianna Wójcik" userId="79ffcff6ed223502" providerId="Windows Live" clId="Web-{C283978A-B0FE-451A-9CCB-7578E2D01C8F}" dt="2019-01-21T18:22:28.030" v="64" actId="1076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22:41.280" v="67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22:45.077" v="68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22:59.624" v="71" actId="1076"/>
        <pc:sldMkLst>
          <pc:docMk/>
          <pc:sldMk cId="1701544960" sldId="269"/>
        </pc:sldMkLst>
        <pc:spChg chg="mod">
          <ac:chgData name="Adrianna Wójcik" userId="79ffcff6ed223502" providerId="Windows Live" clId="Web-{C283978A-B0FE-451A-9CCB-7578E2D01C8F}" dt="2019-01-21T18:22:50.858" v="69" actId="1076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22:55.874" v="70" actId="1076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22:59.624" v="71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28:23.112" v="79" actId="1076"/>
        <pc:sldMkLst>
          <pc:docMk/>
          <pc:sldMk cId="412673396" sldId="270"/>
        </pc:sldMkLst>
        <pc:spChg chg="mod">
          <ac:chgData name="Adrianna Wójcik" userId="79ffcff6ed223502" providerId="Windows Live" clId="Web-{C283978A-B0FE-451A-9CCB-7578E2D01C8F}" dt="2019-01-21T18:28:07.143" v="75" actId="14100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28:13.378" v="76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28:23.112" v="79" actId="1076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29:28.832" v="88" actId="1076"/>
        <pc:sldMkLst>
          <pc:docMk/>
          <pc:sldMk cId="3044692101" sldId="271"/>
        </pc:sldMkLst>
        <pc:spChg chg="mod">
          <ac:chgData name="Adrianna Wójcik" userId="79ffcff6ed223502" providerId="Windows Live" clId="Web-{C283978A-B0FE-451A-9CCB-7578E2D01C8F}" dt="2019-01-21T18:28:54.144" v="82" actId="1076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28:57.409" v="83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29:28.832" v="88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0:06.191" v="97" actId="1076"/>
        <pc:sldMkLst>
          <pc:docMk/>
          <pc:sldMk cId="2874104952" sldId="272"/>
        </pc:sldMkLst>
        <pc:spChg chg="mod">
          <ac:chgData name="Adrianna Wójcik" userId="79ffcff6ed223502" providerId="Windows Live" clId="Web-{C283978A-B0FE-451A-9CCB-7578E2D01C8F}" dt="2019-01-21T18:29:47.238" v="92" actId="1076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29:51.816" v="93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0:06.191" v="97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1:46.396" v="110" actId="1076"/>
        <pc:sldMkLst>
          <pc:docMk/>
          <pc:sldMk cId="2186872378" sldId="273"/>
        </pc:sldMkLst>
        <pc:spChg chg="mod">
          <ac:chgData name="Adrianna Wójcik" userId="79ffcff6ed223502" providerId="Windows Live" clId="Web-{C283978A-B0FE-451A-9CCB-7578E2D01C8F}" dt="2019-01-21T18:31:26.770" v="104" actId="1076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1:30.036" v="105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1:46.396" v="110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2:02.318" v="114" actId="1076"/>
        <pc:sldMkLst>
          <pc:docMk/>
          <pc:sldMk cId="1638805795" sldId="274"/>
        </pc:sldMkLst>
        <pc:spChg chg="mod">
          <ac:chgData name="Adrianna Wójcik" userId="79ffcff6ed223502" providerId="Windows Live" clId="Web-{C283978A-B0FE-451A-9CCB-7578E2D01C8F}" dt="2019-01-21T18:31:55.052" v="112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1:59.380" v="113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2:02.318" v="114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2:25.771" v="118" actId="1076"/>
        <pc:sldMkLst>
          <pc:docMk/>
          <pc:sldMk cId="818298893" sldId="275"/>
        </pc:sldMkLst>
        <pc:spChg chg="mod">
          <ac:chgData name="Adrianna Wójcik" userId="79ffcff6ed223502" providerId="Windows Live" clId="Web-{C283978A-B0FE-451A-9CCB-7578E2D01C8F}" dt="2019-01-21T18:32:17.208" v="116" actId="1076"/>
          <ac:spMkLst>
            <pc:docMk/>
            <pc:sldMk cId="818298893" sldId="275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2:22.537" v="117" actId="1076"/>
          <ac:spMkLst>
            <pc:docMk/>
            <pc:sldMk cId="818298893" sldId="275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2:25.771" v="118" actId="1076"/>
          <ac:spMkLst>
            <pc:docMk/>
            <pc:sldMk cId="818298893" sldId="27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3:18.975" v="129" actId="20577"/>
        <pc:sldMkLst>
          <pc:docMk/>
          <pc:sldMk cId="1992069397" sldId="276"/>
        </pc:sldMkLst>
        <pc:spChg chg="mod">
          <ac:chgData name="Adrianna Wójcik" userId="79ffcff6ed223502" providerId="Windows Live" clId="Web-{C283978A-B0FE-451A-9CCB-7578E2D01C8F}" dt="2019-01-21T18:32:36.927" v="120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2:42.209" v="121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3:18.975" v="129" actId="20577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3:48.772" v="135" actId="1076"/>
        <pc:sldMkLst>
          <pc:docMk/>
          <pc:sldMk cId="1367049764" sldId="277"/>
        </pc:sldMkLst>
        <pc:spChg chg="mod">
          <ac:chgData name="Adrianna Wójcik" userId="79ffcff6ed223502" providerId="Windows Live" clId="Web-{C283978A-B0FE-451A-9CCB-7578E2D01C8F}" dt="2019-01-21T18:33:34.694" v="131" actId="1076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3:38.053" v="132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3:48.772" v="135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4:13.053" v="142" actId="1076"/>
        <pc:sldMkLst>
          <pc:docMk/>
          <pc:sldMk cId="789960919" sldId="278"/>
        </pc:sldMkLst>
        <pc:spChg chg="mod">
          <ac:chgData name="Adrianna Wójcik" userId="79ffcff6ed223502" providerId="Windows Live" clId="Web-{C283978A-B0FE-451A-9CCB-7578E2D01C8F}" dt="2019-01-21T18:33:59.678" v="138" actId="1076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4:03.741" v="139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4:13.053" v="142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4:37.647" v="147" actId="1076"/>
        <pc:sldMkLst>
          <pc:docMk/>
          <pc:sldMk cId="2227950191" sldId="279"/>
        </pc:sldMkLst>
        <pc:spChg chg="mod">
          <ac:chgData name="Adrianna Wójcik" userId="79ffcff6ed223502" providerId="Windows Live" clId="Web-{C283978A-B0FE-451A-9CCB-7578E2D01C8F}" dt="2019-01-21T18:34:24.210" v="144" actId="1076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4:27.897" v="145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4:37.647" v="147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5:02.132" v="152" actId="1076"/>
        <pc:sldMkLst>
          <pc:docMk/>
          <pc:sldMk cId="1718729475" sldId="280"/>
        </pc:sldMkLst>
        <pc:spChg chg="mod">
          <ac:chgData name="Adrianna Wójcik" userId="79ffcff6ed223502" providerId="Windows Live" clId="Web-{C283978A-B0FE-451A-9CCB-7578E2D01C8F}" dt="2019-01-21T18:34:51.241" v="149" actId="1076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4:54.976" v="150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5:02.132" v="152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7:16.446" v="157" actId="1076"/>
        <pc:sldMkLst>
          <pc:docMk/>
          <pc:sldMk cId="2123444869" sldId="281"/>
        </pc:sldMkLst>
        <pc:spChg chg="mod">
          <ac:chgData name="Adrianna Wójcik" userId="79ffcff6ed223502" providerId="Windows Live" clId="Web-{C283978A-B0FE-451A-9CCB-7578E2D01C8F}" dt="2019-01-21T18:35:15.788" v="155" actId="1076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7:12.306" v="156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7:16.446" v="157" actId="1076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7:40.603" v="163" actId="1076"/>
        <pc:sldMkLst>
          <pc:docMk/>
          <pc:sldMk cId="3939180489" sldId="282"/>
        </pc:sldMkLst>
        <pc:spChg chg="mod">
          <ac:chgData name="Adrianna Wójcik" userId="79ffcff6ed223502" providerId="Windows Live" clId="Web-{C283978A-B0FE-451A-9CCB-7578E2D01C8F}" dt="2019-01-21T18:37:24.446" v="159" actId="1076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7:29.087" v="160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7:40.603" v="163" actId="1076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8:07.259" v="168" actId="1076"/>
        <pc:sldMkLst>
          <pc:docMk/>
          <pc:sldMk cId="2884192995" sldId="283"/>
        </pc:sldMkLst>
        <pc:spChg chg="mod">
          <ac:chgData name="Adrianna Wójcik" userId="79ffcff6ed223502" providerId="Windows Live" clId="Web-{C283978A-B0FE-451A-9CCB-7578E2D01C8F}" dt="2019-01-21T18:37:56.962" v="166" actId="1076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8:03.165" v="167" actId="1076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8:07.259" v="168" actId="1076"/>
          <ac:spMkLst>
            <pc:docMk/>
            <pc:sldMk cId="2884192995" sldId="28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8:34.275" v="174" actId="1076"/>
        <pc:sldMkLst>
          <pc:docMk/>
          <pc:sldMk cId="3957631942" sldId="284"/>
        </pc:sldMkLst>
        <pc:spChg chg="mod">
          <ac:chgData name="Adrianna Wójcik" userId="79ffcff6ed223502" providerId="Windows Live" clId="Web-{C283978A-B0FE-451A-9CCB-7578E2D01C8F}" dt="2019-01-21T18:38:16.556" v="170" actId="1076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8:20.291" v="171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8:34.275" v="174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9:02.978" v="180" actId="1076"/>
        <pc:sldMkLst>
          <pc:docMk/>
          <pc:sldMk cId="2475006208" sldId="285"/>
        </pc:sldMkLst>
        <pc:spChg chg="mod">
          <ac:chgData name="Adrianna Wójcik" userId="79ffcff6ed223502" providerId="Windows Live" clId="Web-{C283978A-B0FE-451A-9CCB-7578E2D01C8F}" dt="2019-01-21T18:38:46.197" v="176" actId="1076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8:51.026" v="177" actId="1076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9:02.978" v="180" actId="1076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9:24.182" v="185" actId="14100"/>
        <pc:sldMkLst>
          <pc:docMk/>
          <pc:sldMk cId="612605633" sldId="286"/>
        </pc:sldMkLst>
        <pc:spChg chg="mod">
          <ac:chgData name="Adrianna Wójcik" userId="79ffcff6ed223502" providerId="Windows Live" clId="Web-{C283978A-B0FE-451A-9CCB-7578E2D01C8F}" dt="2019-01-21T18:39:13.572" v="182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9:17.463" v="183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9:24.182" v="185" actId="14100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39:51.307" v="190" actId="1076"/>
        <pc:sldMkLst>
          <pc:docMk/>
          <pc:sldMk cId="3785074081" sldId="287"/>
        </pc:sldMkLst>
        <pc:spChg chg="mod">
          <ac:chgData name="Adrianna Wójcik" userId="79ffcff6ed223502" providerId="Windows Live" clId="Web-{C283978A-B0FE-451A-9CCB-7578E2D01C8F}" dt="2019-01-21T18:39:37.495" v="187" actId="1076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39:43.541" v="188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39:51.307" v="190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C283978A-B0FE-451A-9CCB-7578E2D01C8F}" dt="2019-01-21T18:40:15.026" v="196" actId="1076"/>
        <pc:sldMkLst>
          <pc:docMk/>
          <pc:sldMk cId="3198574478" sldId="288"/>
        </pc:sldMkLst>
        <pc:spChg chg="mod">
          <ac:chgData name="Adrianna Wójcik" userId="79ffcff6ed223502" providerId="Windows Live" clId="Web-{C283978A-B0FE-451A-9CCB-7578E2D01C8F}" dt="2019-01-21T18:40:01.354" v="192" actId="1076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C283978A-B0FE-451A-9CCB-7578E2D01C8F}" dt="2019-01-21T18:40:08.229" v="194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C283978A-B0FE-451A-9CCB-7578E2D01C8F}" dt="2019-01-21T18:40:15.026" v="196" actId="1076"/>
          <ac:spMkLst>
            <pc:docMk/>
            <pc:sldMk cId="3198574478" sldId="288"/>
            <ac:spMk id="6" creationId="{AF4B846A-47B4-4043-9783-413B6B743F08}"/>
          </ac:spMkLst>
        </pc:spChg>
      </pc:sldChg>
    </pc:docChg>
  </pc:docChgLst>
  <pc:docChgLst>
    <pc:chgData clId="Web-{C283978A-B0FE-451A-9CCB-7578E2D01C8F}"/>
    <pc:docChg chg="modSld">
      <pc:chgData name="" userId="" providerId="" clId="Web-{C283978A-B0FE-451A-9CCB-7578E2D01C8F}" dt="2019-01-21T17:49:38.596" v="0" actId="1076"/>
      <pc:docMkLst>
        <pc:docMk/>
      </pc:docMkLst>
      <pc:sldChg chg="modSp">
        <pc:chgData name="" userId="" providerId="" clId="Web-{C283978A-B0FE-451A-9CCB-7578E2D01C8F}" dt="2019-01-21T17:49:38.596" v="0" actId="1076"/>
        <pc:sldMkLst>
          <pc:docMk/>
          <pc:sldMk cId="919236819" sldId="256"/>
        </pc:sldMkLst>
        <pc:spChg chg="mod">
          <ac:chgData name="" userId="" providerId="" clId="Web-{C283978A-B0FE-451A-9CCB-7578E2D01C8F}" dt="2019-01-21T17:49:38.596" v="0" actId="1076"/>
          <ac:spMkLst>
            <pc:docMk/>
            <pc:sldMk cId="919236819" sldId="256"/>
            <ac:spMk id="2" creationId="{0C7260E8-6F4C-4B52-8C05-5E81C8C0AC8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" y="619898"/>
            <a:ext cx="2266950" cy="1318707"/>
          </a:xfrm>
        </p:spPr>
        <p:txBody>
          <a:bodyPr anchor="b"/>
          <a:lstStyle>
            <a:lvl1pPr algn="ctr"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1989459"/>
            <a:ext cx="2000250" cy="914502"/>
          </a:xfrm>
        </p:spPr>
        <p:txBody>
          <a:bodyPr/>
          <a:lstStyle>
            <a:lvl1pPr marL="0" indent="0" algn="ctr">
              <a:buNone/>
              <a:defRPr sz="700"/>
            </a:lvl1pPr>
            <a:lvl2pPr marL="133365" indent="0" algn="ctr">
              <a:buNone/>
              <a:defRPr sz="583"/>
            </a:lvl2pPr>
            <a:lvl3pPr marL="266730" indent="0" algn="ctr">
              <a:buNone/>
              <a:defRPr sz="525"/>
            </a:lvl3pPr>
            <a:lvl4pPr marL="400096" indent="0" algn="ctr">
              <a:buNone/>
              <a:defRPr sz="467"/>
            </a:lvl4pPr>
            <a:lvl5pPr marL="533461" indent="0" algn="ctr">
              <a:buNone/>
              <a:defRPr sz="467"/>
            </a:lvl5pPr>
            <a:lvl6pPr marL="666826" indent="0" algn="ctr">
              <a:buNone/>
              <a:defRPr sz="467"/>
            </a:lvl6pPr>
            <a:lvl7pPr marL="800191" indent="0" algn="ctr">
              <a:buNone/>
              <a:defRPr sz="467"/>
            </a:lvl7pPr>
            <a:lvl8pPr marL="933557" indent="0" algn="ctr">
              <a:buNone/>
              <a:defRPr sz="467"/>
            </a:lvl8pPr>
            <a:lvl9pPr marL="1066922" indent="0" algn="ctr">
              <a:buNone/>
              <a:defRPr sz="467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08572" y="201664"/>
            <a:ext cx="575072" cy="320996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3356" y="201664"/>
            <a:ext cx="1691878" cy="320996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7" y="944314"/>
            <a:ext cx="2300288" cy="1575609"/>
          </a:xfrm>
        </p:spPr>
        <p:txBody>
          <a:bodyPr anchor="b"/>
          <a:lstStyle>
            <a:lvl1pPr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967" y="2534829"/>
            <a:ext cx="2300288" cy="828576"/>
          </a:xfrm>
        </p:spPr>
        <p:txBody>
          <a:bodyPr/>
          <a:lstStyle>
            <a:lvl1pPr marL="0" indent="0">
              <a:buNone/>
              <a:defRPr sz="700">
                <a:solidFill>
                  <a:schemeClr val="tx1"/>
                </a:solidFill>
              </a:defRPr>
            </a:lvl1pPr>
            <a:lvl2pPr marL="133365" indent="0">
              <a:buNone/>
              <a:defRPr sz="583">
                <a:solidFill>
                  <a:schemeClr val="tx1">
                    <a:tint val="75000"/>
                  </a:schemeClr>
                </a:solidFill>
              </a:defRPr>
            </a:lvl2pPr>
            <a:lvl3pPr marL="266730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3pPr>
            <a:lvl4pPr marL="40009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4pPr>
            <a:lvl5pPr marL="53346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5pPr>
            <a:lvl6pPr marL="66682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6pPr>
            <a:lvl7pPr marL="80019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7pPr>
            <a:lvl8pPr marL="933557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8pPr>
            <a:lvl9pPr marL="1066922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3356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0169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3" y="201665"/>
            <a:ext cx="2300288" cy="7321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704" y="928531"/>
            <a:ext cx="1128266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3704" y="1383590"/>
            <a:ext cx="1128266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50169" y="928531"/>
            <a:ext cx="1133822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50169" y="1383590"/>
            <a:ext cx="1133822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822" y="545370"/>
            <a:ext cx="1350169" cy="2691775"/>
          </a:xfrm>
        </p:spPr>
        <p:txBody>
          <a:bodyPr/>
          <a:lstStyle>
            <a:lvl1pPr>
              <a:defRPr sz="933"/>
            </a:lvl1pPr>
            <a:lvl2pPr>
              <a:defRPr sz="817"/>
            </a:lvl2pPr>
            <a:lvl3pPr>
              <a:defRPr sz="700"/>
            </a:lvl3pPr>
            <a:lvl4pPr>
              <a:defRPr sz="583"/>
            </a:lvl4pPr>
            <a:lvl5pPr>
              <a:defRPr sz="583"/>
            </a:lvl5pPr>
            <a:lvl6pPr>
              <a:defRPr sz="583"/>
            </a:lvl6pPr>
            <a:lvl7pPr>
              <a:defRPr sz="583"/>
            </a:lvl7pPr>
            <a:lvl8pPr>
              <a:defRPr sz="583"/>
            </a:lvl8pPr>
            <a:lvl9pPr>
              <a:defRPr sz="583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3822" y="545370"/>
            <a:ext cx="1350169" cy="2691775"/>
          </a:xfrm>
        </p:spPr>
        <p:txBody>
          <a:bodyPr anchor="t"/>
          <a:lstStyle>
            <a:lvl1pPr marL="0" indent="0">
              <a:buNone/>
              <a:defRPr sz="933"/>
            </a:lvl1pPr>
            <a:lvl2pPr marL="133365" indent="0">
              <a:buNone/>
              <a:defRPr sz="817"/>
            </a:lvl2pPr>
            <a:lvl3pPr marL="266730" indent="0">
              <a:buNone/>
              <a:defRPr sz="700"/>
            </a:lvl3pPr>
            <a:lvl4pPr marL="400096" indent="0">
              <a:buNone/>
              <a:defRPr sz="583"/>
            </a:lvl4pPr>
            <a:lvl5pPr marL="533461" indent="0">
              <a:buNone/>
              <a:defRPr sz="583"/>
            </a:lvl5pPr>
            <a:lvl6pPr marL="666826" indent="0">
              <a:buNone/>
              <a:defRPr sz="583"/>
            </a:lvl6pPr>
            <a:lvl7pPr marL="800191" indent="0">
              <a:buNone/>
              <a:defRPr sz="583"/>
            </a:lvl7pPr>
            <a:lvl8pPr marL="933557" indent="0">
              <a:buNone/>
              <a:defRPr sz="583"/>
            </a:lvl8pPr>
            <a:lvl9pPr marL="1066922" indent="0">
              <a:buNone/>
              <a:defRPr sz="583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356" y="201665"/>
            <a:ext cx="2300288" cy="73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356" y="1008320"/>
            <a:ext cx="2300288" cy="2403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3356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3444" y="3510707"/>
            <a:ext cx="900113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83569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177" y="413783"/>
            <a:ext cx="2266950" cy="1318707"/>
          </a:xfrm>
        </p:spPr>
        <p:txBody>
          <a:bodyPr anchor="ctr"/>
          <a:lstStyle/>
          <a:p>
            <a:r>
              <a:rPr lang="pl-PL" sz="1600" dirty="0">
                <a:latin typeface="Monotype Corsiva"/>
              </a:rPr>
              <a:t>Nagle wszystko staje się piszczące i puchate.</a:t>
            </a:r>
            <a:br>
              <a:rPr lang="pl-PL" sz="1600" dirty="0">
                <a:latin typeface="Monotype Corsiva"/>
              </a:rPr>
            </a:br>
            <a:r>
              <a:rPr lang="pl-PL" sz="1600" dirty="0">
                <a:latin typeface="Monotype Corsiva"/>
              </a:rPr>
              <a:t>To stadko głodnych</a:t>
            </a:r>
            <a:br>
              <a:rPr lang="pl-PL" sz="1600" dirty="0">
                <a:latin typeface="Monotype Corsiva"/>
              </a:rPr>
            </a:br>
            <a:r>
              <a:rPr lang="pl-PL" sz="1600" dirty="0">
                <a:latin typeface="Monotype Corsiva"/>
              </a:rPr>
              <a:t>myszek oblazło Was</a:t>
            </a:r>
            <a:br>
              <a:rPr lang="pl-PL" sz="1600" dirty="0">
                <a:latin typeface="Monotype Corsiva"/>
              </a:rPr>
            </a:br>
            <a:r>
              <a:rPr lang="pl-PL" sz="1600" dirty="0">
                <a:latin typeface="Monotype Corsiva"/>
              </a:rPr>
              <a:t>w poszukiwaniu jedzenia.</a:t>
            </a:r>
            <a:endParaRPr lang="en-US" sz="160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790" y="191610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Odstraszcie je: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b="1" dirty="0">
                <a:latin typeface="Monotype Corsiva" panose="03010101010201010101" pitchFamily="66" charset="0"/>
              </a:rPr>
              <a:t>3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8157" y="1917557"/>
            <a:ext cx="1088572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Czym prędzej ucieknijcie: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DADDABF-E7D4-4D45-B57B-30EC8568FD99}"/>
              </a:ext>
            </a:extLst>
          </p:cNvPr>
          <p:cNvSpPr/>
          <p:nvPr/>
        </p:nvSpPr>
        <p:spPr>
          <a:xfrm>
            <a:off x="2231278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011" y="366217"/>
            <a:ext cx="2427209" cy="1318707"/>
          </a:xfrm>
        </p:spPr>
        <p:txBody>
          <a:bodyPr anchor="ctr">
            <a:normAutofit/>
          </a:bodyPr>
          <a:lstStyle/>
          <a:p>
            <a:r>
              <a:rPr lang="pl-PL" sz="1600" dirty="0">
                <a:latin typeface="Monotype Corsiva"/>
              </a:rPr>
              <a:t>Spotykacie grupkę zatroskanych kopaczy. Przyczyną ich zmartwień jest zepsuty wagonik do wywożenia kamieni.</a:t>
            </a:r>
            <a:endParaRPr lang="en-US" sz="16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99537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Naprawcie wagonik: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8157" y="1965122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Pozbądźcie się kamieni: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537380F-F0AC-40E4-86FD-F078BFE9605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6470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923" y="397928"/>
            <a:ext cx="2254251" cy="1318707"/>
          </a:xfrm>
        </p:spPr>
        <p:txBody>
          <a:bodyPr anchor="ctr">
            <a:noAutofit/>
          </a:bodyPr>
          <a:lstStyle/>
          <a:p>
            <a:r>
              <a:rPr lang="pl-PL" sz="1200" dirty="0">
                <a:latin typeface="Monotype Corsiva"/>
              </a:rPr>
              <a:t>Tuż przed Twoimi stopami roztrzaskuje się wiadro pełne kamieni. Po chwili z góry zbiega wielce zatroskany </a:t>
            </a:r>
            <a:r>
              <a:rPr lang="pl-PL" sz="1200" err="1">
                <a:latin typeface="Monotype Corsiva"/>
              </a:rPr>
              <a:t>kretowiec</a:t>
            </a:r>
            <a:r>
              <a:rPr lang="pl-PL" sz="1200" dirty="0">
                <a:latin typeface="Monotype Corsiva"/>
              </a:rPr>
              <a:t>, którego przeprosiny mieszają się ze złorzeczeniem na ciągle zrywające się liny.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790" y="201916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Wzmacniacie liny: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52309" y="1988905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Uniemożliwiacie dalsze prace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tym miejscu: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gaz wybuchowy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8A0D2AA-332F-4329-8A90-0E4DBF3CF21A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82072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400" dirty="0">
                <a:latin typeface="Monotype Corsiva"/>
              </a:rPr>
              <a:t>Idąc korytarzem widzicie rusztowania, na których pracują </a:t>
            </a:r>
            <a:r>
              <a:rPr lang="pl-PL" sz="1400" err="1">
                <a:latin typeface="Monotype Corsiva"/>
              </a:rPr>
              <a:t>termitorzy</a:t>
            </a:r>
            <a:r>
              <a:rPr lang="pl-PL" sz="1400" dirty="0">
                <a:latin typeface="Monotype Corsiva"/>
              </a:rPr>
              <a:t>. Zauważasz, że jedno z nich jest wyraźnie zbutwiałe - ulepsz je bo będzie wypadek!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787" y="2019160"/>
            <a:ext cx="1182688" cy="1466660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Zastąp zbutwiałe rusztowanie nowym: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38410" y="2020615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Naucz </a:t>
            </a:r>
            <a:r>
              <a:rPr lang="pl-PL" sz="1200" dirty="0" err="1">
                <a:latin typeface="Monotype Corsiva" panose="03010101010201010101" pitchFamily="66" charset="0"/>
              </a:rPr>
              <a:t>termitory</a:t>
            </a:r>
            <a:r>
              <a:rPr lang="pl-PL" sz="1200" dirty="0">
                <a:latin typeface="Monotype Corsiva" panose="03010101010201010101" pitchFamily="66" charset="0"/>
              </a:rPr>
              <a:t> wspinaczki bez rusztowań: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46BE6B1-96EF-4083-B0A2-00885F53B86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26580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Znaleźliście porzucone jajka - trudno powiedzieć czyje.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96366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Przeróbcie je na pożywne danie: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85955" y="1965122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Dajcie im ciepło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wypuśćcie cokolwiek się wykluje: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1501906-1409-4996-BC10-CAFD2C7AB31A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541" y="374145"/>
            <a:ext cx="2309813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Trafiliście na komorę, w której dorastają małe berbecie. Komora jest stara i zniszczona, berbecie na pewno nie czują się w niej dobrze.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486" y="199537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Odmalujcie komorę: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70107" y="1965122"/>
            <a:ext cx="115887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Wyprowadźcie bercie do ładniejszej komory: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EDD5815-8D83-42BF-B43B-8B9089ED345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048" y="366218"/>
            <a:ext cx="2420938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Spotykacie grupkę </a:t>
            </a:r>
            <a:r>
              <a:rPr lang="pl-PL" sz="1550" dirty="0" err="1">
                <a:latin typeface="Monotype Corsiva" panose="03010101010201010101" pitchFamily="66" charset="0"/>
              </a:rPr>
              <a:t>lawoludzi</a:t>
            </a:r>
            <a:r>
              <a:rPr lang="pl-PL" sz="1550" dirty="0">
                <a:latin typeface="Monotype Corsiva" panose="03010101010201010101" pitchFamily="66" charset="0"/>
              </a:rPr>
              <a:t>, którzy słaniają się na nogach. Jest im ewidentnie za gorąco, zaraz się rozpłyną!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865" y="2042942"/>
            <a:ext cx="1187904" cy="1528927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Doprowadźcie do nich wodę: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499" y="2044398"/>
            <a:ext cx="1198563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Przygotujcie chłodzące okłady: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809BE55-C1E0-454B-9AC9-4B090E50535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016" y="382072"/>
            <a:ext cx="234950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/>
              </a:rPr>
              <a:t>Pod pobliską ścianą stoi w dziwnej pozycji pewien </a:t>
            </a:r>
            <a:r>
              <a:rPr lang="pl-PL" sz="1400" err="1">
                <a:latin typeface="Monotype Corsiva"/>
              </a:rPr>
              <a:t>Kłębuch</a:t>
            </a:r>
            <a:r>
              <a:rPr lang="pl-PL" sz="1400" dirty="0">
                <a:latin typeface="Monotype Corsiva"/>
              </a:rPr>
              <a:t>. Gdy tylko Was widzi opowiada, że próbował rozczesać swoje futro o tę ścianę, ale się zaplątał i teraz nie może się ruszyć.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88439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Żmudnie rozplątujecie futro: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854137"/>
            <a:ext cx="1103313" cy="14666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Sporządzacie odżywkę zmiękczającą futro, dzięki czemu </a:t>
            </a:r>
            <a:r>
              <a:rPr lang="pl-PL" sz="1200" dirty="0" err="1">
                <a:latin typeface="Monotype Corsiva" panose="03010101010201010101" pitchFamily="66" charset="0"/>
              </a:rPr>
              <a:t>Kłębuch</a:t>
            </a:r>
            <a:r>
              <a:rPr lang="pl-PL" sz="1200" dirty="0">
                <a:latin typeface="Monotype Corsiva" panose="03010101010201010101" pitchFamily="66" charset="0"/>
              </a:rPr>
              <a:t> sam może się uwolnić: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9B3048C-EA1B-4092-8E93-C9599D4F256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28" y="358290"/>
            <a:ext cx="2341563" cy="1410966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/>
              </a:rPr>
              <a:t>Spotykacie bardzo przygnębionego </a:t>
            </a:r>
            <a:r>
              <a:rPr lang="pl-PL" sz="1400" err="1">
                <a:latin typeface="Monotype Corsiva"/>
              </a:rPr>
              <a:t>ryjówkokuka</a:t>
            </a:r>
            <a:r>
              <a:rPr lang="pl-PL" sz="1400" dirty="0">
                <a:latin typeface="Monotype Corsiva"/>
              </a:rPr>
              <a:t>. Szybko okazuje się, że skończyły mu się składniki do wypieku </a:t>
            </a:r>
            <a:r>
              <a:rPr lang="pl-PL" sz="1400" err="1">
                <a:latin typeface="Monotype Corsiva"/>
              </a:rPr>
              <a:t>ziemiobułek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/>
              </a:rPr>
              <a:t>i </a:t>
            </a:r>
            <a:r>
              <a:rPr lang="pl-PL" sz="1400" err="1">
                <a:latin typeface="Monotype Corsiva"/>
              </a:rPr>
              <a:t>gruzochlebów</a:t>
            </a:r>
            <a:r>
              <a:rPr lang="pl-PL" sz="1400" dirty="0">
                <a:latin typeface="Monotype Corsiva"/>
              </a:rPr>
              <a:t> - przysmaku całego </a:t>
            </a:r>
            <a:r>
              <a:rPr lang="pl-PL" sz="1400" err="1">
                <a:latin typeface="Monotype Corsiva"/>
              </a:rPr>
              <a:t>Bodenstadt</a:t>
            </a:r>
            <a:r>
              <a:rPr lang="pl-PL" sz="1400" dirty="0">
                <a:latin typeface="Monotype Corsiva"/>
              </a:rPr>
              <a:t>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486" y="191610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Nazbierajcie składników: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1425" y="1893787"/>
            <a:ext cx="1111250" cy="1458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Przekonajcie </a:t>
            </a:r>
            <a:r>
              <a:rPr lang="pl-PL" sz="1200" dirty="0" err="1">
                <a:latin typeface="Monotype Corsiva" panose="03010101010201010101" pitchFamily="66" charset="0"/>
              </a:rPr>
              <a:t>ryjówkokuka</a:t>
            </a:r>
            <a:r>
              <a:rPr lang="pl-PL" sz="1200" dirty="0">
                <a:latin typeface="Monotype Corsiva" panose="03010101010201010101" pitchFamily="66" charset="0"/>
              </a:rPr>
              <a:t> do nowych potraw: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594D608-3B37-4D18-8A71-28016CE6120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262" y="342435"/>
            <a:ext cx="2428875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Nadchodzi święto ziemi - nauczcie się Waszego tradycyjnego tańca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z tej okazji.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924030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Ćwiczycie dzień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noc, nie śpiąc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nie jedząc: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gaz wybuchowy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46334" y="1925484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Nie macie czasu na głupoty, improwizacja wychodzi Wam całkiem nieźle: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67285BE-A554-44A9-8245-E12AFAFEF2B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885" y="223522"/>
            <a:ext cx="1984375" cy="1466661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Korytarz obrósł grzybami, czy one są jadalne?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790" y="196366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Jeden z Was sprawdza za wszystkich: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54258" y="1933412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Mamy jeszcze prowiant, nie potrzebujemy tych grzybów: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gaz wybuchowy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79A97B0-055D-4BEE-8077-88419CCC588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829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755" y="334507"/>
            <a:ext cx="2111376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Przed Wami zawalony korytarz.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865" y="204294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Odkopcie przejście: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8510" y="2044397"/>
            <a:ext cx="1142093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Rozłupcie zator: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FFCA8DA-547B-4050-A3B0-574D23C4D062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565" y="413783"/>
            <a:ext cx="2301875" cy="1318707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W jednym z </a:t>
            </a:r>
            <a:r>
              <a:rPr lang="pl-PL" sz="1600" dirty="0" err="1">
                <a:latin typeface="Monotype Corsiva" panose="03010101010201010101" pitchFamily="66" charset="0"/>
              </a:rPr>
              <a:t>korytaryu</a:t>
            </a:r>
            <a:r>
              <a:rPr lang="pl-PL" sz="1600" dirty="0">
                <a:latin typeface="Monotype Corsiva" panose="03010101010201010101" pitchFamily="66" charset="0"/>
              </a:rPr>
              <a:t> purchawka emituje </a:t>
            </a:r>
            <a:r>
              <a:rPr lang="pl-PL" sz="1600" dirty="0" err="1">
                <a:latin typeface="Monotype Corsiva" panose="03010101010201010101" pitchFamily="66" charset="0"/>
              </a:rPr>
              <a:t>śmiechogaz</a:t>
            </a:r>
            <a:r>
              <a:rPr lang="pl-PL" sz="1600" dirty="0">
                <a:latin typeface="Monotype Corsiva" panose="03010101010201010101" pitchFamily="66" charset="0"/>
              </a:rPr>
              <a:t> - każdy kto tam wchodzi zaczyna się głośno śmiać i przeszkadza innym: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931957"/>
            <a:ext cx="1187904" cy="1466661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Bardzo dobrze! Za dużo smutku jest na świecie,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a śmiech to zdrowie: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1803" y="1854136"/>
            <a:ext cx="1182688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100" dirty="0">
                <a:latin typeface="Monotype Corsiva"/>
              </a:rPr>
              <a:t>Zbudujmy magiczną zasłonę dźwiękową, dzięki czemu głośne śmiechy pozostaną tylko w tym korytarzu:</a:t>
            </a:r>
          </a:p>
          <a:p>
            <a:r>
              <a:rPr lang="pl-PL" sz="1100" b="1" dirty="0">
                <a:latin typeface="Monotype Corsiva"/>
              </a:rPr>
              <a:t>4 grzebanie</a:t>
            </a:r>
            <a:br>
              <a:rPr lang="pl-PL" sz="1100" b="1" dirty="0">
                <a:latin typeface="Monotype Corsiva" panose="03010101010201010101" pitchFamily="66" charset="0"/>
              </a:rPr>
            </a:br>
            <a:r>
              <a:rPr lang="pl-PL" sz="1100" dirty="0">
                <a:latin typeface="Monotype Corsiva"/>
              </a:rPr>
              <a:t>2 dociekliwość</a:t>
            </a:r>
            <a:br>
              <a:rPr lang="pl-PL" sz="1100" dirty="0">
                <a:latin typeface="Monotype Corsiva" panose="03010101010201010101" pitchFamily="66" charset="0"/>
              </a:rPr>
            </a:br>
            <a:r>
              <a:rPr lang="pl-PL" sz="1100" dirty="0">
                <a:latin typeface="Monotype Corsiva"/>
              </a:rPr>
              <a:t>2 magiczny kamień</a:t>
            </a:r>
            <a:endParaRPr lang="en-US" sz="110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ABC599C-76FD-4F45-A173-198179BCEECA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69" y="98253"/>
            <a:ext cx="2301875" cy="1781605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Znaleźliście radio - naprawcie je!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790" y="1987450"/>
            <a:ext cx="1187904" cy="1466661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Udało się, odbiera sygnał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z </a:t>
            </a:r>
            <a:r>
              <a:rPr lang="pl-PL" sz="1200" dirty="0" err="1">
                <a:latin typeface="Monotype Corsiva" panose="03010101010201010101" pitchFamily="66" charset="0"/>
              </a:rPr>
              <a:t>Bodensztadt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67048"/>
            <a:ext cx="1190625" cy="1654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Niby działa, ale słychać tylko jakieś potworne wycie: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DC80EC6-EBCE-4AD3-97B9-1C9737CD264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3574" y="310725"/>
            <a:ext cx="215900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 korytarzu przed Wami szaleje pożar!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10" y="202708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Ugaście 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96833"/>
            <a:ext cx="119062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Przebijcie się przez płomienie: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EFFA30F-0D34-48C7-BEFE-88B89A974952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5331" y="326580"/>
            <a:ext cx="1952625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Znaleźliście zgubione ciepłe kapcie.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900248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Obchodzicie okolicznych mieszkańców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w poszukiwaniu właściciela: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81045" y="1901611"/>
            <a:ext cx="1135063" cy="1632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Przerabiacie je na ciepłe rękawice dla </a:t>
            </a:r>
            <a:r>
              <a:rPr lang="pl-PL" sz="1200" dirty="0" err="1">
                <a:latin typeface="Monotype Corsiva" panose="03010101010201010101" pitchFamily="66" charset="0"/>
              </a:rPr>
              <a:t>Kreciąrękiego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3D3054C-9F55-46FB-B2D7-401D2FCC5C0A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131" y="310725"/>
            <a:ext cx="2325688" cy="1410966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 panose="03010101010201010101" pitchFamily="66" charset="0"/>
              </a:rPr>
              <a:t>W całym mieście zgasło światło.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638" y="198745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Zresetujcie główny </a:t>
            </a:r>
            <a:r>
              <a:rPr lang="pl-PL" sz="1200" dirty="0" err="1">
                <a:latin typeface="Monotype Corsiva" panose="03010101010201010101" pitchFamily="66" charset="0"/>
              </a:rPr>
              <a:t>światłogenerator</a:t>
            </a:r>
            <a:r>
              <a:rPr lang="pl-PL" sz="1200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6308" y="1846305"/>
            <a:ext cx="1130298" cy="16164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Budujecie małe latarki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rozdajecie napotkanym mieszkańcom: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ADD9C93-4EB0-49A0-82A9-3E0113FDB08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156" y="390000"/>
            <a:ext cx="2024063" cy="1318707"/>
          </a:xfrm>
        </p:spPr>
        <p:txBody>
          <a:bodyPr anchor="ctr">
            <a:noAutofit/>
          </a:bodyPr>
          <a:lstStyle/>
          <a:p>
            <a:r>
              <a:rPr lang="pl-PL" sz="1550" dirty="0" err="1">
                <a:latin typeface="Monotype Corsiva" panose="03010101010201010101" pitchFamily="66" charset="0"/>
              </a:rPr>
              <a:t>Ziemioludzie</a:t>
            </a:r>
            <a:r>
              <a:rPr lang="pl-PL" sz="1550" dirty="0">
                <a:latin typeface="Monotype Corsiva" panose="03010101010201010101" pitchFamily="66" charset="0"/>
              </a:rPr>
              <a:t> dostali nowe sweterki, ale bardzo je gryzą.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971596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Spryskajcie je miksturą chroniącą przed drapaniem: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62182" y="1941339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Nauczcie ich specjalnej, </a:t>
            </a:r>
            <a:r>
              <a:rPr lang="pl-PL" sz="1200" dirty="0" err="1">
                <a:latin typeface="Monotype Corsiva" panose="03010101010201010101" pitchFamily="66" charset="0"/>
              </a:rPr>
              <a:t>antyswędzeniowej</a:t>
            </a:r>
            <a:r>
              <a:rPr lang="pl-PL" sz="1200" dirty="0">
                <a:latin typeface="Monotype Corsiva" panose="03010101010201010101" pitchFamily="66" charset="0"/>
              </a:rPr>
              <a:t> techniki medytacyjnej: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90C9BCC-3DF1-4A81-9B69-38E623BB2DA4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806" y="397928"/>
            <a:ext cx="2166938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Spotykacie kopalnianego gnoma. Gnom, jak to gnom - robi wszystko, żeby Was zdenerwować.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96366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Wspinacie się wysoko na ściany korytarza, by być poza zasięgiem gnoma: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17557"/>
            <a:ext cx="1190625" cy="14666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Wykopujecie dół, do którego wrzucacie złośliwego gnoma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odchodzicie, zanim uda mu się wydostać: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6B7A62D-6A09-4A95-847D-BC28C414D8E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953" y="366218"/>
            <a:ext cx="2341563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Spotykacie rodzinę </a:t>
            </a:r>
            <a:r>
              <a:rPr lang="pl-PL" sz="1550" dirty="0" err="1">
                <a:latin typeface="Monotype Corsiva" panose="03010101010201010101" pitchFamily="66" charset="0"/>
              </a:rPr>
              <a:t>ziemiogrzebków</a:t>
            </a:r>
            <a:r>
              <a:rPr lang="pl-PL" sz="1550" dirty="0">
                <a:latin typeface="Monotype Corsiva" panose="03010101010201010101" pitchFamily="66" charset="0"/>
              </a:rPr>
              <a:t>, którym zawaliło się wejście do norki.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468" y="2078416"/>
            <a:ext cx="1333499" cy="1510261"/>
          </a:xfrm>
        </p:spPr>
        <p:txBody>
          <a:bodyPr>
            <a:no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Odblokujcie 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grzebanie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78031" y="2076107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Wykopcie nowe: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A3A8170-A2D6-4FD1-9EB3-461F3D12937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4192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560" y="358290"/>
            <a:ext cx="2214563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W oddali słychać szloch - to królowa mrówek zgubiła się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w podziemnych korytarzach.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2003306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Doprowadźcie ją do domu: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wspinanie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2004760"/>
            <a:ext cx="117475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Uspokójcie ją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wskażcie drogę: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4FF2D86-19AD-4811-A871-F7D04F7B7AA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047" y="366217"/>
            <a:ext cx="228600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 jednej z podziemnych tawern zalało spiżarnię.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486" y="201123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Wykopcie odpływy: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5197" y="1980977"/>
            <a:ext cx="115887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Osuszcie piwnicę: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przepowiednia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AAC0180-13D7-4207-8754-5F83FB84168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949" y="405855"/>
            <a:ext cx="2266950" cy="1318707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Korytarz, którym idziecie coraz mocniej przecieka. Zabezpieczcie go przed zalaniem.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790" y="1971596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Wykopcie sieć odpływów: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wybuchowy gaz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2688" y="1941339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Zalepcie przecieki: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93B923B-1EBA-4817-9516-06CEE423D733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101" y="294870"/>
            <a:ext cx="2389188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Turkuć pod Janek utknął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w wejściu do swojej komory.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971596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Poszerzcie wejście, by mógł się wydostać: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9727" y="1973050"/>
            <a:ext cx="1111250" cy="1466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Nasmarujcie go smalcem, by mógł się prześlizgnąć: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dociekliwość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2 magiczny kamień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9C72950-5C0F-4976-A07D-4E933FED585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024" y="390000"/>
            <a:ext cx="225425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Kuzyni Rodzeństwa </a:t>
            </a:r>
            <a:r>
              <a:rPr lang="pl-PL" sz="1400" dirty="0" err="1">
                <a:latin typeface="Monotype Corsiva" panose="03010101010201010101" pitchFamily="66" charset="0"/>
              </a:rPr>
              <a:t>Mrówaczy</a:t>
            </a:r>
            <a:r>
              <a:rPr lang="pl-PL" sz="1400" dirty="0">
                <a:latin typeface="Monotype Corsiva" panose="03010101010201010101" pitchFamily="66" charset="0"/>
              </a:rPr>
              <a:t> </a:t>
            </a:r>
            <a:r>
              <a:rPr lang="pl-PL" sz="1400" dirty="0" err="1">
                <a:latin typeface="Monotype Corsiva" panose="03010101010201010101" pitchFamily="66" charset="0"/>
              </a:rPr>
              <a:t>gilgoczą</a:t>
            </a:r>
            <a:r>
              <a:rPr lang="pl-PL" sz="1400" dirty="0">
                <a:latin typeface="Monotype Corsiva" panose="03010101010201010101" pitchFamily="66" charset="0"/>
              </a:rPr>
              <a:t> Was po kostkach,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a potem uciekają.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941" y="201123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Nastraszcie je, by dały Wam spokój: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88969" y="2012687"/>
            <a:ext cx="109537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Zaciśnijcie zęby i nie reagujcie na gilgotki: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6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D03575E-A0DA-4BEF-8DFD-7BEB063CAF9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604" y="342435"/>
            <a:ext cx="2143125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Zaplątane dżdżownice kłócą się która, której weszła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 panose="03010101010201010101" pitchFamily="66" charset="0"/>
              </a:rPr>
              <a:t>w drogę.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292" y="1866030"/>
            <a:ext cx="1266857" cy="1592826"/>
          </a:xfrm>
        </p:spPr>
        <p:txBody>
          <a:bodyPr>
            <a:normAutofit fontScale="92500"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Rozpalacie relaksacyjne kadzidło, które rozluźnia dżdżownice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pozwala im się rozplątać: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spokój</a:t>
            </a:r>
          </a:p>
          <a:p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73121" y="1869992"/>
            <a:ext cx="1095375" cy="14666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Uważnie przyglądacie się węzłowi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dyktujecie dżdżownicom kolejne ruchy: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238C573-D167-4B10-BE82-52BFDED6240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III-32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252" y="342435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Waszą drogę blokuje sieć korzeni drzew, przez którą ciężko się przebić.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638" y="202708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Przebijcie się: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3 gaz wybuchowy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2688" y="1996832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Przemieście 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9252076-342D-4705-B95F-81883200C752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91" y="342435"/>
            <a:ext cx="2230438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Ściana obsydianu blokuje Wam drogę - bardzo ciężko go zniszczyć.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865" y="205087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Wysadźcie 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wybuchowy gaz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38410" y="2052325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Rozkruszcie 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dociekliwość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wybuchowy gaz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67CB33B-8744-4594-B2D0-63BFB903CC8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30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101" y="445718"/>
            <a:ext cx="2266950" cy="1183713"/>
          </a:xfrm>
        </p:spPr>
        <p:txBody>
          <a:bodyPr anchor="ctr">
            <a:normAutofit fontScale="90000"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Ostatnie przygody spowodowały, że Wasze kilofy i łopaty są mocno zużyte, potrzebujecie nowych.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865" y="207465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Zmajstrujcie je: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52309" y="2076107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Wykupcie nowe: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3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38CEE71-B8DA-4ED3-BE0E-9FAE58F8CAD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177" y="382072"/>
            <a:ext cx="2266950" cy="1318707"/>
          </a:xfrm>
        </p:spPr>
        <p:txBody>
          <a:bodyPr anchor="ctr">
            <a:normAutofit fontScale="90000"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Korytarzami niesie się płacz. W końcu znajdujecie jego źródło: to malutki berbeć, który zgubił gdzieś swoją mamę.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790" y="191610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Rzućcie zaklęcie lokalizujące: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5 magiczny kamień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spokój</a:t>
            </a:r>
            <a:endParaRPr lang="en-US" sz="12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4612" y="1885847"/>
            <a:ext cx="125729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Zaprowadźcie berbecia do domu: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10E1AB1-013B-44FA-8172-4F54B98104E3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42435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400" dirty="0">
                <a:latin typeface="Monotype Corsiva" panose="03010101010201010101" pitchFamily="66" charset="0"/>
              </a:rPr>
              <a:t>W mieście zabrakło </a:t>
            </a:r>
            <a:r>
              <a:rPr lang="pl-PL" sz="1400" dirty="0" err="1">
                <a:latin typeface="Monotype Corsiva" panose="03010101010201010101" pitchFamily="66" charset="0"/>
              </a:rPr>
              <a:t>glizdogluta</a:t>
            </a:r>
            <a:r>
              <a:rPr lang="pl-PL" sz="1400" dirty="0">
                <a:latin typeface="Monotype Corsiva" panose="03010101010201010101" pitchFamily="66" charset="0"/>
              </a:rPr>
              <a:t> - jedynej substancji leczącej.</a:t>
            </a:r>
            <a:endParaRPr lang="en-US" sz="14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638" y="1963668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Samodzielnie przygotujcie nową porcję: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dociekliwość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74991" y="1944570"/>
            <a:ext cx="1309901" cy="1637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Dokopcie się do nowych złóż: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grzebanie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wybuchowy gaz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błotko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E4297E0-9298-415E-BA79-A29295712B5C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6251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949" y="374145"/>
            <a:ext cx="2266950" cy="1318707"/>
          </a:xfrm>
        </p:spPr>
        <p:txBody>
          <a:bodyPr anchor="ctr">
            <a:normAutofit fontScale="90000"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Docieracie do wyjątkowo ruchliwego korytarza,</a:t>
            </a:r>
            <a:br>
              <a:rPr lang="pl-PL" dirty="0">
                <a:latin typeface="Monotype Corsiva" panose="03010101010201010101" pitchFamily="66" charset="0"/>
              </a:rPr>
            </a:br>
            <a:r>
              <a:rPr lang="pl-PL" dirty="0">
                <a:latin typeface="Monotype Corsiva" panose="03010101010201010101" pitchFamily="66" charset="0"/>
              </a:rPr>
              <a:t>w którym ciągle zdarzają się wypadki - ewidentnie brakuje tu organizacji ruchu.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562" y="1963668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 dirty="0">
                <a:latin typeface="Monotype Corsiva" panose="03010101010201010101" pitchFamily="66" charset="0"/>
              </a:rPr>
              <a:t>Nauczcie przechodniów zasad ruchu korytarzowego: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spokój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majsterkowanie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magiczny kamień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4385" y="1965122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Ustawcie system znaków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sygnalizacji do sterowania ruchem: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4 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2 spokój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dociekliwość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D839E31-484F-4A2E-8995-F9F691DA93C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</TotalTime>
  <Words>911</Words>
  <Application>Microsoft Office PowerPoint</Application>
  <PresentationFormat>Niestandardowy</PresentationFormat>
  <Paragraphs>198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Nagle wszystko staje się piszczące i puchate. To stadko głodnych myszek oblazło Was w poszukiwaniu jedzenia.</vt:lpstr>
      <vt:lpstr>Przed Wami zawalony korytarz.</vt:lpstr>
      <vt:lpstr>Korytarz, którym idziecie coraz mocniej przecieka. Zabezpieczcie go przed zalaniem.</vt:lpstr>
      <vt:lpstr>Waszą drogę blokuje sieć korzeni drzew, przez którą ciężko się przebić.</vt:lpstr>
      <vt:lpstr>Ściana obsydianu blokuje Wam drogę - bardzo ciężko go zniszczyć.</vt:lpstr>
      <vt:lpstr>Ostatnie przygody spowodowały, że Wasze kilofy i łopaty są mocno zużyte, potrzebujecie nowych.</vt:lpstr>
      <vt:lpstr>Korytarzami niesie się płacz. W końcu znajdujecie jego źródło: to malutki berbeć, który zgubił gdzieś swoją mamę.</vt:lpstr>
      <vt:lpstr>W mieście zabrakło glizdogluta - jedynej substancji leczącej.</vt:lpstr>
      <vt:lpstr>Docieracie do wyjątkowo ruchliwego korytarza, w którym ciągle zdarzają się wypadki - ewidentnie brakuje tu organizacji ruchu.</vt:lpstr>
      <vt:lpstr>Spotykacie grupkę zatroskanych kopaczy. Przyczyną ich zmartwień jest zepsuty wagonik do wywożenia kamieni.</vt:lpstr>
      <vt:lpstr>Tuż przed Twoimi stopami roztrzaskuje się wiadro pełne kamieni. Po chwili z góry zbiega wielce zatroskany kretowiec, którego przeprosiny mieszają się ze złorzeczeniem na ciągle zrywające się liny.</vt:lpstr>
      <vt:lpstr>Idąc korytarzem widzicie rusztowania, na których pracują termitorzy. Zauważasz, że jedno z nich jest wyraźnie zbutwiałe - ulepsz je bo będzie wypadek!</vt:lpstr>
      <vt:lpstr>Znaleźliście porzucone jajka - trudno powiedzieć czyje.</vt:lpstr>
      <vt:lpstr>Trafiliście na komorę, w której dorastają małe berbecie. Komora jest stara i zniszczona, berbecie na pewno nie czują się w niej dobrze.</vt:lpstr>
      <vt:lpstr>Spotykacie grupkę lawoludzi, którzy słaniają się na nogach. Jest im ewidentnie za gorąco, zaraz się rozpłyną!</vt:lpstr>
      <vt:lpstr>Pod pobliską ścianą stoi w dziwnej pozycji pewien Kłębuch. Gdy tylko Was widzi opowiada, że próbował rozczesać swoje futro o tę ścianę, ale się zaplątał i teraz nie może się ruszyć.</vt:lpstr>
      <vt:lpstr>Spotykacie bardzo przygnębionego ryjówkokuka. Szybko okazuje się, że skończyły mu się składniki do wypieku ziemiobułek i gruzochlebów - przysmaku całego Bodenstadt.</vt:lpstr>
      <vt:lpstr>Nadchodzi święto ziemi - nauczcie się Waszego tradycyjnego tańca z tej okazji.</vt:lpstr>
      <vt:lpstr>Korytarz obrósł grzybami, czy one są jadalne?</vt:lpstr>
      <vt:lpstr>W jednym z korytaryu purchawka emituje śmiechogaz - każdy kto tam wchodzi zaczyna się głośno śmiać i przeszkadza innym:</vt:lpstr>
      <vt:lpstr>Znaleźliście radio - naprawcie je!</vt:lpstr>
      <vt:lpstr>W korytarzu przed Wami szaleje pożar!</vt:lpstr>
      <vt:lpstr>Znaleźliście zgubione ciepłe kapcie.</vt:lpstr>
      <vt:lpstr>W całym mieście zgasło światło.</vt:lpstr>
      <vt:lpstr>Ziemioludzie dostali nowe sweterki, ale bardzo je gryzą.</vt:lpstr>
      <vt:lpstr>Spotykacie kopalnianego gnoma. Gnom, jak to gnom - robi wszystko, żeby Was zdenerwować.</vt:lpstr>
      <vt:lpstr>Spotykacie rodzinę ziemiogrzebków, którym zawaliło się wejście do norki.</vt:lpstr>
      <vt:lpstr>W oddali słychać szloch - to królowa mrówek zgubiła się w podziemnych korytarzach.</vt:lpstr>
      <vt:lpstr>W jednej z podziemnych tawern zalało spiżarnię.</vt:lpstr>
      <vt:lpstr>Turkuć pod Janek utknął w wejściu do swojej komory.</vt:lpstr>
      <vt:lpstr>Kuzyni Rodzeństwa Mrówaczy gilgoczą Was po kostkach, a potem uciekają.</vt:lpstr>
      <vt:lpstr>Zaplątane dżdżownice kłócą się która, której weszła w drogę.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182</cp:revision>
  <dcterms:created xsi:type="dcterms:W3CDTF">2018-06-30T18:32:31Z</dcterms:created>
  <dcterms:modified xsi:type="dcterms:W3CDTF">2019-02-21T13:27:10Z</dcterms:modified>
</cp:coreProperties>
</file>