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</p:sldIdLst>
  <p:sldSz cx="3962400" cy="5514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267734D-6273-4CA9-AA1F-2B66492100AF}" v="32" dt="2019-02-21T17:04:18.8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49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rianna Wójcik" userId="79ffcff6ed223502" providerId="Windows Live" clId="Web-{5AEF82A5-C1CE-4F73-B6F5-183E9DED7291}"/>
    <pc:docChg chg="mod modSld modMainMaster setSldSz">
      <pc:chgData name="Adrianna Wójcik" userId="79ffcff6ed223502" providerId="Windows Live" clId="Web-{5AEF82A5-C1CE-4F73-B6F5-183E9DED7291}" dt="2019-02-11T23:30:36.921" v="16" actId="20577"/>
      <pc:docMkLst>
        <pc:docMk/>
      </pc:docMkLst>
      <pc:sldChg chg="modSp">
        <pc:chgData name="Adrianna Wójcik" userId="79ffcff6ed223502" providerId="Windows Live" clId="Web-{5AEF82A5-C1CE-4F73-B6F5-183E9DED7291}" dt="2019-02-11T23:30:05.562" v="14" actId="20577"/>
        <pc:sldMkLst>
          <pc:docMk/>
          <pc:sldMk cId="919236819" sldId="256"/>
        </pc:sldMkLst>
        <pc:spChg chg="mod">
          <ac:chgData name="Adrianna Wójcik" userId="79ffcff6ed223502" providerId="Windows Live" clId="Web-{5AEF82A5-C1CE-4F73-B6F5-183E9DED7291}" dt="2019-02-11T23:28:57.500" v="1" actId="1076"/>
          <ac:spMkLst>
            <pc:docMk/>
            <pc:sldMk cId="919236819" sldId="256"/>
            <ac:spMk id="2" creationId="{0C7260E8-6F4C-4B52-8C05-5E81C8C0AC8E}"/>
          </ac:spMkLst>
        </pc:spChg>
        <pc:spChg chg="mod">
          <ac:chgData name="Adrianna Wójcik" userId="79ffcff6ed223502" providerId="Windows Live" clId="Web-{5AEF82A5-C1CE-4F73-B6F5-183E9DED7291}" dt="2019-02-11T23:30:05.562" v="14" actId="20577"/>
          <ac:spMkLst>
            <pc:docMk/>
            <pc:sldMk cId="919236819" sldId="256"/>
            <ac:spMk id="3" creationId="{3BBF367E-C7AF-465E-A4BE-02E0200021FF}"/>
          </ac:spMkLst>
        </pc:spChg>
        <pc:spChg chg="mod">
          <ac:chgData name="Adrianna Wójcik" userId="79ffcff6ed223502" providerId="Windows Live" clId="Web-{5AEF82A5-C1CE-4F73-B6F5-183E9DED7291}" dt="2019-02-11T23:29:16.641" v="7" actId="14100"/>
          <ac:spMkLst>
            <pc:docMk/>
            <pc:sldMk cId="919236819" sldId="25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AEF82A5-C1CE-4F73-B6F5-183E9DED7291}" dt="2019-02-11T23:28:31.453" v="0"/>
        <pc:sldMkLst>
          <pc:docMk/>
          <pc:sldMk cId="352568138" sldId="258"/>
        </pc:sldMkLst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352568138" sldId="258"/>
            <ac:spMk id="2" creationId="{0C7260E8-6F4C-4B52-8C05-5E81C8C0AC8E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352568138" sldId="258"/>
            <ac:spMk id="3" creationId="{3BBF367E-C7AF-465E-A4BE-02E0200021FF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352568138" sldId="258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AEF82A5-C1CE-4F73-B6F5-183E9DED7291}" dt="2019-02-11T23:28:31.453" v="0"/>
        <pc:sldMkLst>
          <pc:docMk/>
          <pc:sldMk cId="1811337455" sldId="259"/>
        </pc:sldMkLst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1811337455" sldId="259"/>
            <ac:spMk id="2" creationId="{0C7260E8-6F4C-4B52-8C05-5E81C8C0AC8E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1811337455" sldId="259"/>
            <ac:spMk id="3" creationId="{3BBF367E-C7AF-465E-A4BE-02E0200021FF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1811337455" sldId="259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AEF82A5-C1CE-4F73-B6F5-183E9DED7291}" dt="2019-02-11T23:28:31.453" v="0"/>
        <pc:sldMkLst>
          <pc:docMk/>
          <pc:sldMk cId="2610562718" sldId="260"/>
        </pc:sldMkLst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2610562718" sldId="260"/>
            <ac:spMk id="2" creationId="{0C7260E8-6F4C-4B52-8C05-5E81C8C0AC8E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2610562718" sldId="260"/>
            <ac:spMk id="3" creationId="{3BBF367E-C7AF-465E-A4BE-02E0200021FF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2610562718" sldId="260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AEF82A5-C1CE-4F73-B6F5-183E9DED7291}" dt="2019-02-11T23:28:31.453" v="0"/>
        <pc:sldMkLst>
          <pc:docMk/>
          <pc:sldMk cId="250307705" sldId="261"/>
        </pc:sldMkLst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250307705" sldId="261"/>
            <ac:spMk id="2" creationId="{0C7260E8-6F4C-4B52-8C05-5E81C8C0AC8E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250307705" sldId="261"/>
            <ac:spMk id="3" creationId="{3BBF367E-C7AF-465E-A4BE-02E0200021FF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250307705" sldId="261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AEF82A5-C1CE-4F73-B6F5-183E9DED7291}" dt="2019-02-11T23:28:31.453" v="0"/>
        <pc:sldMkLst>
          <pc:docMk/>
          <pc:sldMk cId="684914489" sldId="262"/>
        </pc:sldMkLst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684914489" sldId="262"/>
            <ac:spMk id="2" creationId="{0C7260E8-6F4C-4B52-8C05-5E81C8C0AC8E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684914489" sldId="262"/>
            <ac:spMk id="3" creationId="{3BBF367E-C7AF-465E-A4BE-02E0200021FF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684914489" sldId="262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AEF82A5-C1CE-4F73-B6F5-183E9DED7291}" dt="2019-02-11T23:28:31.453" v="0"/>
        <pc:sldMkLst>
          <pc:docMk/>
          <pc:sldMk cId="2009182012" sldId="263"/>
        </pc:sldMkLst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2009182012" sldId="263"/>
            <ac:spMk id="2" creationId="{0C7260E8-6F4C-4B52-8C05-5E81C8C0AC8E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2009182012" sldId="263"/>
            <ac:spMk id="3" creationId="{3BBF367E-C7AF-465E-A4BE-02E0200021FF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2009182012" sldId="263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AEF82A5-C1CE-4F73-B6F5-183E9DED7291}" dt="2019-02-11T23:28:31.453" v="0"/>
        <pc:sldMkLst>
          <pc:docMk/>
          <pc:sldMk cId="1066251469" sldId="264"/>
        </pc:sldMkLst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1066251469" sldId="264"/>
            <ac:spMk id="2" creationId="{0C7260E8-6F4C-4B52-8C05-5E81C8C0AC8E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1066251469" sldId="264"/>
            <ac:spMk id="3" creationId="{3BBF367E-C7AF-465E-A4BE-02E0200021FF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1066251469" sldId="264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AEF82A5-C1CE-4F73-B6F5-183E9DED7291}" dt="2019-02-11T23:28:31.453" v="0"/>
        <pc:sldMkLst>
          <pc:docMk/>
          <pc:sldMk cId="3966047843" sldId="265"/>
        </pc:sldMkLst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3966047843" sldId="265"/>
            <ac:spMk id="2" creationId="{0C7260E8-6F4C-4B52-8C05-5E81C8C0AC8E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3966047843" sldId="265"/>
            <ac:spMk id="3" creationId="{3BBF367E-C7AF-465E-A4BE-02E0200021FF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3966047843" sldId="265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AEF82A5-C1CE-4F73-B6F5-183E9DED7291}" dt="2019-02-11T23:28:31.453" v="0"/>
        <pc:sldMkLst>
          <pc:docMk/>
          <pc:sldMk cId="2916470873" sldId="266"/>
        </pc:sldMkLst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2916470873" sldId="266"/>
            <ac:spMk id="2" creationId="{0C7260E8-6F4C-4B52-8C05-5E81C8C0AC8E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2916470873" sldId="266"/>
            <ac:spMk id="3" creationId="{3BBF367E-C7AF-465E-A4BE-02E0200021FF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2916470873" sldId="26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AEF82A5-C1CE-4F73-B6F5-183E9DED7291}" dt="2019-02-11T23:28:31.453" v="0"/>
        <pc:sldMkLst>
          <pc:docMk/>
          <pc:sldMk cId="912130363" sldId="267"/>
        </pc:sldMkLst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912130363" sldId="267"/>
            <ac:spMk id="2" creationId="{0C7260E8-6F4C-4B52-8C05-5E81C8C0AC8E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912130363" sldId="267"/>
            <ac:spMk id="3" creationId="{3BBF367E-C7AF-465E-A4BE-02E0200021FF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912130363" sldId="267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AEF82A5-C1CE-4F73-B6F5-183E9DED7291}" dt="2019-02-11T23:28:31.453" v="0"/>
        <pc:sldMkLst>
          <pc:docMk/>
          <pc:sldMk cId="2048691521" sldId="268"/>
        </pc:sldMkLst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2048691521" sldId="268"/>
            <ac:spMk id="2" creationId="{0C7260E8-6F4C-4B52-8C05-5E81C8C0AC8E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2048691521" sldId="268"/>
            <ac:spMk id="3" creationId="{3BBF367E-C7AF-465E-A4BE-02E0200021FF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2048691521" sldId="268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AEF82A5-C1CE-4F73-B6F5-183E9DED7291}" dt="2019-02-11T23:28:31.453" v="0"/>
        <pc:sldMkLst>
          <pc:docMk/>
          <pc:sldMk cId="1701544960" sldId="269"/>
        </pc:sldMkLst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1701544960" sldId="269"/>
            <ac:spMk id="2" creationId="{0C7260E8-6F4C-4B52-8C05-5E81C8C0AC8E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1701544960" sldId="269"/>
            <ac:spMk id="3" creationId="{3BBF367E-C7AF-465E-A4BE-02E0200021FF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1701544960" sldId="269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AEF82A5-C1CE-4F73-B6F5-183E9DED7291}" dt="2019-02-11T23:28:31.453" v="0"/>
        <pc:sldMkLst>
          <pc:docMk/>
          <pc:sldMk cId="412673396" sldId="270"/>
        </pc:sldMkLst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412673396" sldId="270"/>
            <ac:spMk id="2" creationId="{0C7260E8-6F4C-4B52-8C05-5E81C8C0AC8E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412673396" sldId="270"/>
            <ac:spMk id="3" creationId="{3BBF367E-C7AF-465E-A4BE-02E0200021FF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412673396" sldId="270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AEF82A5-C1CE-4F73-B6F5-183E9DED7291}" dt="2019-02-11T23:28:31.453" v="0"/>
        <pc:sldMkLst>
          <pc:docMk/>
          <pc:sldMk cId="3044692101" sldId="271"/>
        </pc:sldMkLst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3044692101" sldId="271"/>
            <ac:spMk id="2" creationId="{0C7260E8-6F4C-4B52-8C05-5E81C8C0AC8E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3044692101" sldId="271"/>
            <ac:spMk id="3" creationId="{3BBF367E-C7AF-465E-A4BE-02E0200021FF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3044692101" sldId="271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AEF82A5-C1CE-4F73-B6F5-183E9DED7291}" dt="2019-02-11T23:28:31.453" v="0"/>
        <pc:sldMkLst>
          <pc:docMk/>
          <pc:sldMk cId="2874104952" sldId="272"/>
        </pc:sldMkLst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2874104952" sldId="272"/>
            <ac:spMk id="2" creationId="{0C7260E8-6F4C-4B52-8C05-5E81C8C0AC8E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2874104952" sldId="272"/>
            <ac:spMk id="3" creationId="{3BBF367E-C7AF-465E-A4BE-02E0200021FF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2874104952" sldId="272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AEF82A5-C1CE-4F73-B6F5-183E9DED7291}" dt="2019-02-11T23:28:31.453" v="0"/>
        <pc:sldMkLst>
          <pc:docMk/>
          <pc:sldMk cId="2186872378" sldId="273"/>
        </pc:sldMkLst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2186872378" sldId="273"/>
            <ac:spMk id="2" creationId="{0C7260E8-6F4C-4B52-8C05-5E81C8C0AC8E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2186872378" sldId="273"/>
            <ac:spMk id="3" creationId="{3BBF367E-C7AF-465E-A4BE-02E0200021FF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2186872378" sldId="273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AEF82A5-C1CE-4F73-B6F5-183E9DED7291}" dt="2019-02-11T23:28:31.453" v="0"/>
        <pc:sldMkLst>
          <pc:docMk/>
          <pc:sldMk cId="1638805795" sldId="274"/>
        </pc:sldMkLst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1638805795" sldId="274"/>
            <ac:spMk id="2" creationId="{0C7260E8-6F4C-4B52-8C05-5E81C8C0AC8E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1638805795" sldId="274"/>
            <ac:spMk id="3" creationId="{3BBF367E-C7AF-465E-A4BE-02E0200021FF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1638805795" sldId="274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AEF82A5-C1CE-4F73-B6F5-183E9DED7291}" dt="2019-02-11T23:28:31.453" v="0"/>
        <pc:sldMkLst>
          <pc:docMk/>
          <pc:sldMk cId="818298893" sldId="275"/>
        </pc:sldMkLst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818298893" sldId="275"/>
            <ac:spMk id="2" creationId="{0C7260E8-6F4C-4B52-8C05-5E81C8C0AC8E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818298893" sldId="275"/>
            <ac:spMk id="3" creationId="{3BBF367E-C7AF-465E-A4BE-02E0200021FF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818298893" sldId="275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AEF82A5-C1CE-4F73-B6F5-183E9DED7291}" dt="2019-02-11T23:28:31.453" v="0"/>
        <pc:sldMkLst>
          <pc:docMk/>
          <pc:sldMk cId="1992069397" sldId="276"/>
        </pc:sldMkLst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1992069397" sldId="276"/>
            <ac:spMk id="2" creationId="{0C7260E8-6F4C-4B52-8C05-5E81C8C0AC8E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1992069397" sldId="276"/>
            <ac:spMk id="3" creationId="{3BBF367E-C7AF-465E-A4BE-02E0200021FF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1992069397" sldId="27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AEF82A5-C1CE-4F73-B6F5-183E9DED7291}" dt="2019-02-11T23:28:31.453" v="0"/>
        <pc:sldMkLst>
          <pc:docMk/>
          <pc:sldMk cId="1367049764" sldId="277"/>
        </pc:sldMkLst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1367049764" sldId="277"/>
            <ac:spMk id="2" creationId="{0C7260E8-6F4C-4B52-8C05-5E81C8C0AC8E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1367049764" sldId="277"/>
            <ac:spMk id="3" creationId="{3BBF367E-C7AF-465E-A4BE-02E0200021FF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1367049764" sldId="277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AEF82A5-C1CE-4F73-B6F5-183E9DED7291}" dt="2019-02-11T23:28:31.453" v="0"/>
        <pc:sldMkLst>
          <pc:docMk/>
          <pc:sldMk cId="789960919" sldId="278"/>
        </pc:sldMkLst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789960919" sldId="278"/>
            <ac:spMk id="2" creationId="{0C7260E8-6F4C-4B52-8C05-5E81C8C0AC8E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789960919" sldId="278"/>
            <ac:spMk id="3" creationId="{3BBF367E-C7AF-465E-A4BE-02E0200021FF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789960919" sldId="278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AEF82A5-C1CE-4F73-B6F5-183E9DED7291}" dt="2019-02-11T23:28:31.453" v="0"/>
        <pc:sldMkLst>
          <pc:docMk/>
          <pc:sldMk cId="2227950191" sldId="279"/>
        </pc:sldMkLst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2227950191" sldId="279"/>
            <ac:spMk id="2" creationId="{0C7260E8-6F4C-4B52-8C05-5E81C8C0AC8E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2227950191" sldId="279"/>
            <ac:spMk id="3" creationId="{3BBF367E-C7AF-465E-A4BE-02E0200021FF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2227950191" sldId="279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AEF82A5-C1CE-4F73-B6F5-183E9DED7291}" dt="2019-02-11T23:28:31.453" v="0"/>
        <pc:sldMkLst>
          <pc:docMk/>
          <pc:sldMk cId="1718729475" sldId="280"/>
        </pc:sldMkLst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1718729475" sldId="280"/>
            <ac:spMk id="2" creationId="{0C7260E8-6F4C-4B52-8C05-5E81C8C0AC8E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1718729475" sldId="280"/>
            <ac:spMk id="3" creationId="{3BBF367E-C7AF-465E-A4BE-02E0200021FF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1718729475" sldId="280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AEF82A5-C1CE-4F73-B6F5-183E9DED7291}" dt="2019-02-11T23:28:31.453" v="0"/>
        <pc:sldMkLst>
          <pc:docMk/>
          <pc:sldMk cId="2123444869" sldId="281"/>
        </pc:sldMkLst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2123444869" sldId="281"/>
            <ac:spMk id="2" creationId="{0C7260E8-6F4C-4B52-8C05-5E81C8C0AC8E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2123444869" sldId="281"/>
            <ac:spMk id="3" creationId="{3BBF367E-C7AF-465E-A4BE-02E0200021FF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2123444869" sldId="281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AEF82A5-C1CE-4F73-B6F5-183E9DED7291}" dt="2019-02-11T23:28:31.453" v="0"/>
        <pc:sldMkLst>
          <pc:docMk/>
          <pc:sldMk cId="3939180489" sldId="282"/>
        </pc:sldMkLst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3939180489" sldId="282"/>
            <ac:spMk id="2" creationId="{0C7260E8-6F4C-4B52-8C05-5E81C8C0AC8E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3939180489" sldId="282"/>
            <ac:spMk id="3" creationId="{3BBF367E-C7AF-465E-A4BE-02E0200021FF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3939180489" sldId="282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AEF82A5-C1CE-4F73-B6F5-183E9DED7291}" dt="2019-02-11T23:28:31.453" v="0"/>
        <pc:sldMkLst>
          <pc:docMk/>
          <pc:sldMk cId="2884192995" sldId="283"/>
        </pc:sldMkLst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2884192995" sldId="283"/>
            <ac:spMk id="2" creationId="{0C7260E8-6F4C-4B52-8C05-5E81C8C0AC8E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2884192995" sldId="283"/>
            <ac:spMk id="3" creationId="{3BBF367E-C7AF-465E-A4BE-02E0200021FF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2884192995" sldId="283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AEF82A5-C1CE-4F73-B6F5-183E9DED7291}" dt="2019-02-11T23:28:31.453" v="0"/>
        <pc:sldMkLst>
          <pc:docMk/>
          <pc:sldMk cId="3957631942" sldId="284"/>
        </pc:sldMkLst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3957631942" sldId="284"/>
            <ac:spMk id="2" creationId="{0C7260E8-6F4C-4B52-8C05-5E81C8C0AC8E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3957631942" sldId="284"/>
            <ac:spMk id="3" creationId="{3BBF367E-C7AF-465E-A4BE-02E0200021FF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3957631942" sldId="284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AEF82A5-C1CE-4F73-B6F5-183E9DED7291}" dt="2019-02-11T23:28:31.453" v="0"/>
        <pc:sldMkLst>
          <pc:docMk/>
          <pc:sldMk cId="2475006208" sldId="285"/>
        </pc:sldMkLst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2475006208" sldId="285"/>
            <ac:spMk id="2" creationId="{0C7260E8-6F4C-4B52-8C05-5E81C8C0AC8E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2475006208" sldId="285"/>
            <ac:spMk id="3" creationId="{3BBF367E-C7AF-465E-A4BE-02E0200021FF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2475006208" sldId="285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AEF82A5-C1CE-4F73-B6F5-183E9DED7291}" dt="2019-02-11T23:28:31.453" v="0"/>
        <pc:sldMkLst>
          <pc:docMk/>
          <pc:sldMk cId="612605633" sldId="286"/>
        </pc:sldMkLst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612605633" sldId="286"/>
            <ac:spMk id="2" creationId="{0C7260E8-6F4C-4B52-8C05-5E81C8C0AC8E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612605633" sldId="286"/>
            <ac:spMk id="3" creationId="{3BBF367E-C7AF-465E-A4BE-02E0200021FF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612605633" sldId="28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AEF82A5-C1CE-4F73-B6F5-183E9DED7291}" dt="2019-02-11T23:28:31.453" v="0"/>
        <pc:sldMkLst>
          <pc:docMk/>
          <pc:sldMk cId="3785074081" sldId="287"/>
        </pc:sldMkLst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3785074081" sldId="287"/>
            <ac:spMk id="2" creationId="{0C7260E8-6F4C-4B52-8C05-5E81C8C0AC8E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3785074081" sldId="287"/>
            <ac:spMk id="3" creationId="{3BBF367E-C7AF-465E-A4BE-02E0200021FF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3785074081" sldId="287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AEF82A5-C1CE-4F73-B6F5-183E9DED7291}" dt="2019-02-11T23:28:31.453" v="0"/>
        <pc:sldMkLst>
          <pc:docMk/>
          <pc:sldMk cId="3198574478" sldId="288"/>
        </pc:sldMkLst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3198574478" sldId="288"/>
            <ac:spMk id="2" creationId="{0C7260E8-6F4C-4B52-8C05-5E81C8C0AC8E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3198574478" sldId="288"/>
            <ac:spMk id="3" creationId="{3BBF367E-C7AF-465E-A4BE-02E0200021FF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k cId="3198574478" sldId="288"/>
            <ac:spMk id="6" creationId="{AF4B846A-47B4-4043-9783-413B6B743F08}"/>
          </ac:spMkLst>
        </pc:spChg>
      </pc:sldChg>
      <pc:sldMasterChg chg="modSp modSldLayout">
        <pc:chgData name="Adrianna Wójcik" userId="79ffcff6ed223502" providerId="Windows Live" clId="Web-{5AEF82A5-C1CE-4F73-B6F5-183E9DED7291}" dt="2019-02-11T23:28:31.453" v="0"/>
        <pc:sldMasterMkLst>
          <pc:docMk/>
          <pc:sldMasterMk cId="4203913678" sldId="2147483684"/>
        </pc:sldMasterMkLst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asterMk cId="4203913678" sldId="2147483684"/>
            <ac:spMk id="2" creationId="{00000000-0000-0000-0000-000000000000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asterMk cId="4203913678" sldId="2147483684"/>
            <ac:spMk id="3" creationId="{00000000-0000-0000-0000-000000000000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asterMk cId="4203913678" sldId="2147483684"/>
            <ac:spMk id="4" creationId="{00000000-0000-0000-0000-000000000000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asterMk cId="4203913678" sldId="2147483684"/>
            <ac:spMk id="5" creationId="{00000000-0000-0000-0000-000000000000}"/>
          </ac:spMkLst>
        </pc:spChg>
        <pc:spChg chg="mod">
          <ac:chgData name="Adrianna Wójcik" userId="79ffcff6ed223502" providerId="Windows Live" clId="Web-{5AEF82A5-C1CE-4F73-B6F5-183E9DED7291}" dt="2019-02-11T23:28:31.453" v="0"/>
          <ac:spMkLst>
            <pc:docMk/>
            <pc:sldMasterMk cId="4203913678" sldId="2147483684"/>
            <ac:spMk id="6" creationId="{00000000-0000-0000-0000-000000000000}"/>
          </ac:spMkLst>
        </pc:spChg>
        <pc:sldLayoutChg chg="modSp">
          <pc:chgData name="Adrianna Wójcik" userId="79ffcff6ed223502" providerId="Windows Live" clId="Web-{5AEF82A5-C1CE-4F73-B6F5-183E9DED7291}" dt="2019-02-11T23:28:31.453" v="0"/>
          <pc:sldLayoutMkLst>
            <pc:docMk/>
            <pc:sldMasterMk cId="4203913678" sldId="2147483684"/>
            <pc:sldLayoutMk cId="1712904587" sldId="2147483685"/>
          </pc:sldLayoutMkLst>
          <pc:spChg chg="mod">
            <ac:chgData name="Adrianna Wójcik" userId="79ffcff6ed223502" providerId="Windows Live" clId="Web-{5AEF82A5-C1CE-4F73-B6F5-183E9DED7291}" dt="2019-02-11T23:28:31.453" v="0"/>
            <ac:spMkLst>
              <pc:docMk/>
              <pc:sldMasterMk cId="4203913678" sldId="2147483684"/>
              <pc:sldLayoutMk cId="1712904587" sldId="2147483685"/>
              <ac:spMk id="2" creationId="{00000000-0000-0000-0000-000000000000}"/>
            </ac:spMkLst>
          </pc:spChg>
          <pc:spChg chg="mod">
            <ac:chgData name="Adrianna Wójcik" userId="79ffcff6ed223502" providerId="Windows Live" clId="Web-{5AEF82A5-C1CE-4F73-B6F5-183E9DED7291}" dt="2019-02-11T23:28:31.453" v="0"/>
            <ac:spMkLst>
              <pc:docMk/>
              <pc:sldMasterMk cId="4203913678" sldId="2147483684"/>
              <pc:sldLayoutMk cId="1712904587" sldId="2147483685"/>
              <ac:spMk id="3" creationId="{00000000-0000-0000-0000-000000000000}"/>
            </ac:spMkLst>
          </pc:spChg>
        </pc:sldLayoutChg>
        <pc:sldLayoutChg chg="modSp">
          <pc:chgData name="Adrianna Wójcik" userId="79ffcff6ed223502" providerId="Windows Live" clId="Web-{5AEF82A5-C1CE-4F73-B6F5-183E9DED7291}" dt="2019-02-11T23:28:31.453" v="0"/>
          <pc:sldLayoutMkLst>
            <pc:docMk/>
            <pc:sldMasterMk cId="4203913678" sldId="2147483684"/>
            <pc:sldLayoutMk cId="4115098470" sldId="2147483687"/>
          </pc:sldLayoutMkLst>
          <pc:spChg chg="mod">
            <ac:chgData name="Adrianna Wójcik" userId="79ffcff6ed223502" providerId="Windows Live" clId="Web-{5AEF82A5-C1CE-4F73-B6F5-183E9DED7291}" dt="2019-02-11T23:28:31.453" v="0"/>
            <ac:spMkLst>
              <pc:docMk/>
              <pc:sldMasterMk cId="4203913678" sldId="2147483684"/>
              <pc:sldLayoutMk cId="4115098470" sldId="2147483687"/>
              <ac:spMk id="2" creationId="{00000000-0000-0000-0000-000000000000}"/>
            </ac:spMkLst>
          </pc:spChg>
          <pc:spChg chg="mod">
            <ac:chgData name="Adrianna Wójcik" userId="79ffcff6ed223502" providerId="Windows Live" clId="Web-{5AEF82A5-C1CE-4F73-B6F5-183E9DED7291}" dt="2019-02-11T23:28:31.453" v="0"/>
            <ac:spMkLst>
              <pc:docMk/>
              <pc:sldMasterMk cId="4203913678" sldId="2147483684"/>
              <pc:sldLayoutMk cId="4115098470" sldId="2147483687"/>
              <ac:spMk id="3" creationId="{00000000-0000-0000-0000-000000000000}"/>
            </ac:spMkLst>
          </pc:spChg>
        </pc:sldLayoutChg>
        <pc:sldLayoutChg chg="modSp">
          <pc:chgData name="Adrianna Wójcik" userId="79ffcff6ed223502" providerId="Windows Live" clId="Web-{5AEF82A5-C1CE-4F73-B6F5-183E9DED7291}" dt="2019-02-11T23:28:31.453" v="0"/>
          <pc:sldLayoutMkLst>
            <pc:docMk/>
            <pc:sldMasterMk cId="4203913678" sldId="2147483684"/>
            <pc:sldLayoutMk cId="1931788171" sldId="2147483688"/>
          </pc:sldLayoutMkLst>
          <pc:spChg chg="mod">
            <ac:chgData name="Adrianna Wójcik" userId="79ffcff6ed223502" providerId="Windows Live" clId="Web-{5AEF82A5-C1CE-4F73-B6F5-183E9DED7291}" dt="2019-02-11T23:28:31.453" v="0"/>
            <ac:spMkLst>
              <pc:docMk/>
              <pc:sldMasterMk cId="4203913678" sldId="2147483684"/>
              <pc:sldLayoutMk cId="1931788171" sldId="2147483688"/>
              <ac:spMk id="3" creationId="{00000000-0000-0000-0000-000000000000}"/>
            </ac:spMkLst>
          </pc:spChg>
          <pc:spChg chg="mod">
            <ac:chgData name="Adrianna Wójcik" userId="79ffcff6ed223502" providerId="Windows Live" clId="Web-{5AEF82A5-C1CE-4F73-B6F5-183E9DED7291}" dt="2019-02-11T23:28:31.453" v="0"/>
            <ac:spMkLst>
              <pc:docMk/>
              <pc:sldMasterMk cId="4203913678" sldId="2147483684"/>
              <pc:sldLayoutMk cId="1931788171" sldId="2147483688"/>
              <ac:spMk id="4" creationId="{00000000-0000-0000-0000-000000000000}"/>
            </ac:spMkLst>
          </pc:spChg>
        </pc:sldLayoutChg>
        <pc:sldLayoutChg chg="modSp">
          <pc:chgData name="Adrianna Wójcik" userId="79ffcff6ed223502" providerId="Windows Live" clId="Web-{5AEF82A5-C1CE-4F73-B6F5-183E9DED7291}" dt="2019-02-11T23:28:31.453" v="0"/>
          <pc:sldLayoutMkLst>
            <pc:docMk/>
            <pc:sldMasterMk cId="4203913678" sldId="2147483684"/>
            <pc:sldLayoutMk cId="1198016066" sldId="2147483689"/>
          </pc:sldLayoutMkLst>
          <pc:spChg chg="mod">
            <ac:chgData name="Adrianna Wójcik" userId="79ffcff6ed223502" providerId="Windows Live" clId="Web-{5AEF82A5-C1CE-4F73-B6F5-183E9DED7291}" dt="2019-02-11T23:28:31.453" v="0"/>
            <ac:spMkLst>
              <pc:docMk/>
              <pc:sldMasterMk cId="4203913678" sldId="2147483684"/>
              <pc:sldLayoutMk cId="1198016066" sldId="2147483689"/>
              <ac:spMk id="2" creationId="{00000000-0000-0000-0000-000000000000}"/>
            </ac:spMkLst>
          </pc:spChg>
          <pc:spChg chg="mod">
            <ac:chgData name="Adrianna Wójcik" userId="79ffcff6ed223502" providerId="Windows Live" clId="Web-{5AEF82A5-C1CE-4F73-B6F5-183E9DED7291}" dt="2019-02-11T23:28:31.453" v="0"/>
            <ac:spMkLst>
              <pc:docMk/>
              <pc:sldMasterMk cId="4203913678" sldId="2147483684"/>
              <pc:sldLayoutMk cId="1198016066" sldId="2147483689"/>
              <ac:spMk id="3" creationId="{00000000-0000-0000-0000-000000000000}"/>
            </ac:spMkLst>
          </pc:spChg>
          <pc:spChg chg="mod">
            <ac:chgData name="Adrianna Wójcik" userId="79ffcff6ed223502" providerId="Windows Live" clId="Web-{5AEF82A5-C1CE-4F73-B6F5-183E9DED7291}" dt="2019-02-11T23:28:31.453" v="0"/>
            <ac:spMkLst>
              <pc:docMk/>
              <pc:sldMasterMk cId="4203913678" sldId="2147483684"/>
              <pc:sldLayoutMk cId="1198016066" sldId="2147483689"/>
              <ac:spMk id="4" creationId="{00000000-0000-0000-0000-000000000000}"/>
            </ac:spMkLst>
          </pc:spChg>
          <pc:spChg chg="mod">
            <ac:chgData name="Adrianna Wójcik" userId="79ffcff6ed223502" providerId="Windows Live" clId="Web-{5AEF82A5-C1CE-4F73-B6F5-183E9DED7291}" dt="2019-02-11T23:28:31.453" v="0"/>
            <ac:spMkLst>
              <pc:docMk/>
              <pc:sldMasterMk cId="4203913678" sldId="2147483684"/>
              <pc:sldLayoutMk cId="1198016066" sldId="2147483689"/>
              <ac:spMk id="5" creationId="{00000000-0000-0000-0000-000000000000}"/>
            </ac:spMkLst>
          </pc:spChg>
          <pc:spChg chg="mod">
            <ac:chgData name="Adrianna Wójcik" userId="79ffcff6ed223502" providerId="Windows Live" clId="Web-{5AEF82A5-C1CE-4F73-B6F5-183E9DED7291}" dt="2019-02-11T23:28:31.453" v="0"/>
            <ac:spMkLst>
              <pc:docMk/>
              <pc:sldMasterMk cId="4203913678" sldId="2147483684"/>
              <pc:sldLayoutMk cId="1198016066" sldId="2147483689"/>
              <ac:spMk id="6" creationId="{00000000-0000-0000-0000-000000000000}"/>
            </ac:spMkLst>
          </pc:spChg>
        </pc:sldLayoutChg>
        <pc:sldLayoutChg chg="modSp">
          <pc:chgData name="Adrianna Wójcik" userId="79ffcff6ed223502" providerId="Windows Live" clId="Web-{5AEF82A5-C1CE-4F73-B6F5-183E9DED7291}" dt="2019-02-11T23:28:31.453" v="0"/>
          <pc:sldLayoutMkLst>
            <pc:docMk/>
            <pc:sldMasterMk cId="4203913678" sldId="2147483684"/>
            <pc:sldLayoutMk cId="415813554" sldId="2147483692"/>
          </pc:sldLayoutMkLst>
          <pc:spChg chg="mod">
            <ac:chgData name="Adrianna Wójcik" userId="79ffcff6ed223502" providerId="Windows Live" clId="Web-{5AEF82A5-C1CE-4F73-B6F5-183E9DED7291}" dt="2019-02-11T23:28:31.453" v="0"/>
            <ac:spMkLst>
              <pc:docMk/>
              <pc:sldMasterMk cId="4203913678" sldId="2147483684"/>
              <pc:sldLayoutMk cId="415813554" sldId="2147483692"/>
              <ac:spMk id="2" creationId="{00000000-0000-0000-0000-000000000000}"/>
            </ac:spMkLst>
          </pc:spChg>
          <pc:spChg chg="mod">
            <ac:chgData name="Adrianna Wójcik" userId="79ffcff6ed223502" providerId="Windows Live" clId="Web-{5AEF82A5-C1CE-4F73-B6F5-183E9DED7291}" dt="2019-02-11T23:28:31.453" v="0"/>
            <ac:spMkLst>
              <pc:docMk/>
              <pc:sldMasterMk cId="4203913678" sldId="2147483684"/>
              <pc:sldLayoutMk cId="415813554" sldId="2147483692"/>
              <ac:spMk id="3" creationId="{00000000-0000-0000-0000-000000000000}"/>
            </ac:spMkLst>
          </pc:spChg>
          <pc:spChg chg="mod">
            <ac:chgData name="Adrianna Wójcik" userId="79ffcff6ed223502" providerId="Windows Live" clId="Web-{5AEF82A5-C1CE-4F73-B6F5-183E9DED7291}" dt="2019-02-11T23:28:31.453" v="0"/>
            <ac:spMkLst>
              <pc:docMk/>
              <pc:sldMasterMk cId="4203913678" sldId="2147483684"/>
              <pc:sldLayoutMk cId="415813554" sldId="2147483692"/>
              <ac:spMk id="4" creationId="{00000000-0000-0000-0000-000000000000}"/>
            </ac:spMkLst>
          </pc:spChg>
        </pc:sldLayoutChg>
        <pc:sldLayoutChg chg="modSp">
          <pc:chgData name="Adrianna Wójcik" userId="79ffcff6ed223502" providerId="Windows Live" clId="Web-{5AEF82A5-C1CE-4F73-B6F5-183E9DED7291}" dt="2019-02-11T23:28:31.453" v="0"/>
          <pc:sldLayoutMkLst>
            <pc:docMk/>
            <pc:sldMasterMk cId="4203913678" sldId="2147483684"/>
            <pc:sldLayoutMk cId="1111504543" sldId="2147483693"/>
          </pc:sldLayoutMkLst>
          <pc:spChg chg="mod">
            <ac:chgData name="Adrianna Wójcik" userId="79ffcff6ed223502" providerId="Windows Live" clId="Web-{5AEF82A5-C1CE-4F73-B6F5-183E9DED7291}" dt="2019-02-11T23:28:31.453" v="0"/>
            <ac:spMkLst>
              <pc:docMk/>
              <pc:sldMasterMk cId="4203913678" sldId="2147483684"/>
              <pc:sldLayoutMk cId="1111504543" sldId="2147483693"/>
              <ac:spMk id="2" creationId="{00000000-0000-0000-0000-000000000000}"/>
            </ac:spMkLst>
          </pc:spChg>
          <pc:spChg chg="mod">
            <ac:chgData name="Adrianna Wójcik" userId="79ffcff6ed223502" providerId="Windows Live" clId="Web-{5AEF82A5-C1CE-4F73-B6F5-183E9DED7291}" dt="2019-02-11T23:28:31.453" v="0"/>
            <ac:spMkLst>
              <pc:docMk/>
              <pc:sldMasterMk cId="4203913678" sldId="2147483684"/>
              <pc:sldLayoutMk cId="1111504543" sldId="2147483693"/>
              <ac:spMk id="3" creationId="{00000000-0000-0000-0000-000000000000}"/>
            </ac:spMkLst>
          </pc:spChg>
          <pc:spChg chg="mod">
            <ac:chgData name="Adrianna Wójcik" userId="79ffcff6ed223502" providerId="Windows Live" clId="Web-{5AEF82A5-C1CE-4F73-B6F5-183E9DED7291}" dt="2019-02-11T23:28:31.453" v="0"/>
            <ac:spMkLst>
              <pc:docMk/>
              <pc:sldMasterMk cId="4203913678" sldId="2147483684"/>
              <pc:sldLayoutMk cId="1111504543" sldId="2147483693"/>
              <ac:spMk id="4" creationId="{00000000-0000-0000-0000-000000000000}"/>
            </ac:spMkLst>
          </pc:spChg>
        </pc:sldLayoutChg>
        <pc:sldLayoutChg chg="modSp">
          <pc:chgData name="Adrianna Wójcik" userId="79ffcff6ed223502" providerId="Windows Live" clId="Web-{5AEF82A5-C1CE-4F73-B6F5-183E9DED7291}" dt="2019-02-11T23:28:31.453" v="0"/>
          <pc:sldLayoutMkLst>
            <pc:docMk/>
            <pc:sldMasterMk cId="4203913678" sldId="2147483684"/>
            <pc:sldLayoutMk cId="3564107228" sldId="2147483695"/>
          </pc:sldLayoutMkLst>
          <pc:spChg chg="mod">
            <ac:chgData name="Adrianna Wójcik" userId="79ffcff6ed223502" providerId="Windows Live" clId="Web-{5AEF82A5-C1CE-4F73-B6F5-183E9DED7291}" dt="2019-02-11T23:28:31.453" v="0"/>
            <ac:spMkLst>
              <pc:docMk/>
              <pc:sldMasterMk cId="4203913678" sldId="2147483684"/>
              <pc:sldLayoutMk cId="3564107228" sldId="2147483695"/>
              <ac:spMk id="2" creationId="{00000000-0000-0000-0000-000000000000}"/>
            </ac:spMkLst>
          </pc:spChg>
          <pc:spChg chg="mod">
            <ac:chgData name="Adrianna Wójcik" userId="79ffcff6ed223502" providerId="Windows Live" clId="Web-{5AEF82A5-C1CE-4F73-B6F5-183E9DED7291}" dt="2019-02-11T23:28:31.453" v="0"/>
            <ac:spMkLst>
              <pc:docMk/>
              <pc:sldMasterMk cId="4203913678" sldId="2147483684"/>
              <pc:sldLayoutMk cId="3564107228" sldId="2147483695"/>
              <ac:spMk id="3" creationId="{00000000-0000-0000-0000-000000000000}"/>
            </ac:spMkLst>
          </pc:spChg>
        </pc:sldLayoutChg>
      </pc:sldMasterChg>
    </pc:docChg>
  </pc:docChgLst>
  <pc:docChgLst>
    <pc:chgData name="Adrianna Wójcik" userId="79ffcff6ed223502" providerId="Windows Live" clId="Web-{45A903CA-3DE7-4480-A2A5-725A6243D7A3}"/>
    <pc:docChg chg="modSld">
      <pc:chgData name="Adrianna Wójcik" userId="79ffcff6ed223502" providerId="Windows Live" clId="Web-{45A903CA-3DE7-4480-A2A5-725A6243D7A3}" dt="2019-02-12T00:12:53.318" v="703" actId="1076"/>
      <pc:docMkLst>
        <pc:docMk/>
      </pc:docMkLst>
      <pc:sldChg chg="modSp">
        <pc:chgData name="Adrianna Wójcik" userId="79ffcff6ed223502" providerId="Windows Live" clId="Web-{45A903CA-3DE7-4480-A2A5-725A6243D7A3}" dt="2019-02-11T23:34:39.442" v="23"/>
        <pc:sldMkLst>
          <pc:docMk/>
          <pc:sldMk cId="919236819" sldId="256"/>
        </pc:sldMkLst>
        <pc:spChg chg="mod">
          <ac:chgData name="Adrianna Wójcik" userId="79ffcff6ed223502" providerId="Windows Live" clId="Web-{45A903CA-3DE7-4480-A2A5-725A6243D7A3}" dt="2019-02-11T23:34:27.536" v="18" actId="20577"/>
          <ac:spMkLst>
            <pc:docMk/>
            <pc:sldMk cId="919236819" sldId="256"/>
            <ac:spMk id="2" creationId="{0C7260E8-6F4C-4B52-8C05-5E81C8C0AC8E}"/>
          </ac:spMkLst>
        </pc:spChg>
        <pc:spChg chg="mod">
          <ac:chgData name="Adrianna Wójcik" userId="79ffcff6ed223502" providerId="Windows Live" clId="Web-{45A903CA-3DE7-4480-A2A5-725A6243D7A3}" dt="2019-02-11T23:34:39.426" v="22"/>
          <ac:spMkLst>
            <pc:docMk/>
            <pc:sldMk cId="919236819" sldId="256"/>
            <ac:spMk id="3" creationId="{3BBF367E-C7AF-465E-A4BE-02E0200021FF}"/>
          </ac:spMkLst>
        </pc:spChg>
        <pc:spChg chg="mod">
          <ac:chgData name="Adrianna Wójcik" userId="79ffcff6ed223502" providerId="Windows Live" clId="Web-{45A903CA-3DE7-4480-A2A5-725A6243D7A3}" dt="2019-02-11T23:34:39.442" v="23"/>
          <ac:spMkLst>
            <pc:docMk/>
            <pc:sldMk cId="919236819" sldId="25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45A903CA-3DE7-4480-A2A5-725A6243D7A3}" dt="2019-02-11T23:36:17.254" v="51" actId="1076"/>
        <pc:sldMkLst>
          <pc:docMk/>
          <pc:sldMk cId="352568138" sldId="258"/>
        </pc:sldMkLst>
        <pc:spChg chg="mod">
          <ac:chgData name="Adrianna Wójcik" userId="79ffcff6ed223502" providerId="Windows Live" clId="Web-{45A903CA-3DE7-4480-A2A5-725A6243D7A3}" dt="2019-02-11T23:35:52.519" v="45" actId="1076"/>
          <ac:spMkLst>
            <pc:docMk/>
            <pc:sldMk cId="352568138" sldId="258"/>
            <ac:spMk id="2" creationId="{0C7260E8-6F4C-4B52-8C05-5E81C8C0AC8E}"/>
          </ac:spMkLst>
        </pc:spChg>
        <pc:spChg chg="mod">
          <ac:chgData name="Adrianna Wójcik" userId="79ffcff6ed223502" providerId="Windows Live" clId="Web-{45A903CA-3DE7-4480-A2A5-725A6243D7A3}" dt="2019-02-11T23:36:17.254" v="51" actId="1076"/>
          <ac:spMkLst>
            <pc:docMk/>
            <pc:sldMk cId="352568138" sldId="258"/>
            <ac:spMk id="3" creationId="{3BBF367E-C7AF-465E-A4BE-02E0200021FF}"/>
          </ac:spMkLst>
        </pc:spChg>
        <pc:spChg chg="mod">
          <ac:chgData name="Adrianna Wójcik" userId="79ffcff6ed223502" providerId="Windows Live" clId="Web-{45A903CA-3DE7-4480-A2A5-725A6243D7A3}" dt="2019-02-11T23:36:10.941" v="50" actId="1076"/>
          <ac:spMkLst>
            <pc:docMk/>
            <pc:sldMk cId="352568138" sldId="258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45A903CA-3DE7-4480-A2A5-725A6243D7A3}" dt="2019-02-11T23:37:58.144" v="91" actId="20577"/>
        <pc:sldMkLst>
          <pc:docMk/>
          <pc:sldMk cId="1811337455" sldId="259"/>
        </pc:sldMkLst>
        <pc:spChg chg="mod">
          <ac:chgData name="Adrianna Wójcik" userId="79ffcff6ed223502" providerId="Windows Live" clId="Web-{45A903CA-3DE7-4480-A2A5-725A6243D7A3}" dt="2019-02-11T23:37:27.331" v="78" actId="20577"/>
          <ac:spMkLst>
            <pc:docMk/>
            <pc:sldMk cId="1811337455" sldId="259"/>
            <ac:spMk id="2" creationId="{0C7260E8-6F4C-4B52-8C05-5E81C8C0AC8E}"/>
          </ac:spMkLst>
        </pc:spChg>
        <pc:spChg chg="mod">
          <ac:chgData name="Adrianna Wójcik" userId="79ffcff6ed223502" providerId="Windows Live" clId="Web-{45A903CA-3DE7-4480-A2A5-725A6243D7A3}" dt="2019-02-11T23:37:48.253" v="85" actId="1076"/>
          <ac:spMkLst>
            <pc:docMk/>
            <pc:sldMk cId="1811337455" sldId="259"/>
            <ac:spMk id="3" creationId="{3BBF367E-C7AF-465E-A4BE-02E0200021FF}"/>
          </ac:spMkLst>
        </pc:spChg>
        <pc:spChg chg="mod">
          <ac:chgData name="Adrianna Wójcik" userId="79ffcff6ed223502" providerId="Windows Live" clId="Web-{45A903CA-3DE7-4480-A2A5-725A6243D7A3}" dt="2019-02-11T23:37:58.144" v="91" actId="20577"/>
          <ac:spMkLst>
            <pc:docMk/>
            <pc:sldMk cId="1811337455" sldId="259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45A903CA-3DE7-4480-A2A5-725A6243D7A3}" dt="2019-02-11T23:39:43.440" v="121" actId="20577"/>
        <pc:sldMkLst>
          <pc:docMk/>
          <pc:sldMk cId="2610562718" sldId="260"/>
        </pc:sldMkLst>
        <pc:spChg chg="mod">
          <ac:chgData name="Adrianna Wójcik" userId="79ffcff6ed223502" providerId="Windows Live" clId="Web-{45A903CA-3DE7-4480-A2A5-725A6243D7A3}" dt="2019-02-11T23:39:43.440" v="121" actId="20577"/>
          <ac:spMkLst>
            <pc:docMk/>
            <pc:sldMk cId="2610562718" sldId="260"/>
            <ac:spMk id="2" creationId="{0C7260E8-6F4C-4B52-8C05-5E81C8C0AC8E}"/>
          </ac:spMkLst>
        </pc:spChg>
        <pc:spChg chg="mod">
          <ac:chgData name="Adrianna Wójcik" userId="79ffcff6ed223502" providerId="Windows Live" clId="Web-{45A903CA-3DE7-4480-A2A5-725A6243D7A3}" dt="2019-02-11T23:38:56.237" v="110" actId="1076"/>
          <ac:spMkLst>
            <pc:docMk/>
            <pc:sldMk cId="2610562718" sldId="260"/>
            <ac:spMk id="3" creationId="{3BBF367E-C7AF-465E-A4BE-02E0200021FF}"/>
          </ac:spMkLst>
        </pc:spChg>
        <pc:spChg chg="mod">
          <ac:chgData name="Adrianna Wójcik" userId="79ffcff6ed223502" providerId="Windows Live" clId="Web-{45A903CA-3DE7-4480-A2A5-725A6243D7A3}" dt="2019-02-11T23:38:56.237" v="111" actId="1076"/>
          <ac:spMkLst>
            <pc:docMk/>
            <pc:sldMk cId="2610562718" sldId="260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45A903CA-3DE7-4480-A2A5-725A6243D7A3}" dt="2019-02-11T23:40:42.564" v="143" actId="1076"/>
        <pc:sldMkLst>
          <pc:docMk/>
          <pc:sldMk cId="250307705" sldId="261"/>
        </pc:sldMkLst>
        <pc:spChg chg="mod">
          <ac:chgData name="Adrianna Wójcik" userId="79ffcff6ed223502" providerId="Windows Live" clId="Web-{45A903CA-3DE7-4480-A2A5-725A6243D7A3}" dt="2019-02-11T23:40:11.205" v="135" actId="1076"/>
          <ac:spMkLst>
            <pc:docMk/>
            <pc:sldMk cId="250307705" sldId="261"/>
            <ac:spMk id="2" creationId="{0C7260E8-6F4C-4B52-8C05-5E81C8C0AC8E}"/>
          </ac:spMkLst>
        </pc:spChg>
        <pc:spChg chg="mod">
          <ac:chgData name="Adrianna Wójcik" userId="79ffcff6ed223502" providerId="Windows Live" clId="Web-{45A903CA-3DE7-4480-A2A5-725A6243D7A3}" dt="2019-02-11T23:40:42.564" v="143" actId="1076"/>
          <ac:spMkLst>
            <pc:docMk/>
            <pc:sldMk cId="250307705" sldId="261"/>
            <ac:spMk id="3" creationId="{3BBF367E-C7AF-465E-A4BE-02E0200021FF}"/>
          </ac:spMkLst>
        </pc:spChg>
        <pc:spChg chg="mod">
          <ac:chgData name="Adrianna Wójcik" userId="79ffcff6ed223502" providerId="Windows Live" clId="Web-{45A903CA-3DE7-4480-A2A5-725A6243D7A3}" dt="2019-02-11T23:40:33.643" v="142" actId="1076"/>
          <ac:spMkLst>
            <pc:docMk/>
            <pc:sldMk cId="250307705" sldId="261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45A903CA-3DE7-4480-A2A5-725A6243D7A3}" dt="2019-02-11T23:41:27.392" v="160" actId="1076"/>
        <pc:sldMkLst>
          <pc:docMk/>
          <pc:sldMk cId="684914489" sldId="262"/>
        </pc:sldMkLst>
        <pc:spChg chg="mod">
          <ac:chgData name="Adrianna Wójcik" userId="79ffcff6ed223502" providerId="Windows Live" clId="Web-{45A903CA-3DE7-4480-A2A5-725A6243D7A3}" dt="2019-02-11T23:41:01.236" v="151" actId="14100"/>
          <ac:spMkLst>
            <pc:docMk/>
            <pc:sldMk cId="684914489" sldId="262"/>
            <ac:spMk id="2" creationId="{0C7260E8-6F4C-4B52-8C05-5E81C8C0AC8E}"/>
          </ac:spMkLst>
        </pc:spChg>
        <pc:spChg chg="mod">
          <ac:chgData name="Adrianna Wójcik" userId="79ffcff6ed223502" providerId="Windows Live" clId="Web-{45A903CA-3DE7-4480-A2A5-725A6243D7A3}" dt="2019-02-11T23:41:23.689" v="158" actId="1076"/>
          <ac:spMkLst>
            <pc:docMk/>
            <pc:sldMk cId="684914489" sldId="262"/>
            <ac:spMk id="3" creationId="{3BBF367E-C7AF-465E-A4BE-02E0200021FF}"/>
          </ac:spMkLst>
        </pc:spChg>
        <pc:spChg chg="mod">
          <ac:chgData name="Adrianna Wójcik" userId="79ffcff6ed223502" providerId="Windows Live" clId="Web-{45A903CA-3DE7-4480-A2A5-725A6243D7A3}" dt="2019-02-11T23:41:27.392" v="160" actId="1076"/>
          <ac:spMkLst>
            <pc:docMk/>
            <pc:sldMk cId="684914489" sldId="262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45A903CA-3DE7-4480-A2A5-725A6243D7A3}" dt="2019-02-11T23:42:18.251" v="177" actId="1076"/>
        <pc:sldMkLst>
          <pc:docMk/>
          <pc:sldMk cId="2009182012" sldId="263"/>
        </pc:sldMkLst>
        <pc:spChg chg="mod">
          <ac:chgData name="Adrianna Wójcik" userId="79ffcff6ed223502" providerId="Windows Live" clId="Web-{45A903CA-3DE7-4480-A2A5-725A6243D7A3}" dt="2019-02-11T23:41:47.189" v="169" actId="1076"/>
          <ac:spMkLst>
            <pc:docMk/>
            <pc:sldMk cId="2009182012" sldId="263"/>
            <ac:spMk id="2" creationId="{0C7260E8-6F4C-4B52-8C05-5E81C8C0AC8E}"/>
          </ac:spMkLst>
        </pc:spChg>
        <pc:spChg chg="mod">
          <ac:chgData name="Adrianna Wójcik" userId="79ffcff6ed223502" providerId="Windows Live" clId="Web-{45A903CA-3DE7-4480-A2A5-725A6243D7A3}" dt="2019-02-11T23:42:18.251" v="177" actId="1076"/>
          <ac:spMkLst>
            <pc:docMk/>
            <pc:sldMk cId="2009182012" sldId="263"/>
            <ac:spMk id="3" creationId="{3BBF367E-C7AF-465E-A4BE-02E0200021FF}"/>
          </ac:spMkLst>
        </pc:spChg>
        <pc:spChg chg="mod">
          <ac:chgData name="Adrianna Wójcik" userId="79ffcff6ed223502" providerId="Windows Live" clId="Web-{45A903CA-3DE7-4480-A2A5-725A6243D7A3}" dt="2019-02-11T23:42:10.720" v="176" actId="1076"/>
          <ac:spMkLst>
            <pc:docMk/>
            <pc:sldMk cId="2009182012" sldId="263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45A903CA-3DE7-4480-A2A5-725A6243D7A3}" dt="2019-02-11T23:43:59.048" v="197" actId="1076"/>
        <pc:sldMkLst>
          <pc:docMk/>
          <pc:sldMk cId="1066251469" sldId="264"/>
        </pc:sldMkLst>
        <pc:spChg chg="mod">
          <ac:chgData name="Adrianna Wójcik" userId="79ffcff6ed223502" providerId="Windows Live" clId="Web-{45A903CA-3DE7-4480-A2A5-725A6243D7A3}" dt="2019-02-11T23:42:35.423" v="188" actId="14100"/>
          <ac:spMkLst>
            <pc:docMk/>
            <pc:sldMk cId="1066251469" sldId="264"/>
            <ac:spMk id="2" creationId="{0C7260E8-6F4C-4B52-8C05-5E81C8C0AC8E}"/>
          </ac:spMkLst>
        </pc:spChg>
        <pc:spChg chg="mod">
          <ac:chgData name="Adrianna Wójcik" userId="79ffcff6ed223502" providerId="Windows Live" clId="Web-{45A903CA-3DE7-4480-A2A5-725A6243D7A3}" dt="2019-02-11T23:43:41.220" v="192" actId="14100"/>
          <ac:spMkLst>
            <pc:docMk/>
            <pc:sldMk cId="1066251469" sldId="264"/>
            <ac:spMk id="3" creationId="{3BBF367E-C7AF-465E-A4BE-02E0200021FF}"/>
          </ac:spMkLst>
        </pc:spChg>
        <pc:spChg chg="mod">
          <ac:chgData name="Adrianna Wójcik" userId="79ffcff6ed223502" providerId="Windows Live" clId="Web-{45A903CA-3DE7-4480-A2A5-725A6243D7A3}" dt="2019-02-11T23:43:59.048" v="197" actId="1076"/>
          <ac:spMkLst>
            <pc:docMk/>
            <pc:sldMk cId="1066251469" sldId="264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45A903CA-3DE7-4480-A2A5-725A6243D7A3}" dt="2019-02-11T23:44:53.891" v="218" actId="1076"/>
        <pc:sldMkLst>
          <pc:docMk/>
          <pc:sldMk cId="3966047843" sldId="265"/>
        </pc:sldMkLst>
        <pc:spChg chg="mod">
          <ac:chgData name="Adrianna Wójcik" userId="79ffcff6ed223502" providerId="Windows Live" clId="Web-{45A903CA-3DE7-4480-A2A5-725A6243D7A3}" dt="2019-02-11T23:44:33.219" v="210" actId="1076"/>
          <ac:spMkLst>
            <pc:docMk/>
            <pc:sldMk cId="3966047843" sldId="265"/>
            <ac:spMk id="2" creationId="{0C7260E8-6F4C-4B52-8C05-5E81C8C0AC8E}"/>
          </ac:spMkLst>
        </pc:spChg>
        <pc:spChg chg="mod">
          <ac:chgData name="Adrianna Wójcik" userId="79ffcff6ed223502" providerId="Windows Live" clId="Web-{45A903CA-3DE7-4480-A2A5-725A6243D7A3}" dt="2019-02-11T23:44:53.891" v="217" actId="1076"/>
          <ac:spMkLst>
            <pc:docMk/>
            <pc:sldMk cId="3966047843" sldId="265"/>
            <ac:spMk id="3" creationId="{3BBF367E-C7AF-465E-A4BE-02E0200021FF}"/>
          </ac:spMkLst>
        </pc:spChg>
        <pc:spChg chg="mod">
          <ac:chgData name="Adrianna Wójcik" userId="79ffcff6ed223502" providerId="Windows Live" clId="Web-{45A903CA-3DE7-4480-A2A5-725A6243D7A3}" dt="2019-02-11T23:44:53.891" v="218" actId="1076"/>
          <ac:spMkLst>
            <pc:docMk/>
            <pc:sldMk cId="3966047843" sldId="265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45A903CA-3DE7-4480-A2A5-725A6243D7A3}" dt="2019-02-11T23:46:14.953" v="248" actId="14100"/>
        <pc:sldMkLst>
          <pc:docMk/>
          <pc:sldMk cId="2916470873" sldId="266"/>
        </pc:sldMkLst>
        <pc:spChg chg="mod">
          <ac:chgData name="Adrianna Wójcik" userId="79ffcff6ed223502" providerId="Windows Live" clId="Web-{45A903CA-3DE7-4480-A2A5-725A6243D7A3}" dt="2019-02-11T23:45:59.453" v="244" actId="1076"/>
          <ac:spMkLst>
            <pc:docMk/>
            <pc:sldMk cId="2916470873" sldId="266"/>
            <ac:spMk id="2" creationId="{0C7260E8-6F4C-4B52-8C05-5E81C8C0AC8E}"/>
          </ac:spMkLst>
        </pc:spChg>
        <pc:spChg chg="mod">
          <ac:chgData name="Adrianna Wójcik" userId="79ffcff6ed223502" providerId="Windows Live" clId="Web-{45A903CA-3DE7-4480-A2A5-725A6243D7A3}" dt="2019-02-11T23:46:09.797" v="247" actId="14100"/>
          <ac:spMkLst>
            <pc:docMk/>
            <pc:sldMk cId="2916470873" sldId="266"/>
            <ac:spMk id="3" creationId="{3BBF367E-C7AF-465E-A4BE-02E0200021FF}"/>
          </ac:spMkLst>
        </pc:spChg>
        <pc:spChg chg="mod">
          <ac:chgData name="Adrianna Wójcik" userId="79ffcff6ed223502" providerId="Windows Live" clId="Web-{45A903CA-3DE7-4480-A2A5-725A6243D7A3}" dt="2019-02-11T23:46:14.953" v="248" actId="14100"/>
          <ac:spMkLst>
            <pc:docMk/>
            <pc:sldMk cId="2916470873" sldId="26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45A903CA-3DE7-4480-A2A5-725A6243D7A3}" dt="2019-02-11T23:46:57.468" v="264" actId="1076"/>
        <pc:sldMkLst>
          <pc:docMk/>
          <pc:sldMk cId="912130363" sldId="267"/>
        </pc:sldMkLst>
        <pc:spChg chg="mod">
          <ac:chgData name="Adrianna Wójcik" userId="79ffcff6ed223502" providerId="Windows Live" clId="Web-{45A903CA-3DE7-4480-A2A5-725A6243D7A3}" dt="2019-02-11T23:46:33.343" v="256" actId="14100"/>
          <ac:spMkLst>
            <pc:docMk/>
            <pc:sldMk cId="912130363" sldId="267"/>
            <ac:spMk id="2" creationId="{0C7260E8-6F4C-4B52-8C05-5E81C8C0AC8E}"/>
          </ac:spMkLst>
        </pc:spChg>
        <pc:spChg chg="mod">
          <ac:chgData name="Adrianna Wójcik" userId="79ffcff6ed223502" providerId="Windows Live" clId="Web-{45A903CA-3DE7-4480-A2A5-725A6243D7A3}" dt="2019-02-11T23:46:57.468" v="264" actId="1076"/>
          <ac:spMkLst>
            <pc:docMk/>
            <pc:sldMk cId="912130363" sldId="267"/>
            <ac:spMk id="3" creationId="{3BBF367E-C7AF-465E-A4BE-02E0200021FF}"/>
          </ac:spMkLst>
        </pc:spChg>
        <pc:spChg chg="mod">
          <ac:chgData name="Adrianna Wójcik" userId="79ffcff6ed223502" providerId="Windows Live" clId="Web-{45A903CA-3DE7-4480-A2A5-725A6243D7A3}" dt="2019-02-11T23:46:57.453" v="263" actId="1076"/>
          <ac:spMkLst>
            <pc:docMk/>
            <pc:sldMk cId="912130363" sldId="267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45A903CA-3DE7-4480-A2A5-725A6243D7A3}" dt="2019-02-11T23:48:33.249" v="294" actId="20577"/>
        <pc:sldMkLst>
          <pc:docMk/>
          <pc:sldMk cId="2048691521" sldId="268"/>
        </pc:sldMkLst>
        <pc:spChg chg="mod">
          <ac:chgData name="Adrianna Wójcik" userId="79ffcff6ed223502" providerId="Windows Live" clId="Web-{45A903CA-3DE7-4480-A2A5-725A6243D7A3}" dt="2019-02-11T23:48:33.249" v="294" actId="20577"/>
          <ac:spMkLst>
            <pc:docMk/>
            <pc:sldMk cId="2048691521" sldId="268"/>
            <ac:spMk id="2" creationId="{0C7260E8-6F4C-4B52-8C05-5E81C8C0AC8E}"/>
          </ac:spMkLst>
        </pc:spChg>
        <pc:spChg chg="mod">
          <ac:chgData name="Adrianna Wójcik" userId="79ffcff6ed223502" providerId="Windows Live" clId="Web-{45A903CA-3DE7-4480-A2A5-725A6243D7A3}" dt="2019-02-11T23:48:12.280" v="289" actId="14100"/>
          <ac:spMkLst>
            <pc:docMk/>
            <pc:sldMk cId="2048691521" sldId="268"/>
            <ac:spMk id="3" creationId="{3BBF367E-C7AF-465E-A4BE-02E0200021FF}"/>
          </ac:spMkLst>
        </pc:spChg>
        <pc:spChg chg="mod">
          <ac:chgData name="Adrianna Wójcik" userId="79ffcff6ed223502" providerId="Windows Live" clId="Web-{45A903CA-3DE7-4480-A2A5-725A6243D7A3}" dt="2019-02-11T23:48:05.093" v="287"/>
          <ac:spMkLst>
            <pc:docMk/>
            <pc:sldMk cId="2048691521" sldId="268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45A903CA-3DE7-4480-A2A5-725A6243D7A3}" dt="2019-02-11T23:49:28.327" v="313" actId="1076"/>
        <pc:sldMkLst>
          <pc:docMk/>
          <pc:sldMk cId="1701544960" sldId="269"/>
        </pc:sldMkLst>
        <pc:spChg chg="mod">
          <ac:chgData name="Adrianna Wójcik" userId="79ffcff6ed223502" providerId="Windows Live" clId="Web-{45A903CA-3DE7-4480-A2A5-725A6243D7A3}" dt="2019-02-11T23:49:01.858" v="305" actId="1076"/>
          <ac:spMkLst>
            <pc:docMk/>
            <pc:sldMk cId="1701544960" sldId="269"/>
            <ac:spMk id="2" creationId="{0C7260E8-6F4C-4B52-8C05-5E81C8C0AC8E}"/>
          </ac:spMkLst>
        </pc:spChg>
        <pc:spChg chg="mod">
          <ac:chgData name="Adrianna Wójcik" userId="79ffcff6ed223502" providerId="Windows Live" clId="Web-{45A903CA-3DE7-4480-A2A5-725A6243D7A3}" dt="2019-02-11T23:49:28.311" v="312" actId="1076"/>
          <ac:spMkLst>
            <pc:docMk/>
            <pc:sldMk cId="1701544960" sldId="269"/>
            <ac:spMk id="3" creationId="{3BBF367E-C7AF-465E-A4BE-02E0200021FF}"/>
          </ac:spMkLst>
        </pc:spChg>
        <pc:spChg chg="mod">
          <ac:chgData name="Adrianna Wójcik" userId="79ffcff6ed223502" providerId="Windows Live" clId="Web-{45A903CA-3DE7-4480-A2A5-725A6243D7A3}" dt="2019-02-11T23:49:28.327" v="313" actId="1076"/>
          <ac:spMkLst>
            <pc:docMk/>
            <pc:sldMk cId="1701544960" sldId="269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45A903CA-3DE7-4480-A2A5-725A6243D7A3}" dt="2019-02-11T23:50:24.279" v="334"/>
        <pc:sldMkLst>
          <pc:docMk/>
          <pc:sldMk cId="412673396" sldId="270"/>
        </pc:sldMkLst>
        <pc:spChg chg="mod">
          <ac:chgData name="Adrianna Wójcik" userId="79ffcff6ed223502" providerId="Windows Live" clId="Web-{45A903CA-3DE7-4480-A2A5-725A6243D7A3}" dt="2019-02-11T23:50:13.217" v="332"/>
          <ac:spMkLst>
            <pc:docMk/>
            <pc:sldMk cId="412673396" sldId="270"/>
            <ac:spMk id="2" creationId="{0C7260E8-6F4C-4B52-8C05-5E81C8C0AC8E}"/>
          </ac:spMkLst>
        </pc:spChg>
        <pc:spChg chg="mod">
          <ac:chgData name="Adrianna Wójcik" userId="79ffcff6ed223502" providerId="Windows Live" clId="Web-{45A903CA-3DE7-4480-A2A5-725A6243D7A3}" dt="2019-02-11T23:50:24.279" v="334"/>
          <ac:spMkLst>
            <pc:docMk/>
            <pc:sldMk cId="412673396" sldId="270"/>
            <ac:spMk id="3" creationId="{3BBF367E-C7AF-465E-A4BE-02E0200021FF}"/>
          </ac:spMkLst>
        </pc:spChg>
        <pc:spChg chg="mod">
          <ac:chgData name="Adrianna Wójcik" userId="79ffcff6ed223502" providerId="Windows Live" clId="Web-{45A903CA-3DE7-4480-A2A5-725A6243D7A3}" dt="2019-02-11T23:50:24.264" v="333"/>
          <ac:spMkLst>
            <pc:docMk/>
            <pc:sldMk cId="412673396" sldId="270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45A903CA-3DE7-4480-A2A5-725A6243D7A3}" dt="2019-02-11T23:52:41.529" v="375"/>
        <pc:sldMkLst>
          <pc:docMk/>
          <pc:sldMk cId="3044692101" sldId="271"/>
        </pc:sldMkLst>
        <pc:spChg chg="mod">
          <ac:chgData name="Adrianna Wójcik" userId="79ffcff6ed223502" providerId="Windows Live" clId="Web-{45A903CA-3DE7-4480-A2A5-725A6243D7A3}" dt="2019-02-11T23:51:09.107" v="347" actId="20577"/>
          <ac:spMkLst>
            <pc:docMk/>
            <pc:sldMk cId="3044692101" sldId="271"/>
            <ac:spMk id="2" creationId="{0C7260E8-6F4C-4B52-8C05-5E81C8C0AC8E}"/>
          </ac:spMkLst>
        </pc:spChg>
        <pc:spChg chg="mod">
          <ac:chgData name="Adrianna Wójcik" userId="79ffcff6ed223502" providerId="Windows Live" clId="Web-{45A903CA-3DE7-4480-A2A5-725A6243D7A3}" dt="2019-02-11T23:52:41.513" v="374"/>
          <ac:spMkLst>
            <pc:docMk/>
            <pc:sldMk cId="3044692101" sldId="271"/>
            <ac:spMk id="3" creationId="{3BBF367E-C7AF-465E-A4BE-02E0200021FF}"/>
          </ac:spMkLst>
        </pc:spChg>
        <pc:spChg chg="mod">
          <ac:chgData name="Adrianna Wójcik" userId="79ffcff6ed223502" providerId="Windows Live" clId="Web-{45A903CA-3DE7-4480-A2A5-725A6243D7A3}" dt="2019-02-11T23:52:41.529" v="375"/>
          <ac:spMkLst>
            <pc:docMk/>
            <pc:sldMk cId="3044692101" sldId="271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45A903CA-3DE7-4480-A2A5-725A6243D7A3}" dt="2019-02-11T23:52:21.122" v="369"/>
        <pc:sldMkLst>
          <pc:docMk/>
          <pc:sldMk cId="2874104952" sldId="272"/>
        </pc:sldMkLst>
        <pc:spChg chg="mod">
          <ac:chgData name="Adrianna Wójcik" userId="79ffcff6ed223502" providerId="Windows Live" clId="Web-{45A903CA-3DE7-4480-A2A5-725A6243D7A3}" dt="2019-02-11T23:51:59.701" v="363" actId="20577"/>
          <ac:spMkLst>
            <pc:docMk/>
            <pc:sldMk cId="2874104952" sldId="272"/>
            <ac:spMk id="2" creationId="{0C7260E8-6F4C-4B52-8C05-5E81C8C0AC8E}"/>
          </ac:spMkLst>
        </pc:spChg>
        <pc:spChg chg="mod">
          <ac:chgData name="Adrianna Wójcik" userId="79ffcff6ed223502" providerId="Windows Live" clId="Web-{45A903CA-3DE7-4480-A2A5-725A6243D7A3}" dt="2019-02-11T23:52:21.107" v="368"/>
          <ac:spMkLst>
            <pc:docMk/>
            <pc:sldMk cId="2874104952" sldId="272"/>
            <ac:spMk id="3" creationId="{3BBF367E-C7AF-465E-A4BE-02E0200021FF}"/>
          </ac:spMkLst>
        </pc:spChg>
        <pc:spChg chg="mod">
          <ac:chgData name="Adrianna Wójcik" userId="79ffcff6ed223502" providerId="Windows Live" clId="Web-{45A903CA-3DE7-4480-A2A5-725A6243D7A3}" dt="2019-02-11T23:52:21.122" v="369"/>
          <ac:spMkLst>
            <pc:docMk/>
            <pc:sldMk cId="2874104952" sldId="272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45A903CA-3DE7-4480-A2A5-725A6243D7A3}" dt="2019-02-11T23:53:29.060" v="391" actId="1076"/>
        <pc:sldMkLst>
          <pc:docMk/>
          <pc:sldMk cId="2186872378" sldId="273"/>
        </pc:sldMkLst>
        <pc:spChg chg="mod">
          <ac:chgData name="Adrianna Wójcik" userId="79ffcff6ed223502" providerId="Windows Live" clId="Web-{45A903CA-3DE7-4480-A2A5-725A6243D7A3}" dt="2019-02-11T23:53:03.841" v="383" actId="20577"/>
          <ac:spMkLst>
            <pc:docMk/>
            <pc:sldMk cId="2186872378" sldId="273"/>
            <ac:spMk id="2" creationId="{0C7260E8-6F4C-4B52-8C05-5E81C8C0AC8E}"/>
          </ac:spMkLst>
        </pc:spChg>
        <pc:spChg chg="mod">
          <ac:chgData name="Adrianna Wójcik" userId="79ffcff6ed223502" providerId="Windows Live" clId="Web-{45A903CA-3DE7-4480-A2A5-725A6243D7A3}" dt="2019-02-11T23:53:29.060" v="391" actId="1076"/>
          <ac:spMkLst>
            <pc:docMk/>
            <pc:sldMk cId="2186872378" sldId="273"/>
            <ac:spMk id="3" creationId="{3BBF367E-C7AF-465E-A4BE-02E0200021FF}"/>
          </ac:spMkLst>
        </pc:spChg>
        <pc:spChg chg="mod">
          <ac:chgData name="Adrianna Wójcik" userId="79ffcff6ed223502" providerId="Windows Live" clId="Web-{45A903CA-3DE7-4480-A2A5-725A6243D7A3}" dt="2019-02-11T23:53:29.060" v="390" actId="1076"/>
          <ac:spMkLst>
            <pc:docMk/>
            <pc:sldMk cId="2186872378" sldId="273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45A903CA-3DE7-4480-A2A5-725A6243D7A3}" dt="2019-02-11T23:54:25.669" v="408" actId="1076"/>
        <pc:sldMkLst>
          <pc:docMk/>
          <pc:sldMk cId="1638805795" sldId="274"/>
        </pc:sldMkLst>
        <pc:spChg chg="mod">
          <ac:chgData name="Adrianna Wójcik" userId="79ffcff6ed223502" providerId="Windows Live" clId="Web-{45A903CA-3DE7-4480-A2A5-725A6243D7A3}" dt="2019-02-11T23:53:53.966" v="400" actId="20577"/>
          <ac:spMkLst>
            <pc:docMk/>
            <pc:sldMk cId="1638805795" sldId="274"/>
            <ac:spMk id="2" creationId="{0C7260E8-6F4C-4B52-8C05-5E81C8C0AC8E}"/>
          </ac:spMkLst>
        </pc:spChg>
        <pc:spChg chg="mod">
          <ac:chgData name="Adrianna Wójcik" userId="79ffcff6ed223502" providerId="Windows Live" clId="Web-{45A903CA-3DE7-4480-A2A5-725A6243D7A3}" dt="2019-02-11T23:54:25.669" v="407" actId="1076"/>
          <ac:spMkLst>
            <pc:docMk/>
            <pc:sldMk cId="1638805795" sldId="274"/>
            <ac:spMk id="3" creationId="{3BBF367E-C7AF-465E-A4BE-02E0200021FF}"/>
          </ac:spMkLst>
        </pc:spChg>
        <pc:spChg chg="mod">
          <ac:chgData name="Adrianna Wójcik" userId="79ffcff6ed223502" providerId="Windows Live" clId="Web-{45A903CA-3DE7-4480-A2A5-725A6243D7A3}" dt="2019-02-11T23:54:25.669" v="408" actId="1076"/>
          <ac:spMkLst>
            <pc:docMk/>
            <pc:sldMk cId="1638805795" sldId="274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45A903CA-3DE7-4480-A2A5-725A6243D7A3}" dt="2019-02-11T23:55:13.590" v="424"/>
        <pc:sldMkLst>
          <pc:docMk/>
          <pc:sldMk cId="818298893" sldId="275"/>
        </pc:sldMkLst>
        <pc:spChg chg="mod">
          <ac:chgData name="Adrianna Wójcik" userId="79ffcff6ed223502" providerId="Windows Live" clId="Web-{45A903CA-3DE7-4480-A2A5-725A6243D7A3}" dt="2019-02-11T23:54:51.137" v="417" actId="14100"/>
          <ac:spMkLst>
            <pc:docMk/>
            <pc:sldMk cId="818298893" sldId="275"/>
            <ac:spMk id="2" creationId="{0C7260E8-6F4C-4B52-8C05-5E81C8C0AC8E}"/>
          </ac:spMkLst>
        </pc:spChg>
        <pc:spChg chg="mod">
          <ac:chgData name="Adrianna Wójcik" userId="79ffcff6ed223502" providerId="Windows Live" clId="Web-{45A903CA-3DE7-4480-A2A5-725A6243D7A3}" dt="2019-02-11T23:55:13.590" v="424"/>
          <ac:spMkLst>
            <pc:docMk/>
            <pc:sldMk cId="818298893" sldId="275"/>
            <ac:spMk id="3" creationId="{3BBF367E-C7AF-465E-A4BE-02E0200021FF}"/>
          </ac:spMkLst>
        </pc:spChg>
        <pc:spChg chg="mod">
          <ac:chgData name="Adrianna Wójcik" userId="79ffcff6ed223502" providerId="Windows Live" clId="Web-{45A903CA-3DE7-4480-A2A5-725A6243D7A3}" dt="2019-02-11T23:55:13.590" v="423"/>
          <ac:spMkLst>
            <pc:docMk/>
            <pc:sldMk cId="818298893" sldId="275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45A903CA-3DE7-4480-A2A5-725A6243D7A3}" dt="2019-02-11T23:56:36.199" v="443" actId="1076"/>
        <pc:sldMkLst>
          <pc:docMk/>
          <pc:sldMk cId="1992069397" sldId="276"/>
        </pc:sldMkLst>
        <pc:spChg chg="mod">
          <ac:chgData name="Adrianna Wójcik" userId="79ffcff6ed223502" providerId="Windows Live" clId="Web-{45A903CA-3DE7-4480-A2A5-725A6243D7A3}" dt="2019-02-11T23:56:07.512" v="435" actId="20577"/>
          <ac:spMkLst>
            <pc:docMk/>
            <pc:sldMk cId="1992069397" sldId="276"/>
            <ac:spMk id="2" creationId="{0C7260E8-6F4C-4B52-8C05-5E81C8C0AC8E}"/>
          </ac:spMkLst>
        </pc:spChg>
        <pc:spChg chg="mod">
          <ac:chgData name="Adrianna Wójcik" userId="79ffcff6ed223502" providerId="Windows Live" clId="Web-{45A903CA-3DE7-4480-A2A5-725A6243D7A3}" dt="2019-02-11T23:56:21.637" v="439"/>
          <ac:spMkLst>
            <pc:docMk/>
            <pc:sldMk cId="1992069397" sldId="276"/>
            <ac:spMk id="3" creationId="{3BBF367E-C7AF-465E-A4BE-02E0200021FF}"/>
          </ac:spMkLst>
        </pc:spChg>
        <pc:spChg chg="mod">
          <ac:chgData name="Adrianna Wójcik" userId="79ffcff6ed223502" providerId="Windows Live" clId="Web-{45A903CA-3DE7-4480-A2A5-725A6243D7A3}" dt="2019-02-11T23:56:36.199" v="443" actId="1076"/>
          <ac:spMkLst>
            <pc:docMk/>
            <pc:sldMk cId="1992069397" sldId="27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45A903CA-3DE7-4480-A2A5-725A6243D7A3}" dt="2019-02-11T23:57:22.808" v="462" actId="1076"/>
        <pc:sldMkLst>
          <pc:docMk/>
          <pc:sldMk cId="1367049764" sldId="277"/>
        </pc:sldMkLst>
        <pc:spChg chg="mod">
          <ac:chgData name="Adrianna Wójcik" userId="79ffcff6ed223502" providerId="Windows Live" clId="Web-{45A903CA-3DE7-4480-A2A5-725A6243D7A3}" dt="2019-02-11T23:57:01.089" v="456" actId="20577"/>
          <ac:spMkLst>
            <pc:docMk/>
            <pc:sldMk cId="1367049764" sldId="277"/>
            <ac:spMk id="2" creationId="{0C7260E8-6F4C-4B52-8C05-5E81C8C0AC8E}"/>
          </ac:spMkLst>
        </pc:spChg>
        <pc:spChg chg="mod">
          <ac:chgData name="Adrianna Wójcik" userId="79ffcff6ed223502" providerId="Windows Live" clId="Web-{45A903CA-3DE7-4480-A2A5-725A6243D7A3}" dt="2019-02-11T23:57:17.011" v="461" actId="14100"/>
          <ac:spMkLst>
            <pc:docMk/>
            <pc:sldMk cId="1367049764" sldId="277"/>
            <ac:spMk id="3" creationId="{3BBF367E-C7AF-465E-A4BE-02E0200021FF}"/>
          </ac:spMkLst>
        </pc:spChg>
        <pc:spChg chg="mod">
          <ac:chgData name="Adrianna Wójcik" userId="79ffcff6ed223502" providerId="Windows Live" clId="Web-{45A903CA-3DE7-4480-A2A5-725A6243D7A3}" dt="2019-02-11T23:57:22.808" v="462" actId="1076"/>
          <ac:spMkLst>
            <pc:docMk/>
            <pc:sldMk cId="1367049764" sldId="277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45A903CA-3DE7-4480-A2A5-725A6243D7A3}" dt="2019-02-11T23:58:35.370" v="478" actId="1076"/>
        <pc:sldMkLst>
          <pc:docMk/>
          <pc:sldMk cId="789960919" sldId="278"/>
        </pc:sldMkLst>
        <pc:spChg chg="mod">
          <ac:chgData name="Adrianna Wójcik" userId="79ffcff6ed223502" providerId="Windows Live" clId="Web-{45A903CA-3DE7-4480-A2A5-725A6243D7A3}" dt="2019-02-11T23:58:06.401" v="471"/>
          <ac:spMkLst>
            <pc:docMk/>
            <pc:sldMk cId="789960919" sldId="278"/>
            <ac:spMk id="2" creationId="{0C7260E8-6F4C-4B52-8C05-5E81C8C0AC8E}"/>
          </ac:spMkLst>
        </pc:spChg>
        <pc:spChg chg="mod">
          <ac:chgData name="Adrianna Wójcik" userId="79ffcff6ed223502" providerId="Windows Live" clId="Web-{45A903CA-3DE7-4480-A2A5-725A6243D7A3}" dt="2019-02-11T23:58:17.714" v="474"/>
          <ac:spMkLst>
            <pc:docMk/>
            <pc:sldMk cId="789960919" sldId="278"/>
            <ac:spMk id="3" creationId="{3BBF367E-C7AF-465E-A4BE-02E0200021FF}"/>
          </ac:spMkLst>
        </pc:spChg>
        <pc:spChg chg="mod">
          <ac:chgData name="Adrianna Wójcik" userId="79ffcff6ed223502" providerId="Windows Live" clId="Web-{45A903CA-3DE7-4480-A2A5-725A6243D7A3}" dt="2019-02-11T23:58:35.370" v="478" actId="1076"/>
          <ac:spMkLst>
            <pc:docMk/>
            <pc:sldMk cId="789960919" sldId="278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45A903CA-3DE7-4480-A2A5-725A6243D7A3}" dt="2019-02-12T00:00:03.963" v="500" actId="14100"/>
        <pc:sldMkLst>
          <pc:docMk/>
          <pc:sldMk cId="2227950191" sldId="279"/>
        </pc:sldMkLst>
        <pc:spChg chg="mod">
          <ac:chgData name="Adrianna Wójcik" userId="79ffcff6ed223502" providerId="Windows Live" clId="Web-{45A903CA-3DE7-4480-A2A5-725A6243D7A3}" dt="2019-02-11T23:59:02.745" v="490" actId="20577"/>
          <ac:spMkLst>
            <pc:docMk/>
            <pc:sldMk cId="2227950191" sldId="279"/>
            <ac:spMk id="2" creationId="{0C7260E8-6F4C-4B52-8C05-5E81C8C0AC8E}"/>
          </ac:spMkLst>
        </pc:spChg>
        <pc:spChg chg="mod">
          <ac:chgData name="Adrianna Wójcik" userId="79ffcff6ed223502" providerId="Windows Live" clId="Web-{45A903CA-3DE7-4480-A2A5-725A6243D7A3}" dt="2019-02-11T23:59:59.823" v="499" actId="20577"/>
          <ac:spMkLst>
            <pc:docMk/>
            <pc:sldMk cId="2227950191" sldId="279"/>
            <ac:spMk id="3" creationId="{3BBF367E-C7AF-465E-A4BE-02E0200021FF}"/>
          </ac:spMkLst>
        </pc:spChg>
        <pc:spChg chg="mod">
          <ac:chgData name="Adrianna Wójcik" userId="79ffcff6ed223502" providerId="Windows Live" clId="Web-{45A903CA-3DE7-4480-A2A5-725A6243D7A3}" dt="2019-02-12T00:00:03.963" v="500" actId="14100"/>
          <ac:spMkLst>
            <pc:docMk/>
            <pc:sldMk cId="2227950191" sldId="279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45A903CA-3DE7-4480-A2A5-725A6243D7A3}" dt="2019-02-12T00:00:56.916" v="520" actId="1076"/>
        <pc:sldMkLst>
          <pc:docMk/>
          <pc:sldMk cId="1718729475" sldId="280"/>
        </pc:sldMkLst>
        <pc:spChg chg="mod">
          <ac:chgData name="Adrianna Wójcik" userId="79ffcff6ed223502" providerId="Windows Live" clId="Web-{45A903CA-3DE7-4480-A2A5-725A6243D7A3}" dt="2019-02-12T00:00:30.244" v="510" actId="20577"/>
          <ac:spMkLst>
            <pc:docMk/>
            <pc:sldMk cId="1718729475" sldId="280"/>
            <ac:spMk id="2" creationId="{0C7260E8-6F4C-4B52-8C05-5E81C8C0AC8E}"/>
          </ac:spMkLst>
        </pc:spChg>
        <pc:spChg chg="mod">
          <ac:chgData name="Adrianna Wójcik" userId="79ffcff6ed223502" providerId="Windows Live" clId="Web-{45A903CA-3DE7-4480-A2A5-725A6243D7A3}" dt="2019-02-12T00:00:56.916" v="519" actId="1076"/>
          <ac:spMkLst>
            <pc:docMk/>
            <pc:sldMk cId="1718729475" sldId="280"/>
            <ac:spMk id="3" creationId="{3BBF367E-C7AF-465E-A4BE-02E0200021FF}"/>
          </ac:spMkLst>
        </pc:spChg>
        <pc:spChg chg="mod">
          <ac:chgData name="Adrianna Wójcik" userId="79ffcff6ed223502" providerId="Windows Live" clId="Web-{45A903CA-3DE7-4480-A2A5-725A6243D7A3}" dt="2019-02-12T00:00:56.916" v="520" actId="1076"/>
          <ac:spMkLst>
            <pc:docMk/>
            <pc:sldMk cId="1718729475" sldId="280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45A903CA-3DE7-4480-A2A5-725A6243D7A3}" dt="2019-02-12T00:01:53.806" v="542"/>
        <pc:sldMkLst>
          <pc:docMk/>
          <pc:sldMk cId="2123444869" sldId="281"/>
        </pc:sldMkLst>
        <pc:spChg chg="mod">
          <ac:chgData name="Adrianna Wójcik" userId="79ffcff6ed223502" providerId="Windows Live" clId="Web-{45A903CA-3DE7-4480-A2A5-725A6243D7A3}" dt="2019-02-12T00:01:13.775" v="528"/>
          <ac:spMkLst>
            <pc:docMk/>
            <pc:sldMk cId="2123444869" sldId="281"/>
            <ac:spMk id="2" creationId="{0C7260E8-6F4C-4B52-8C05-5E81C8C0AC8E}"/>
          </ac:spMkLst>
        </pc:spChg>
        <pc:spChg chg="mod">
          <ac:chgData name="Adrianna Wójcik" userId="79ffcff6ed223502" providerId="Windows Live" clId="Web-{45A903CA-3DE7-4480-A2A5-725A6243D7A3}" dt="2019-02-12T00:01:53.791" v="541"/>
          <ac:spMkLst>
            <pc:docMk/>
            <pc:sldMk cId="2123444869" sldId="281"/>
            <ac:spMk id="3" creationId="{3BBF367E-C7AF-465E-A4BE-02E0200021FF}"/>
          </ac:spMkLst>
        </pc:spChg>
        <pc:spChg chg="mod">
          <ac:chgData name="Adrianna Wójcik" userId="79ffcff6ed223502" providerId="Windows Live" clId="Web-{45A903CA-3DE7-4480-A2A5-725A6243D7A3}" dt="2019-02-12T00:01:53.806" v="542"/>
          <ac:spMkLst>
            <pc:docMk/>
            <pc:sldMk cId="2123444869" sldId="281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45A903CA-3DE7-4480-A2A5-725A6243D7A3}" dt="2019-02-12T00:02:56.962" v="563" actId="14100"/>
        <pc:sldMkLst>
          <pc:docMk/>
          <pc:sldMk cId="3939180489" sldId="282"/>
        </pc:sldMkLst>
        <pc:spChg chg="mod">
          <ac:chgData name="Adrianna Wójcik" userId="79ffcff6ed223502" providerId="Windows Live" clId="Web-{45A903CA-3DE7-4480-A2A5-725A6243D7A3}" dt="2019-02-12T00:02:41.697" v="557" actId="14100"/>
          <ac:spMkLst>
            <pc:docMk/>
            <pc:sldMk cId="3939180489" sldId="282"/>
            <ac:spMk id="2" creationId="{0C7260E8-6F4C-4B52-8C05-5E81C8C0AC8E}"/>
          </ac:spMkLst>
        </pc:spChg>
        <pc:spChg chg="mod">
          <ac:chgData name="Adrianna Wójcik" userId="79ffcff6ed223502" providerId="Windows Live" clId="Web-{45A903CA-3DE7-4480-A2A5-725A6243D7A3}" dt="2019-02-12T00:02:56.946" v="562" actId="14100"/>
          <ac:spMkLst>
            <pc:docMk/>
            <pc:sldMk cId="3939180489" sldId="282"/>
            <ac:spMk id="3" creationId="{3BBF367E-C7AF-465E-A4BE-02E0200021FF}"/>
          </ac:spMkLst>
        </pc:spChg>
        <pc:spChg chg="mod">
          <ac:chgData name="Adrianna Wójcik" userId="79ffcff6ed223502" providerId="Windows Live" clId="Web-{45A903CA-3DE7-4480-A2A5-725A6243D7A3}" dt="2019-02-12T00:02:56.962" v="563" actId="14100"/>
          <ac:spMkLst>
            <pc:docMk/>
            <pc:sldMk cId="3939180489" sldId="282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45A903CA-3DE7-4480-A2A5-725A6243D7A3}" dt="2019-02-12T00:04:03.790" v="593" actId="1076"/>
        <pc:sldMkLst>
          <pc:docMk/>
          <pc:sldMk cId="2884192995" sldId="283"/>
        </pc:sldMkLst>
        <pc:spChg chg="mod">
          <ac:chgData name="Adrianna Wójcik" userId="79ffcff6ed223502" providerId="Windows Live" clId="Web-{45A903CA-3DE7-4480-A2A5-725A6243D7A3}" dt="2019-02-12T00:03:37.009" v="581" actId="1076"/>
          <ac:spMkLst>
            <pc:docMk/>
            <pc:sldMk cId="2884192995" sldId="283"/>
            <ac:spMk id="2" creationId="{0C7260E8-6F4C-4B52-8C05-5E81C8C0AC8E}"/>
          </ac:spMkLst>
        </pc:spChg>
        <pc:spChg chg="mod">
          <ac:chgData name="Adrianna Wójcik" userId="79ffcff6ed223502" providerId="Windows Live" clId="Web-{45A903CA-3DE7-4480-A2A5-725A6243D7A3}" dt="2019-02-12T00:04:03.790" v="592" actId="1076"/>
          <ac:spMkLst>
            <pc:docMk/>
            <pc:sldMk cId="2884192995" sldId="283"/>
            <ac:spMk id="3" creationId="{3BBF367E-C7AF-465E-A4BE-02E0200021FF}"/>
          </ac:spMkLst>
        </pc:spChg>
        <pc:spChg chg="mod">
          <ac:chgData name="Adrianna Wójcik" userId="79ffcff6ed223502" providerId="Windows Live" clId="Web-{45A903CA-3DE7-4480-A2A5-725A6243D7A3}" dt="2019-02-12T00:04:03.790" v="593" actId="1076"/>
          <ac:spMkLst>
            <pc:docMk/>
            <pc:sldMk cId="2884192995" sldId="283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45A903CA-3DE7-4480-A2A5-725A6243D7A3}" dt="2019-02-12T00:05:17.868" v="615" actId="1076"/>
        <pc:sldMkLst>
          <pc:docMk/>
          <pc:sldMk cId="3957631942" sldId="284"/>
        </pc:sldMkLst>
        <pc:spChg chg="mod">
          <ac:chgData name="Adrianna Wójcik" userId="79ffcff6ed223502" providerId="Windows Live" clId="Web-{45A903CA-3DE7-4480-A2A5-725A6243D7A3}" dt="2019-02-12T00:04:24.337" v="602"/>
          <ac:spMkLst>
            <pc:docMk/>
            <pc:sldMk cId="3957631942" sldId="284"/>
            <ac:spMk id="2" creationId="{0C7260E8-6F4C-4B52-8C05-5E81C8C0AC8E}"/>
          </ac:spMkLst>
        </pc:spChg>
        <pc:spChg chg="mod">
          <ac:chgData name="Adrianna Wójcik" userId="79ffcff6ed223502" providerId="Windows Live" clId="Web-{45A903CA-3DE7-4480-A2A5-725A6243D7A3}" dt="2019-02-12T00:05:17.868" v="615" actId="1076"/>
          <ac:spMkLst>
            <pc:docMk/>
            <pc:sldMk cId="3957631942" sldId="284"/>
            <ac:spMk id="3" creationId="{3BBF367E-C7AF-465E-A4BE-02E0200021FF}"/>
          </ac:spMkLst>
        </pc:spChg>
        <pc:spChg chg="mod">
          <ac:chgData name="Adrianna Wójcik" userId="79ffcff6ed223502" providerId="Windows Live" clId="Web-{45A903CA-3DE7-4480-A2A5-725A6243D7A3}" dt="2019-02-12T00:05:14.196" v="614" actId="1076"/>
          <ac:spMkLst>
            <pc:docMk/>
            <pc:sldMk cId="3957631942" sldId="284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45A903CA-3DE7-4480-A2A5-725A6243D7A3}" dt="2019-02-12T00:06:54.242" v="642" actId="1076"/>
        <pc:sldMkLst>
          <pc:docMk/>
          <pc:sldMk cId="2475006208" sldId="285"/>
        </pc:sldMkLst>
        <pc:spChg chg="mod">
          <ac:chgData name="Adrianna Wójcik" userId="79ffcff6ed223502" providerId="Windows Live" clId="Web-{45A903CA-3DE7-4480-A2A5-725A6243D7A3}" dt="2019-02-12T00:05:52.274" v="626" actId="1076"/>
          <ac:spMkLst>
            <pc:docMk/>
            <pc:sldMk cId="2475006208" sldId="285"/>
            <ac:spMk id="2" creationId="{0C7260E8-6F4C-4B52-8C05-5E81C8C0AC8E}"/>
          </ac:spMkLst>
        </pc:spChg>
        <pc:spChg chg="mod">
          <ac:chgData name="Adrianna Wójcik" userId="79ffcff6ed223502" providerId="Windows Live" clId="Web-{45A903CA-3DE7-4480-A2A5-725A6243D7A3}" dt="2019-02-12T00:06:24.633" v="639"/>
          <ac:spMkLst>
            <pc:docMk/>
            <pc:sldMk cId="2475006208" sldId="285"/>
            <ac:spMk id="3" creationId="{3BBF367E-C7AF-465E-A4BE-02E0200021FF}"/>
          </ac:spMkLst>
        </pc:spChg>
        <pc:spChg chg="mod">
          <ac:chgData name="Adrianna Wójcik" userId="79ffcff6ed223502" providerId="Windows Live" clId="Web-{45A903CA-3DE7-4480-A2A5-725A6243D7A3}" dt="2019-02-12T00:06:54.242" v="642" actId="1076"/>
          <ac:spMkLst>
            <pc:docMk/>
            <pc:sldMk cId="2475006208" sldId="285"/>
            <ac:spMk id="6" creationId="{AF4B846A-47B4-4043-9783-413B6B743F08}"/>
          </ac:spMkLst>
        </pc:spChg>
      </pc:sldChg>
      <pc:sldChg chg="addSp delSp modSp mod modClrScheme chgLayout">
        <pc:chgData name="Adrianna Wójcik" userId="79ffcff6ed223502" providerId="Windows Live" clId="Web-{45A903CA-3DE7-4480-A2A5-725A6243D7A3}" dt="2019-02-12T00:10:47.522" v="669" actId="1076"/>
        <pc:sldMkLst>
          <pc:docMk/>
          <pc:sldMk cId="612605633" sldId="286"/>
        </pc:sldMkLst>
        <pc:spChg chg="mod ord">
          <ac:chgData name="Adrianna Wójcik" userId="79ffcff6ed223502" providerId="Windows Live" clId="Web-{45A903CA-3DE7-4480-A2A5-725A6243D7A3}" dt="2019-02-12T00:08:47.851" v="656"/>
          <ac:spMkLst>
            <pc:docMk/>
            <pc:sldMk cId="612605633" sldId="286"/>
            <ac:spMk id="2" creationId="{0C7260E8-6F4C-4B52-8C05-5E81C8C0AC8E}"/>
          </ac:spMkLst>
        </pc:spChg>
        <pc:spChg chg="mod ord">
          <ac:chgData name="Adrianna Wójcik" userId="79ffcff6ed223502" providerId="Windows Live" clId="Web-{45A903CA-3DE7-4480-A2A5-725A6243D7A3}" dt="2019-02-12T00:09:13.757" v="662" actId="14100"/>
          <ac:spMkLst>
            <pc:docMk/>
            <pc:sldMk cId="612605633" sldId="286"/>
            <ac:spMk id="3" creationId="{3BBF367E-C7AF-465E-A4BE-02E0200021FF}"/>
          </ac:spMkLst>
        </pc:spChg>
        <pc:spChg chg="add del mod ord">
          <ac:chgData name="Adrianna Wójcik" userId="79ffcff6ed223502" providerId="Windows Live" clId="Web-{45A903CA-3DE7-4480-A2A5-725A6243D7A3}" dt="2019-02-12T00:08:25.023" v="650"/>
          <ac:spMkLst>
            <pc:docMk/>
            <pc:sldMk cId="612605633" sldId="286"/>
            <ac:spMk id="4" creationId="{9D1EAA84-325B-4B61-A607-677A119DC416}"/>
          </ac:spMkLst>
        </pc:spChg>
        <pc:spChg chg="mod">
          <ac:chgData name="Adrianna Wójcik" userId="79ffcff6ed223502" providerId="Windows Live" clId="Web-{45A903CA-3DE7-4480-A2A5-725A6243D7A3}" dt="2019-02-12T00:10:47.522" v="669" actId="1076"/>
          <ac:spMkLst>
            <pc:docMk/>
            <pc:sldMk cId="612605633" sldId="28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45A903CA-3DE7-4480-A2A5-725A6243D7A3}" dt="2019-02-12T00:11:43.459" v="685" actId="1076"/>
        <pc:sldMkLst>
          <pc:docMk/>
          <pc:sldMk cId="3785074081" sldId="287"/>
        </pc:sldMkLst>
        <pc:spChg chg="mod">
          <ac:chgData name="Adrianna Wójcik" userId="79ffcff6ed223502" providerId="Windows Live" clId="Web-{45A903CA-3DE7-4480-A2A5-725A6243D7A3}" dt="2019-02-12T00:11:13.568" v="679"/>
          <ac:spMkLst>
            <pc:docMk/>
            <pc:sldMk cId="3785074081" sldId="287"/>
            <ac:spMk id="2" creationId="{0C7260E8-6F4C-4B52-8C05-5E81C8C0AC8E}"/>
          </ac:spMkLst>
        </pc:spChg>
        <pc:spChg chg="mod">
          <ac:chgData name="Adrianna Wójcik" userId="79ffcff6ed223502" providerId="Windows Live" clId="Web-{45A903CA-3DE7-4480-A2A5-725A6243D7A3}" dt="2019-02-12T00:11:26.912" v="682" actId="14100"/>
          <ac:spMkLst>
            <pc:docMk/>
            <pc:sldMk cId="3785074081" sldId="287"/>
            <ac:spMk id="3" creationId="{3BBF367E-C7AF-465E-A4BE-02E0200021FF}"/>
          </ac:spMkLst>
        </pc:spChg>
        <pc:spChg chg="mod">
          <ac:chgData name="Adrianna Wójcik" userId="79ffcff6ed223502" providerId="Windows Live" clId="Web-{45A903CA-3DE7-4480-A2A5-725A6243D7A3}" dt="2019-02-12T00:11:43.459" v="685" actId="1076"/>
          <ac:spMkLst>
            <pc:docMk/>
            <pc:sldMk cId="3785074081" sldId="287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45A903CA-3DE7-4480-A2A5-725A6243D7A3}" dt="2019-02-12T00:12:53.318" v="703" actId="1076"/>
        <pc:sldMkLst>
          <pc:docMk/>
          <pc:sldMk cId="3198574478" sldId="288"/>
        </pc:sldMkLst>
        <pc:spChg chg="mod">
          <ac:chgData name="Adrianna Wójcik" userId="79ffcff6ed223502" providerId="Windows Live" clId="Web-{45A903CA-3DE7-4480-A2A5-725A6243D7A3}" dt="2019-02-12T00:12:10.896" v="694"/>
          <ac:spMkLst>
            <pc:docMk/>
            <pc:sldMk cId="3198574478" sldId="288"/>
            <ac:spMk id="2" creationId="{0C7260E8-6F4C-4B52-8C05-5E81C8C0AC8E}"/>
          </ac:spMkLst>
        </pc:spChg>
        <pc:spChg chg="mod">
          <ac:chgData name="Adrianna Wójcik" userId="79ffcff6ed223502" providerId="Windows Live" clId="Web-{45A903CA-3DE7-4480-A2A5-725A6243D7A3}" dt="2019-02-12T00:12:53.318" v="702" actId="1076"/>
          <ac:spMkLst>
            <pc:docMk/>
            <pc:sldMk cId="3198574478" sldId="288"/>
            <ac:spMk id="3" creationId="{3BBF367E-C7AF-465E-A4BE-02E0200021FF}"/>
          </ac:spMkLst>
        </pc:spChg>
        <pc:spChg chg="mod">
          <ac:chgData name="Adrianna Wójcik" userId="79ffcff6ed223502" providerId="Windows Live" clId="Web-{45A903CA-3DE7-4480-A2A5-725A6243D7A3}" dt="2019-02-12T00:12:53.318" v="703" actId="1076"/>
          <ac:spMkLst>
            <pc:docMk/>
            <pc:sldMk cId="3198574478" sldId="288"/>
            <ac:spMk id="6" creationId="{AF4B846A-47B4-4043-9783-413B6B743F08}"/>
          </ac:spMkLst>
        </pc:spChg>
      </pc:sldChg>
    </pc:docChg>
  </pc:docChgLst>
  <pc:docChgLst>
    <pc:chgData name="Kuba Wisniewski" userId="3f44b0fa8d659153" providerId="LiveId" clId="{B267734D-6273-4CA9-AA1F-2B66492100AF}"/>
    <pc:docChg chg="modSld">
      <pc:chgData name="Kuba Wisniewski" userId="3f44b0fa8d659153" providerId="LiveId" clId="{B267734D-6273-4CA9-AA1F-2B66492100AF}" dt="2019-02-21T17:04:20.723" v="63" actId="6549"/>
      <pc:docMkLst>
        <pc:docMk/>
      </pc:docMkLst>
      <pc:sldChg chg="addSp modSp">
        <pc:chgData name="Kuba Wisniewski" userId="3f44b0fa8d659153" providerId="LiveId" clId="{B267734D-6273-4CA9-AA1F-2B66492100AF}" dt="2019-02-21T16:57:30.956" v="1" actId="20577"/>
        <pc:sldMkLst>
          <pc:docMk/>
          <pc:sldMk cId="919236819" sldId="256"/>
        </pc:sldMkLst>
        <pc:spChg chg="add mod">
          <ac:chgData name="Kuba Wisniewski" userId="3f44b0fa8d659153" providerId="LiveId" clId="{B267734D-6273-4CA9-AA1F-2B66492100AF}" dt="2019-02-21T16:57:30.956" v="1" actId="20577"/>
          <ac:spMkLst>
            <pc:docMk/>
            <pc:sldMk cId="919236819" sldId="256"/>
            <ac:spMk id="5" creationId="{31451AA8-D98E-47BC-A1B0-FDF1499EBC4B}"/>
          </ac:spMkLst>
        </pc:spChg>
      </pc:sldChg>
      <pc:sldChg chg="addSp modSp">
        <pc:chgData name="Kuba Wisniewski" userId="3f44b0fa8d659153" providerId="LiveId" clId="{B267734D-6273-4CA9-AA1F-2B66492100AF}" dt="2019-02-21T16:57:41.750" v="3" actId="20577"/>
        <pc:sldMkLst>
          <pc:docMk/>
          <pc:sldMk cId="352568138" sldId="258"/>
        </pc:sldMkLst>
        <pc:spChg chg="add mod">
          <ac:chgData name="Kuba Wisniewski" userId="3f44b0fa8d659153" providerId="LiveId" clId="{B267734D-6273-4CA9-AA1F-2B66492100AF}" dt="2019-02-21T16:57:41.750" v="3" actId="20577"/>
          <ac:spMkLst>
            <pc:docMk/>
            <pc:sldMk cId="352568138" sldId="258"/>
            <ac:spMk id="5" creationId="{A4220B15-F173-498A-BB69-A596E522701F}"/>
          </ac:spMkLst>
        </pc:spChg>
      </pc:sldChg>
      <pc:sldChg chg="addSp modSp">
        <pc:chgData name="Kuba Wisniewski" userId="3f44b0fa8d659153" providerId="LiveId" clId="{B267734D-6273-4CA9-AA1F-2B66492100AF}" dt="2019-02-21T16:57:52.256" v="5" actId="6549"/>
        <pc:sldMkLst>
          <pc:docMk/>
          <pc:sldMk cId="1811337455" sldId="259"/>
        </pc:sldMkLst>
        <pc:spChg chg="add mod">
          <ac:chgData name="Kuba Wisniewski" userId="3f44b0fa8d659153" providerId="LiveId" clId="{B267734D-6273-4CA9-AA1F-2B66492100AF}" dt="2019-02-21T16:57:52.256" v="5" actId="6549"/>
          <ac:spMkLst>
            <pc:docMk/>
            <pc:sldMk cId="1811337455" sldId="259"/>
            <ac:spMk id="5" creationId="{5CEFD539-1791-4F26-B5A6-1FE333E6EFC0}"/>
          </ac:spMkLst>
        </pc:spChg>
      </pc:sldChg>
      <pc:sldChg chg="addSp modSp">
        <pc:chgData name="Kuba Wisniewski" userId="3f44b0fa8d659153" providerId="LiveId" clId="{B267734D-6273-4CA9-AA1F-2B66492100AF}" dt="2019-02-21T16:58:03.285" v="7" actId="20577"/>
        <pc:sldMkLst>
          <pc:docMk/>
          <pc:sldMk cId="2610562718" sldId="260"/>
        </pc:sldMkLst>
        <pc:spChg chg="add mod">
          <ac:chgData name="Kuba Wisniewski" userId="3f44b0fa8d659153" providerId="LiveId" clId="{B267734D-6273-4CA9-AA1F-2B66492100AF}" dt="2019-02-21T16:58:03.285" v="7" actId="20577"/>
          <ac:spMkLst>
            <pc:docMk/>
            <pc:sldMk cId="2610562718" sldId="260"/>
            <ac:spMk id="5" creationId="{E7E7A130-E39A-48F5-AB1C-5717A59AC89A}"/>
          </ac:spMkLst>
        </pc:spChg>
      </pc:sldChg>
      <pc:sldChg chg="addSp modSp">
        <pc:chgData name="Kuba Wisniewski" userId="3f44b0fa8d659153" providerId="LiveId" clId="{B267734D-6273-4CA9-AA1F-2B66492100AF}" dt="2019-02-21T16:58:12.423" v="9" actId="20577"/>
        <pc:sldMkLst>
          <pc:docMk/>
          <pc:sldMk cId="250307705" sldId="261"/>
        </pc:sldMkLst>
        <pc:spChg chg="add mod">
          <ac:chgData name="Kuba Wisniewski" userId="3f44b0fa8d659153" providerId="LiveId" clId="{B267734D-6273-4CA9-AA1F-2B66492100AF}" dt="2019-02-21T16:58:12.423" v="9" actId="20577"/>
          <ac:spMkLst>
            <pc:docMk/>
            <pc:sldMk cId="250307705" sldId="261"/>
            <ac:spMk id="5" creationId="{6C588649-4917-43DF-AE7A-E4BD1437CEC9}"/>
          </ac:spMkLst>
        </pc:spChg>
      </pc:sldChg>
      <pc:sldChg chg="addSp modSp">
        <pc:chgData name="Kuba Wisniewski" userId="3f44b0fa8d659153" providerId="LiveId" clId="{B267734D-6273-4CA9-AA1F-2B66492100AF}" dt="2019-02-21T16:58:20.357" v="11" actId="20577"/>
        <pc:sldMkLst>
          <pc:docMk/>
          <pc:sldMk cId="684914489" sldId="262"/>
        </pc:sldMkLst>
        <pc:spChg chg="add mod">
          <ac:chgData name="Kuba Wisniewski" userId="3f44b0fa8d659153" providerId="LiveId" clId="{B267734D-6273-4CA9-AA1F-2B66492100AF}" dt="2019-02-21T16:58:20.357" v="11" actId="20577"/>
          <ac:spMkLst>
            <pc:docMk/>
            <pc:sldMk cId="684914489" sldId="262"/>
            <ac:spMk id="5" creationId="{833280E8-3187-4599-A2B4-21DA9851A6B5}"/>
          </ac:spMkLst>
        </pc:spChg>
      </pc:sldChg>
      <pc:sldChg chg="addSp modSp">
        <pc:chgData name="Kuba Wisniewski" userId="3f44b0fa8d659153" providerId="LiveId" clId="{B267734D-6273-4CA9-AA1F-2B66492100AF}" dt="2019-02-21T16:58:28.971" v="13" actId="6549"/>
        <pc:sldMkLst>
          <pc:docMk/>
          <pc:sldMk cId="2009182012" sldId="263"/>
        </pc:sldMkLst>
        <pc:spChg chg="add mod">
          <ac:chgData name="Kuba Wisniewski" userId="3f44b0fa8d659153" providerId="LiveId" clId="{B267734D-6273-4CA9-AA1F-2B66492100AF}" dt="2019-02-21T16:58:28.971" v="13" actId="6549"/>
          <ac:spMkLst>
            <pc:docMk/>
            <pc:sldMk cId="2009182012" sldId="263"/>
            <ac:spMk id="5" creationId="{02F93ECD-B8C2-4127-84DC-0B54B8369FE5}"/>
          </ac:spMkLst>
        </pc:spChg>
      </pc:sldChg>
      <pc:sldChg chg="addSp modSp">
        <pc:chgData name="Kuba Wisniewski" userId="3f44b0fa8d659153" providerId="LiveId" clId="{B267734D-6273-4CA9-AA1F-2B66492100AF}" dt="2019-02-21T16:58:36.934" v="15" actId="20577"/>
        <pc:sldMkLst>
          <pc:docMk/>
          <pc:sldMk cId="1066251469" sldId="264"/>
        </pc:sldMkLst>
        <pc:spChg chg="add mod">
          <ac:chgData name="Kuba Wisniewski" userId="3f44b0fa8d659153" providerId="LiveId" clId="{B267734D-6273-4CA9-AA1F-2B66492100AF}" dt="2019-02-21T16:58:36.934" v="15" actId="20577"/>
          <ac:spMkLst>
            <pc:docMk/>
            <pc:sldMk cId="1066251469" sldId="264"/>
            <ac:spMk id="5" creationId="{1432D597-71F6-4419-B547-0E3E9CD6C6B0}"/>
          </ac:spMkLst>
        </pc:spChg>
      </pc:sldChg>
      <pc:sldChg chg="addSp modSp">
        <pc:chgData name="Kuba Wisniewski" userId="3f44b0fa8d659153" providerId="LiveId" clId="{B267734D-6273-4CA9-AA1F-2B66492100AF}" dt="2019-02-21T16:59:30.099" v="17" actId="6549"/>
        <pc:sldMkLst>
          <pc:docMk/>
          <pc:sldMk cId="3966047843" sldId="265"/>
        </pc:sldMkLst>
        <pc:spChg chg="add mod">
          <ac:chgData name="Kuba Wisniewski" userId="3f44b0fa8d659153" providerId="LiveId" clId="{B267734D-6273-4CA9-AA1F-2B66492100AF}" dt="2019-02-21T16:59:30.099" v="17" actId="6549"/>
          <ac:spMkLst>
            <pc:docMk/>
            <pc:sldMk cId="3966047843" sldId="265"/>
            <ac:spMk id="5" creationId="{6063693D-0C0F-464D-8C64-38145D11545E}"/>
          </ac:spMkLst>
        </pc:spChg>
      </pc:sldChg>
      <pc:sldChg chg="addSp modSp">
        <pc:chgData name="Kuba Wisniewski" userId="3f44b0fa8d659153" providerId="LiveId" clId="{B267734D-6273-4CA9-AA1F-2B66492100AF}" dt="2019-02-21T17:00:32.281" v="19" actId="6549"/>
        <pc:sldMkLst>
          <pc:docMk/>
          <pc:sldMk cId="2916470873" sldId="266"/>
        </pc:sldMkLst>
        <pc:spChg chg="add mod">
          <ac:chgData name="Kuba Wisniewski" userId="3f44b0fa8d659153" providerId="LiveId" clId="{B267734D-6273-4CA9-AA1F-2B66492100AF}" dt="2019-02-21T17:00:32.281" v="19" actId="6549"/>
          <ac:spMkLst>
            <pc:docMk/>
            <pc:sldMk cId="2916470873" sldId="266"/>
            <ac:spMk id="5" creationId="{F7433FA2-842F-4DBB-A5A4-AEC8B3184293}"/>
          </ac:spMkLst>
        </pc:spChg>
      </pc:sldChg>
      <pc:sldChg chg="addSp modSp">
        <pc:chgData name="Kuba Wisniewski" userId="3f44b0fa8d659153" providerId="LiveId" clId="{B267734D-6273-4CA9-AA1F-2B66492100AF}" dt="2019-02-21T17:00:42.401" v="21" actId="6549"/>
        <pc:sldMkLst>
          <pc:docMk/>
          <pc:sldMk cId="912130363" sldId="267"/>
        </pc:sldMkLst>
        <pc:spChg chg="add mod">
          <ac:chgData name="Kuba Wisniewski" userId="3f44b0fa8d659153" providerId="LiveId" clId="{B267734D-6273-4CA9-AA1F-2B66492100AF}" dt="2019-02-21T17:00:42.401" v="21" actId="6549"/>
          <ac:spMkLst>
            <pc:docMk/>
            <pc:sldMk cId="912130363" sldId="267"/>
            <ac:spMk id="5" creationId="{CE03C319-C999-4D4D-A924-957BA0076C06}"/>
          </ac:spMkLst>
        </pc:spChg>
      </pc:sldChg>
      <pc:sldChg chg="addSp modSp">
        <pc:chgData name="Kuba Wisniewski" userId="3f44b0fa8d659153" providerId="LiveId" clId="{B267734D-6273-4CA9-AA1F-2B66492100AF}" dt="2019-02-21T17:00:52.519" v="23" actId="20577"/>
        <pc:sldMkLst>
          <pc:docMk/>
          <pc:sldMk cId="2048691521" sldId="268"/>
        </pc:sldMkLst>
        <pc:spChg chg="add mod">
          <ac:chgData name="Kuba Wisniewski" userId="3f44b0fa8d659153" providerId="LiveId" clId="{B267734D-6273-4CA9-AA1F-2B66492100AF}" dt="2019-02-21T17:00:52.519" v="23" actId="20577"/>
          <ac:spMkLst>
            <pc:docMk/>
            <pc:sldMk cId="2048691521" sldId="268"/>
            <ac:spMk id="5" creationId="{EB59AF03-50CD-4A47-9426-2930DB5AB7D9}"/>
          </ac:spMkLst>
        </pc:spChg>
      </pc:sldChg>
      <pc:sldChg chg="addSp modSp">
        <pc:chgData name="Kuba Wisniewski" userId="3f44b0fa8d659153" providerId="LiveId" clId="{B267734D-6273-4CA9-AA1F-2B66492100AF}" dt="2019-02-21T17:01:01.476" v="25" actId="20577"/>
        <pc:sldMkLst>
          <pc:docMk/>
          <pc:sldMk cId="1701544960" sldId="269"/>
        </pc:sldMkLst>
        <pc:spChg chg="add mod">
          <ac:chgData name="Kuba Wisniewski" userId="3f44b0fa8d659153" providerId="LiveId" clId="{B267734D-6273-4CA9-AA1F-2B66492100AF}" dt="2019-02-21T17:01:01.476" v="25" actId="20577"/>
          <ac:spMkLst>
            <pc:docMk/>
            <pc:sldMk cId="1701544960" sldId="269"/>
            <ac:spMk id="5" creationId="{2E7EA889-DD65-43A4-B599-1BFE456CA6EA}"/>
          </ac:spMkLst>
        </pc:spChg>
      </pc:sldChg>
      <pc:sldChg chg="addSp modSp">
        <pc:chgData name="Kuba Wisniewski" userId="3f44b0fa8d659153" providerId="LiveId" clId="{B267734D-6273-4CA9-AA1F-2B66492100AF}" dt="2019-02-21T17:01:11.416" v="27" actId="20577"/>
        <pc:sldMkLst>
          <pc:docMk/>
          <pc:sldMk cId="412673396" sldId="270"/>
        </pc:sldMkLst>
        <pc:spChg chg="add mod">
          <ac:chgData name="Kuba Wisniewski" userId="3f44b0fa8d659153" providerId="LiveId" clId="{B267734D-6273-4CA9-AA1F-2B66492100AF}" dt="2019-02-21T17:01:11.416" v="27" actId="20577"/>
          <ac:spMkLst>
            <pc:docMk/>
            <pc:sldMk cId="412673396" sldId="270"/>
            <ac:spMk id="5" creationId="{861C0631-D8BE-41B1-9F6C-8E30E2D10C3E}"/>
          </ac:spMkLst>
        </pc:spChg>
      </pc:sldChg>
      <pc:sldChg chg="addSp modSp">
        <pc:chgData name="Kuba Wisniewski" userId="3f44b0fa8d659153" providerId="LiveId" clId="{B267734D-6273-4CA9-AA1F-2B66492100AF}" dt="2019-02-21T17:01:24.812" v="29" actId="6549"/>
        <pc:sldMkLst>
          <pc:docMk/>
          <pc:sldMk cId="3044692101" sldId="271"/>
        </pc:sldMkLst>
        <pc:spChg chg="add mod">
          <ac:chgData name="Kuba Wisniewski" userId="3f44b0fa8d659153" providerId="LiveId" clId="{B267734D-6273-4CA9-AA1F-2B66492100AF}" dt="2019-02-21T17:01:24.812" v="29" actId="6549"/>
          <ac:spMkLst>
            <pc:docMk/>
            <pc:sldMk cId="3044692101" sldId="271"/>
            <ac:spMk id="5" creationId="{A938B9E4-C70A-46AE-AFF1-03F744F261C9}"/>
          </ac:spMkLst>
        </pc:spChg>
      </pc:sldChg>
      <pc:sldChg chg="addSp modSp">
        <pc:chgData name="Kuba Wisniewski" userId="3f44b0fa8d659153" providerId="LiveId" clId="{B267734D-6273-4CA9-AA1F-2B66492100AF}" dt="2019-02-21T17:01:33.665" v="31" actId="6549"/>
        <pc:sldMkLst>
          <pc:docMk/>
          <pc:sldMk cId="2874104952" sldId="272"/>
        </pc:sldMkLst>
        <pc:spChg chg="add mod">
          <ac:chgData name="Kuba Wisniewski" userId="3f44b0fa8d659153" providerId="LiveId" clId="{B267734D-6273-4CA9-AA1F-2B66492100AF}" dt="2019-02-21T17:01:33.665" v="31" actId="6549"/>
          <ac:spMkLst>
            <pc:docMk/>
            <pc:sldMk cId="2874104952" sldId="272"/>
            <ac:spMk id="5" creationId="{29F7FA76-7BA4-46B1-BE00-721134439552}"/>
          </ac:spMkLst>
        </pc:spChg>
      </pc:sldChg>
      <pc:sldChg chg="addSp modSp">
        <pc:chgData name="Kuba Wisniewski" userId="3f44b0fa8d659153" providerId="LiveId" clId="{B267734D-6273-4CA9-AA1F-2B66492100AF}" dt="2019-02-21T17:01:42.050" v="33" actId="6549"/>
        <pc:sldMkLst>
          <pc:docMk/>
          <pc:sldMk cId="2186872378" sldId="273"/>
        </pc:sldMkLst>
        <pc:spChg chg="add mod">
          <ac:chgData name="Kuba Wisniewski" userId="3f44b0fa8d659153" providerId="LiveId" clId="{B267734D-6273-4CA9-AA1F-2B66492100AF}" dt="2019-02-21T17:01:42.050" v="33" actId="6549"/>
          <ac:spMkLst>
            <pc:docMk/>
            <pc:sldMk cId="2186872378" sldId="273"/>
            <ac:spMk id="5" creationId="{DC046D6B-2377-4E10-BB6B-0A40AB814A08}"/>
          </ac:spMkLst>
        </pc:spChg>
      </pc:sldChg>
      <pc:sldChg chg="addSp modSp">
        <pc:chgData name="Kuba Wisniewski" userId="3f44b0fa8d659153" providerId="LiveId" clId="{B267734D-6273-4CA9-AA1F-2B66492100AF}" dt="2019-02-21T17:01:51.004" v="35" actId="6549"/>
        <pc:sldMkLst>
          <pc:docMk/>
          <pc:sldMk cId="1638805795" sldId="274"/>
        </pc:sldMkLst>
        <pc:spChg chg="add mod">
          <ac:chgData name="Kuba Wisniewski" userId="3f44b0fa8d659153" providerId="LiveId" clId="{B267734D-6273-4CA9-AA1F-2B66492100AF}" dt="2019-02-21T17:01:51.004" v="35" actId="6549"/>
          <ac:spMkLst>
            <pc:docMk/>
            <pc:sldMk cId="1638805795" sldId="274"/>
            <ac:spMk id="5" creationId="{5B94C58E-F5C5-4E70-AE78-47B30FC983B5}"/>
          </ac:spMkLst>
        </pc:spChg>
      </pc:sldChg>
      <pc:sldChg chg="addSp modSp">
        <pc:chgData name="Kuba Wisniewski" userId="3f44b0fa8d659153" providerId="LiveId" clId="{B267734D-6273-4CA9-AA1F-2B66492100AF}" dt="2019-02-21T17:02:01.329" v="37" actId="6549"/>
        <pc:sldMkLst>
          <pc:docMk/>
          <pc:sldMk cId="818298893" sldId="275"/>
        </pc:sldMkLst>
        <pc:spChg chg="add mod">
          <ac:chgData name="Kuba Wisniewski" userId="3f44b0fa8d659153" providerId="LiveId" clId="{B267734D-6273-4CA9-AA1F-2B66492100AF}" dt="2019-02-21T17:02:01.329" v="37" actId="6549"/>
          <ac:spMkLst>
            <pc:docMk/>
            <pc:sldMk cId="818298893" sldId="275"/>
            <ac:spMk id="5" creationId="{DE6052BD-B95C-424D-9815-0AF7E40999ED}"/>
          </ac:spMkLst>
        </pc:spChg>
      </pc:sldChg>
      <pc:sldChg chg="addSp modSp">
        <pc:chgData name="Kuba Wisniewski" userId="3f44b0fa8d659153" providerId="LiveId" clId="{B267734D-6273-4CA9-AA1F-2B66492100AF}" dt="2019-02-21T17:02:16.685" v="39" actId="6549"/>
        <pc:sldMkLst>
          <pc:docMk/>
          <pc:sldMk cId="1992069397" sldId="276"/>
        </pc:sldMkLst>
        <pc:spChg chg="add mod">
          <ac:chgData name="Kuba Wisniewski" userId="3f44b0fa8d659153" providerId="LiveId" clId="{B267734D-6273-4CA9-AA1F-2B66492100AF}" dt="2019-02-21T17:02:16.685" v="39" actId="6549"/>
          <ac:spMkLst>
            <pc:docMk/>
            <pc:sldMk cId="1992069397" sldId="276"/>
            <ac:spMk id="5" creationId="{697B72FD-2EB1-48A3-97B1-E2D7305938C1}"/>
          </ac:spMkLst>
        </pc:spChg>
      </pc:sldChg>
      <pc:sldChg chg="addSp modSp">
        <pc:chgData name="Kuba Wisniewski" userId="3f44b0fa8d659153" providerId="LiveId" clId="{B267734D-6273-4CA9-AA1F-2B66492100AF}" dt="2019-02-21T17:02:27.347" v="41" actId="6549"/>
        <pc:sldMkLst>
          <pc:docMk/>
          <pc:sldMk cId="1367049764" sldId="277"/>
        </pc:sldMkLst>
        <pc:spChg chg="add mod">
          <ac:chgData name="Kuba Wisniewski" userId="3f44b0fa8d659153" providerId="LiveId" clId="{B267734D-6273-4CA9-AA1F-2B66492100AF}" dt="2019-02-21T17:02:27.347" v="41" actId="6549"/>
          <ac:spMkLst>
            <pc:docMk/>
            <pc:sldMk cId="1367049764" sldId="277"/>
            <ac:spMk id="5" creationId="{1B4B9DFF-5C5D-4E28-BBE0-9A7F1095B823}"/>
          </ac:spMkLst>
        </pc:spChg>
      </pc:sldChg>
      <pc:sldChg chg="addSp modSp">
        <pc:chgData name="Kuba Wisniewski" userId="3f44b0fa8d659153" providerId="LiveId" clId="{B267734D-6273-4CA9-AA1F-2B66492100AF}" dt="2019-02-21T17:02:41.451" v="43" actId="20577"/>
        <pc:sldMkLst>
          <pc:docMk/>
          <pc:sldMk cId="789960919" sldId="278"/>
        </pc:sldMkLst>
        <pc:spChg chg="add mod">
          <ac:chgData name="Kuba Wisniewski" userId="3f44b0fa8d659153" providerId="LiveId" clId="{B267734D-6273-4CA9-AA1F-2B66492100AF}" dt="2019-02-21T17:02:41.451" v="43" actId="20577"/>
          <ac:spMkLst>
            <pc:docMk/>
            <pc:sldMk cId="789960919" sldId="278"/>
            <ac:spMk id="5" creationId="{3788CE39-758C-452F-85D8-1C389C93019C}"/>
          </ac:spMkLst>
        </pc:spChg>
      </pc:sldChg>
      <pc:sldChg chg="addSp modSp">
        <pc:chgData name="Kuba Wisniewski" userId="3f44b0fa8d659153" providerId="LiveId" clId="{B267734D-6273-4CA9-AA1F-2B66492100AF}" dt="2019-02-21T17:02:51.616" v="45" actId="20577"/>
        <pc:sldMkLst>
          <pc:docMk/>
          <pc:sldMk cId="2227950191" sldId="279"/>
        </pc:sldMkLst>
        <pc:spChg chg="add mod">
          <ac:chgData name="Kuba Wisniewski" userId="3f44b0fa8d659153" providerId="LiveId" clId="{B267734D-6273-4CA9-AA1F-2B66492100AF}" dt="2019-02-21T17:02:51.616" v="45" actId="20577"/>
          <ac:spMkLst>
            <pc:docMk/>
            <pc:sldMk cId="2227950191" sldId="279"/>
            <ac:spMk id="5" creationId="{7E5F0611-C308-4BAF-9726-32991431D6CC}"/>
          </ac:spMkLst>
        </pc:spChg>
      </pc:sldChg>
      <pc:sldChg chg="addSp modSp">
        <pc:chgData name="Kuba Wisniewski" userId="3f44b0fa8d659153" providerId="LiveId" clId="{B267734D-6273-4CA9-AA1F-2B66492100AF}" dt="2019-02-21T17:03:00.269" v="47" actId="6549"/>
        <pc:sldMkLst>
          <pc:docMk/>
          <pc:sldMk cId="1718729475" sldId="280"/>
        </pc:sldMkLst>
        <pc:spChg chg="add mod">
          <ac:chgData name="Kuba Wisniewski" userId="3f44b0fa8d659153" providerId="LiveId" clId="{B267734D-6273-4CA9-AA1F-2B66492100AF}" dt="2019-02-21T17:03:00.269" v="47" actId="6549"/>
          <ac:spMkLst>
            <pc:docMk/>
            <pc:sldMk cId="1718729475" sldId="280"/>
            <ac:spMk id="5" creationId="{AD7B9BA7-783B-4956-9B5F-4FC9B45A10A9}"/>
          </ac:spMkLst>
        </pc:spChg>
      </pc:sldChg>
      <pc:sldChg chg="addSp modSp">
        <pc:chgData name="Kuba Wisniewski" userId="3f44b0fa8d659153" providerId="LiveId" clId="{B267734D-6273-4CA9-AA1F-2B66492100AF}" dt="2019-02-21T17:03:08.688" v="49" actId="20577"/>
        <pc:sldMkLst>
          <pc:docMk/>
          <pc:sldMk cId="2123444869" sldId="281"/>
        </pc:sldMkLst>
        <pc:spChg chg="add mod">
          <ac:chgData name="Kuba Wisniewski" userId="3f44b0fa8d659153" providerId="LiveId" clId="{B267734D-6273-4CA9-AA1F-2B66492100AF}" dt="2019-02-21T17:03:08.688" v="49" actId="20577"/>
          <ac:spMkLst>
            <pc:docMk/>
            <pc:sldMk cId="2123444869" sldId="281"/>
            <ac:spMk id="5" creationId="{ECBD71E3-6020-4429-A350-A4DF9958E21F}"/>
          </ac:spMkLst>
        </pc:spChg>
      </pc:sldChg>
      <pc:sldChg chg="addSp modSp">
        <pc:chgData name="Kuba Wisniewski" userId="3f44b0fa8d659153" providerId="LiveId" clId="{B267734D-6273-4CA9-AA1F-2B66492100AF}" dt="2019-02-21T17:03:20.099" v="51" actId="20577"/>
        <pc:sldMkLst>
          <pc:docMk/>
          <pc:sldMk cId="3939180489" sldId="282"/>
        </pc:sldMkLst>
        <pc:spChg chg="add mod">
          <ac:chgData name="Kuba Wisniewski" userId="3f44b0fa8d659153" providerId="LiveId" clId="{B267734D-6273-4CA9-AA1F-2B66492100AF}" dt="2019-02-21T17:03:20.099" v="51" actId="20577"/>
          <ac:spMkLst>
            <pc:docMk/>
            <pc:sldMk cId="3939180489" sldId="282"/>
            <ac:spMk id="5" creationId="{517C774A-F31B-43EB-B758-B00091B8486B}"/>
          </ac:spMkLst>
        </pc:spChg>
      </pc:sldChg>
      <pc:sldChg chg="addSp modSp">
        <pc:chgData name="Kuba Wisniewski" userId="3f44b0fa8d659153" providerId="LiveId" clId="{B267734D-6273-4CA9-AA1F-2B66492100AF}" dt="2019-02-21T17:03:30.342" v="53" actId="6549"/>
        <pc:sldMkLst>
          <pc:docMk/>
          <pc:sldMk cId="2884192995" sldId="283"/>
        </pc:sldMkLst>
        <pc:spChg chg="add mod">
          <ac:chgData name="Kuba Wisniewski" userId="3f44b0fa8d659153" providerId="LiveId" clId="{B267734D-6273-4CA9-AA1F-2B66492100AF}" dt="2019-02-21T17:03:30.342" v="53" actId="6549"/>
          <ac:spMkLst>
            <pc:docMk/>
            <pc:sldMk cId="2884192995" sldId="283"/>
            <ac:spMk id="5" creationId="{1A4CDE19-A79E-455C-8998-7B47EDD29C25}"/>
          </ac:spMkLst>
        </pc:spChg>
      </pc:sldChg>
      <pc:sldChg chg="addSp modSp">
        <pc:chgData name="Kuba Wisniewski" userId="3f44b0fa8d659153" providerId="LiveId" clId="{B267734D-6273-4CA9-AA1F-2B66492100AF}" dt="2019-02-21T17:03:39.702" v="55" actId="20577"/>
        <pc:sldMkLst>
          <pc:docMk/>
          <pc:sldMk cId="3957631942" sldId="284"/>
        </pc:sldMkLst>
        <pc:spChg chg="add mod">
          <ac:chgData name="Kuba Wisniewski" userId="3f44b0fa8d659153" providerId="LiveId" clId="{B267734D-6273-4CA9-AA1F-2B66492100AF}" dt="2019-02-21T17:03:39.702" v="55" actId="20577"/>
          <ac:spMkLst>
            <pc:docMk/>
            <pc:sldMk cId="3957631942" sldId="284"/>
            <ac:spMk id="5" creationId="{2BEAD455-4406-458D-89A7-E2638CBF2DDD}"/>
          </ac:spMkLst>
        </pc:spChg>
      </pc:sldChg>
      <pc:sldChg chg="addSp modSp">
        <pc:chgData name="Kuba Wisniewski" userId="3f44b0fa8d659153" providerId="LiveId" clId="{B267734D-6273-4CA9-AA1F-2B66492100AF}" dt="2019-02-21T17:03:47.886" v="57" actId="6549"/>
        <pc:sldMkLst>
          <pc:docMk/>
          <pc:sldMk cId="2475006208" sldId="285"/>
        </pc:sldMkLst>
        <pc:spChg chg="add mod">
          <ac:chgData name="Kuba Wisniewski" userId="3f44b0fa8d659153" providerId="LiveId" clId="{B267734D-6273-4CA9-AA1F-2B66492100AF}" dt="2019-02-21T17:03:47.886" v="57" actId="6549"/>
          <ac:spMkLst>
            <pc:docMk/>
            <pc:sldMk cId="2475006208" sldId="285"/>
            <ac:spMk id="5" creationId="{FAE537E8-5C9C-49C6-8BB9-167DF63E2453}"/>
          </ac:spMkLst>
        </pc:spChg>
      </pc:sldChg>
      <pc:sldChg chg="addSp modSp">
        <pc:chgData name="Kuba Wisniewski" userId="3f44b0fa8d659153" providerId="LiveId" clId="{B267734D-6273-4CA9-AA1F-2B66492100AF}" dt="2019-02-21T17:03:58.639" v="59" actId="6549"/>
        <pc:sldMkLst>
          <pc:docMk/>
          <pc:sldMk cId="612605633" sldId="286"/>
        </pc:sldMkLst>
        <pc:spChg chg="add mod">
          <ac:chgData name="Kuba Wisniewski" userId="3f44b0fa8d659153" providerId="LiveId" clId="{B267734D-6273-4CA9-AA1F-2B66492100AF}" dt="2019-02-21T17:03:58.639" v="59" actId="6549"/>
          <ac:spMkLst>
            <pc:docMk/>
            <pc:sldMk cId="612605633" sldId="286"/>
            <ac:spMk id="5" creationId="{B69DA838-162C-4514-B80C-B30ACB11365E}"/>
          </ac:spMkLst>
        </pc:spChg>
      </pc:sldChg>
      <pc:sldChg chg="addSp modSp">
        <pc:chgData name="Kuba Wisniewski" userId="3f44b0fa8d659153" providerId="LiveId" clId="{B267734D-6273-4CA9-AA1F-2B66492100AF}" dt="2019-02-21T17:04:10.648" v="61" actId="6549"/>
        <pc:sldMkLst>
          <pc:docMk/>
          <pc:sldMk cId="3785074081" sldId="287"/>
        </pc:sldMkLst>
        <pc:spChg chg="add mod">
          <ac:chgData name="Kuba Wisniewski" userId="3f44b0fa8d659153" providerId="LiveId" clId="{B267734D-6273-4CA9-AA1F-2B66492100AF}" dt="2019-02-21T17:04:10.648" v="61" actId="6549"/>
          <ac:spMkLst>
            <pc:docMk/>
            <pc:sldMk cId="3785074081" sldId="287"/>
            <ac:spMk id="5" creationId="{305D7DB6-685B-48D1-B5C2-E483BB85F240}"/>
          </ac:spMkLst>
        </pc:spChg>
      </pc:sldChg>
      <pc:sldChg chg="addSp modSp">
        <pc:chgData name="Kuba Wisniewski" userId="3f44b0fa8d659153" providerId="LiveId" clId="{B267734D-6273-4CA9-AA1F-2B66492100AF}" dt="2019-02-21T17:04:20.723" v="63" actId="6549"/>
        <pc:sldMkLst>
          <pc:docMk/>
          <pc:sldMk cId="3198574478" sldId="288"/>
        </pc:sldMkLst>
        <pc:spChg chg="add mod">
          <ac:chgData name="Kuba Wisniewski" userId="3f44b0fa8d659153" providerId="LiveId" clId="{B267734D-6273-4CA9-AA1F-2B66492100AF}" dt="2019-02-21T17:04:20.723" v="63" actId="6549"/>
          <ac:spMkLst>
            <pc:docMk/>
            <pc:sldMk cId="3198574478" sldId="288"/>
            <ac:spMk id="5" creationId="{7A1E8C2D-F8F9-4C39-B1FF-F7271F053137}"/>
          </ac:spMkLst>
        </pc:spChg>
      </pc:sldChg>
    </pc:docChg>
  </pc:docChgLst>
  <pc:docChgLst>
    <pc:chgData name="Adrianna Wójcik" userId="79ffcff6ed223502" providerId="Windows Live" clId="Web-{F9056EDD-6525-47AA-A0AA-DBC37D92FA0F}"/>
    <pc:docChg chg="modSld modMainMaster">
      <pc:chgData name="Adrianna Wójcik" userId="79ffcff6ed223502" providerId="Windows Live" clId="Web-{F9056EDD-6525-47AA-A0AA-DBC37D92FA0F}" dt="2019-02-06T14:04:15.666" v="135" actId="20577"/>
      <pc:docMkLst>
        <pc:docMk/>
      </pc:docMkLst>
      <pc:sldChg chg="mod">
        <pc:chgData name="Adrianna Wójcik" userId="79ffcff6ed223502" providerId="Windows Live" clId="Web-{F9056EDD-6525-47AA-A0AA-DBC37D92FA0F}" dt="2019-02-06T13:52:30.283" v="0"/>
        <pc:sldMkLst>
          <pc:docMk/>
          <pc:sldMk cId="919236819" sldId="256"/>
        </pc:sldMkLst>
      </pc:sldChg>
      <pc:sldChg chg="modSp mod">
        <pc:chgData name="Adrianna Wójcik" userId="79ffcff6ed223502" providerId="Windows Live" clId="Web-{F9056EDD-6525-47AA-A0AA-DBC37D92FA0F}" dt="2019-02-06T13:53:47.206" v="3" actId="1076"/>
        <pc:sldMkLst>
          <pc:docMk/>
          <pc:sldMk cId="352568138" sldId="258"/>
        </pc:sldMkLst>
        <pc:spChg chg="mod">
          <ac:chgData name="Adrianna Wójcik" userId="79ffcff6ed223502" providerId="Windows Live" clId="Web-{F9056EDD-6525-47AA-A0AA-DBC37D92FA0F}" dt="2019-02-06T13:53:33.971" v="1" actId="14100"/>
          <ac:spMkLst>
            <pc:docMk/>
            <pc:sldMk cId="352568138" sldId="258"/>
            <ac:spMk id="2" creationId="{0C7260E8-6F4C-4B52-8C05-5E81C8C0AC8E}"/>
          </ac:spMkLst>
        </pc:spChg>
        <pc:spChg chg="mod">
          <ac:chgData name="Adrianna Wójcik" userId="79ffcff6ed223502" providerId="Windows Live" clId="Web-{F9056EDD-6525-47AA-A0AA-DBC37D92FA0F}" dt="2019-02-06T13:53:43.206" v="2" actId="1076"/>
          <ac:spMkLst>
            <pc:docMk/>
            <pc:sldMk cId="352568138" sldId="258"/>
            <ac:spMk id="3" creationId="{3BBF367E-C7AF-465E-A4BE-02E0200021FF}"/>
          </ac:spMkLst>
        </pc:spChg>
        <pc:spChg chg="mod">
          <ac:chgData name="Adrianna Wójcik" userId="79ffcff6ed223502" providerId="Windows Live" clId="Web-{F9056EDD-6525-47AA-A0AA-DBC37D92FA0F}" dt="2019-02-06T13:53:47.206" v="3" actId="1076"/>
          <ac:spMkLst>
            <pc:docMk/>
            <pc:sldMk cId="352568138" sldId="258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9056EDD-6525-47AA-A0AA-DBC37D92FA0F}" dt="2019-02-06T13:54:21.816" v="9" actId="1076"/>
        <pc:sldMkLst>
          <pc:docMk/>
          <pc:sldMk cId="1811337455" sldId="259"/>
        </pc:sldMkLst>
        <pc:spChg chg="mod">
          <ac:chgData name="Adrianna Wójcik" userId="79ffcff6ed223502" providerId="Windows Live" clId="Web-{F9056EDD-6525-47AA-A0AA-DBC37D92FA0F}" dt="2019-02-06T13:54:06.925" v="7" actId="1076"/>
          <ac:spMkLst>
            <pc:docMk/>
            <pc:sldMk cId="1811337455" sldId="259"/>
            <ac:spMk id="2" creationId="{0C7260E8-6F4C-4B52-8C05-5E81C8C0AC8E}"/>
          </ac:spMkLst>
        </pc:spChg>
        <pc:spChg chg="mod">
          <ac:chgData name="Adrianna Wójcik" userId="79ffcff6ed223502" providerId="Windows Live" clId="Web-{F9056EDD-6525-47AA-A0AA-DBC37D92FA0F}" dt="2019-02-06T13:54:11.784" v="8" actId="1076"/>
          <ac:spMkLst>
            <pc:docMk/>
            <pc:sldMk cId="1811337455" sldId="259"/>
            <ac:spMk id="3" creationId="{3BBF367E-C7AF-465E-A4BE-02E0200021FF}"/>
          </ac:spMkLst>
        </pc:spChg>
        <pc:spChg chg="mod">
          <ac:chgData name="Adrianna Wójcik" userId="79ffcff6ed223502" providerId="Windows Live" clId="Web-{F9056EDD-6525-47AA-A0AA-DBC37D92FA0F}" dt="2019-02-06T13:54:21.816" v="9" actId="1076"/>
          <ac:spMkLst>
            <pc:docMk/>
            <pc:sldMk cId="1811337455" sldId="259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9056EDD-6525-47AA-A0AA-DBC37D92FA0F}" dt="2019-02-06T13:54:31.831" v="12" actId="1076"/>
        <pc:sldMkLst>
          <pc:docMk/>
          <pc:sldMk cId="2610562718" sldId="260"/>
        </pc:sldMkLst>
        <pc:spChg chg="mod">
          <ac:chgData name="Adrianna Wójcik" userId="79ffcff6ed223502" providerId="Windows Live" clId="Web-{F9056EDD-6525-47AA-A0AA-DBC37D92FA0F}" dt="2019-02-06T13:54:26.925" v="10" actId="14100"/>
          <ac:spMkLst>
            <pc:docMk/>
            <pc:sldMk cId="2610562718" sldId="260"/>
            <ac:spMk id="2" creationId="{0C7260E8-6F4C-4B52-8C05-5E81C8C0AC8E}"/>
          </ac:spMkLst>
        </pc:spChg>
        <pc:spChg chg="mod">
          <ac:chgData name="Adrianna Wójcik" userId="79ffcff6ed223502" providerId="Windows Live" clId="Web-{F9056EDD-6525-47AA-A0AA-DBC37D92FA0F}" dt="2019-02-06T13:54:29.659" v="11" actId="1076"/>
          <ac:spMkLst>
            <pc:docMk/>
            <pc:sldMk cId="2610562718" sldId="260"/>
            <ac:spMk id="3" creationId="{3BBF367E-C7AF-465E-A4BE-02E0200021FF}"/>
          </ac:spMkLst>
        </pc:spChg>
        <pc:spChg chg="mod">
          <ac:chgData name="Adrianna Wójcik" userId="79ffcff6ed223502" providerId="Windows Live" clId="Web-{F9056EDD-6525-47AA-A0AA-DBC37D92FA0F}" dt="2019-02-06T13:54:31.831" v="12" actId="1076"/>
          <ac:spMkLst>
            <pc:docMk/>
            <pc:sldMk cId="2610562718" sldId="260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9056EDD-6525-47AA-A0AA-DBC37D92FA0F}" dt="2019-02-06T13:54:52.878" v="13" actId="1076"/>
        <pc:sldMkLst>
          <pc:docMk/>
          <pc:sldMk cId="250307705" sldId="261"/>
        </pc:sldMkLst>
        <pc:spChg chg="mod">
          <ac:chgData name="Adrianna Wójcik" userId="79ffcff6ed223502" providerId="Windows Live" clId="Web-{F9056EDD-6525-47AA-A0AA-DBC37D92FA0F}" dt="2019-02-06T13:54:52.878" v="13" actId="1076"/>
          <ac:spMkLst>
            <pc:docMk/>
            <pc:sldMk cId="250307705" sldId="261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9056EDD-6525-47AA-A0AA-DBC37D92FA0F}" dt="2019-02-06T13:55:04.394" v="16" actId="1076"/>
        <pc:sldMkLst>
          <pc:docMk/>
          <pc:sldMk cId="684914489" sldId="262"/>
        </pc:sldMkLst>
        <pc:spChg chg="mod">
          <ac:chgData name="Adrianna Wójcik" userId="79ffcff6ed223502" providerId="Windows Live" clId="Web-{F9056EDD-6525-47AA-A0AA-DBC37D92FA0F}" dt="2019-02-06T13:55:04.394" v="16" actId="1076"/>
          <ac:spMkLst>
            <pc:docMk/>
            <pc:sldMk cId="684914489" sldId="262"/>
            <ac:spMk id="2" creationId="{0C7260E8-6F4C-4B52-8C05-5E81C8C0AC8E}"/>
          </ac:spMkLst>
        </pc:spChg>
        <pc:spChg chg="mod">
          <ac:chgData name="Adrianna Wójcik" userId="79ffcff6ed223502" providerId="Windows Live" clId="Web-{F9056EDD-6525-47AA-A0AA-DBC37D92FA0F}" dt="2019-02-06T13:55:01.472" v="15" actId="14100"/>
          <ac:spMkLst>
            <pc:docMk/>
            <pc:sldMk cId="684914489" sldId="262"/>
            <ac:spMk id="3" creationId="{3BBF367E-C7AF-465E-A4BE-02E0200021FF}"/>
          </ac:spMkLst>
        </pc:spChg>
      </pc:sldChg>
      <pc:sldChg chg="modSp mod">
        <pc:chgData name="Adrianna Wójcik" userId="79ffcff6ed223502" providerId="Windows Live" clId="Web-{F9056EDD-6525-47AA-A0AA-DBC37D92FA0F}" dt="2019-02-06T13:55:20.769" v="19" actId="1076"/>
        <pc:sldMkLst>
          <pc:docMk/>
          <pc:sldMk cId="2009182012" sldId="263"/>
        </pc:sldMkLst>
        <pc:spChg chg="mod">
          <ac:chgData name="Adrianna Wójcik" userId="79ffcff6ed223502" providerId="Windows Live" clId="Web-{F9056EDD-6525-47AA-A0AA-DBC37D92FA0F}" dt="2019-02-06T13:55:15.894" v="18" actId="1076"/>
          <ac:spMkLst>
            <pc:docMk/>
            <pc:sldMk cId="2009182012" sldId="263"/>
            <ac:spMk id="2" creationId="{0C7260E8-6F4C-4B52-8C05-5E81C8C0AC8E}"/>
          </ac:spMkLst>
        </pc:spChg>
        <pc:spChg chg="mod">
          <ac:chgData name="Adrianna Wójcik" userId="79ffcff6ed223502" providerId="Windows Live" clId="Web-{F9056EDD-6525-47AA-A0AA-DBC37D92FA0F}" dt="2019-02-06T13:55:20.769" v="19" actId="1076"/>
          <ac:spMkLst>
            <pc:docMk/>
            <pc:sldMk cId="2009182012" sldId="263"/>
            <ac:spMk id="3" creationId="{3BBF367E-C7AF-465E-A4BE-02E0200021FF}"/>
          </ac:spMkLst>
        </pc:spChg>
        <pc:spChg chg="mod">
          <ac:chgData name="Adrianna Wójcik" userId="79ffcff6ed223502" providerId="Windows Live" clId="Web-{F9056EDD-6525-47AA-A0AA-DBC37D92FA0F}" dt="2019-02-06T13:55:11.941" v="17" actId="1076"/>
          <ac:spMkLst>
            <pc:docMk/>
            <pc:sldMk cId="2009182012" sldId="263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9056EDD-6525-47AA-A0AA-DBC37D92FA0F}" dt="2019-02-06T13:55:33.504" v="22" actId="1076"/>
        <pc:sldMkLst>
          <pc:docMk/>
          <pc:sldMk cId="1066251469" sldId="264"/>
        </pc:sldMkLst>
        <pc:spChg chg="mod">
          <ac:chgData name="Adrianna Wójcik" userId="79ffcff6ed223502" providerId="Windows Live" clId="Web-{F9056EDD-6525-47AA-A0AA-DBC37D92FA0F}" dt="2019-02-06T13:55:29.504" v="21" actId="14100"/>
          <ac:spMkLst>
            <pc:docMk/>
            <pc:sldMk cId="1066251469" sldId="264"/>
            <ac:spMk id="3" creationId="{3BBF367E-C7AF-465E-A4BE-02E0200021FF}"/>
          </ac:spMkLst>
        </pc:spChg>
        <pc:spChg chg="mod">
          <ac:chgData name="Adrianna Wójcik" userId="79ffcff6ed223502" providerId="Windows Live" clId="Web-{F9056EDD-6525-47AA-A0AA-DBC37D92FA0F}" dt="2019-02-06T13:55:33.504" v="22" actId="1076"/>
          <ac:spMkLst>
            <pc:docMk/>
            <pc:sldMk cId="1066251469" sldId="264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9056EDD-6525-47AA-A0AA-DBC37D92FA0F}" dt="2019-02-06T13:55:55.832" v="25" actId="1076"/>
        <pc:sldMkLst>
          <pc:docMk/>
          <pc:sldMk cId="3966047843" sldId="265"/>
        </pc:sldMkLst>
        <pc:spChg chg="mod">
          <ac:chgData name="Adrianna Wójcik" userId="79ffcff6ed223502" providerId="Windows Live" clId="Web-{F9056EDD-6525-47AA-A0AA-DBC37D92FA0F}" dt="2019-02-06T13:55:47.176" v="23" actId="1076"/>
          <ac:spMkLst>
            <pc:docMk/>
            <pc:sldMk cId="3966047843" sldId="265"/>
            <ac:spMk id="2" creationId="{0C7260E8-6F4C-4B52-8C05-5E81C8C0AC8E}"/>
          </ac:spMkLst>
        </pc:spChg>
        <pc:spChg chg="mod">
          <ac:chgData name="Adrianna Wójcik" userId="79ffcff6ed223502" providerId="Windows Live" clId="Web-{F9056EDD-6525-47AA-A0AA-DBC37D92FA0F}" dt="2019-02-06T13:55:53.067" v="24" actId="1076"/>
          <ac:spMkLst>
            <pc:docMk/>
            <pc:sldMk cId="3966047843" sldId="265"/>
            <ac:spMk id="3" creationId="{3BBF367E-C7AF-465E-A4BE-02E0200021FF}"/>
          </ac:spMkLst>
        </pc:spChg>
        <pc:spChg chg="mod">
          <ac:chgData name="Adrianna Wójcik" userId="79ffcff6ed223502" providerId="Windows Live" clId="Web-{F9056EDD-6525-47AA-A0AA-DBC37D92FA0F}" dt="2019-02-06T13:55:55.832" v="25" actId="1076"/>
          <ac:spMkLst>
            <pc:docMk/>
            <pc:sldMk cId="3966047843" sldId="265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9056EDD-6525-47AA-A0AA-DBC37D92FA0F}" dt="2019-02-06T13:57:02.130" v="35" actId="1076"/>
        <pc:sldMkLst>
          <pc:docMk/>
          <pc:sldMk cId="2916470873" sldId="266"/>
        </pc:sldMkLst>
        <pc:spChg chg="mod">
          <ac:chgData name="Adrianna Wójcik" userId="79ffcff6ed223502" providerId="Windows Live" clId="Web-{F9056EDD-6525-47AA-A0AA-DBC37D92FA0F}" dt="2019-02-06T13:56:59.661" v="34" actId="1076"/>
          <ac:spMkLst>
            <pc:docMk/>
            <pc:sldMk cId="2916470873" sldId="266"/>
            <ac:spMk id="2" creationId="{0C7260E8-6F4C-4B52-8C05-5E81C8C0AC8E}"/>
          </ac:spMkLst>
        </pc:spChg>
        <pc:spChg chg="mod">
          <ac:chgData name="Adrianna Wójcik" userId="79ffcff6ed223502" providerId="Windows Live" clId="Web-{F9056EDD-6525-47AA-A0AA-DBC37D92FA0F}" dt="2019-02-06T13:56:40.567" v="28" actId="1076"/>
          <ac:spMkLst>
            <pc:docMk/>
            <pc:sldMk cId="2916470873" sldId="266"/>
            <ac:spMk id="3" creationId="{3BBF367E-C7AF-465E-A4BE-02E0200021FF}"/>
          </ac:spMkLst>
        </pc:spChg>
        <pc:spChg chg="mod">
          <ac:chgData name="Adrianna Wójcik" userId="79ffcff6ed223502" providerId="Windows Live" clId="Web-{F9056EDD-6525-47AA-A0AA-DBC37D92FA0F}" dt="2019-02-06T13:57:02.130" v="35" actId="1076"/>
          <ac:spMkLst>
            <pc:docMk/>
            <pc:sldMk cId="2916470873" sldId="266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9056EDD-6525-47AA-A0AA-DBC37D92FA0F}" dt="2019-02-06T13:57:12.864" v="37" actId="1076"/>
        <pc:sldMkLst>
          <pc:docMk/>
          <pc:sldMk cId="912130363" sldId="267"/>
        </pc:sldMkLst>
        <pc:spChg chg="mod">
          <ac:chgData name="Adrianna Wójcik" userId="79ffcff6ed223502" providerId="Windows Live" clId="Web-{F9056EDD-6525-47AA-A0AA-DBC37D92FA0F}" dt="2019-02-06T13:57:09.333" v="36" actId="1076"/>
          <ac:spMkLst>
            <pc:docMk/>
            <pc:sldMk cId="912130363" sldId="267"/>
            <ac:spMk id="3" creationId="{3BBF367E-C7AF-465E-A4BE-02E0200021FF}"/>
          </ac:spMkLst>
        </pc:spChg>
        <pc:spChg chg="mod">
          <ac:chgData name="Adrianna Wójcik" userId="79ffcff6ed223502" providerId="Windows Live" clId="Web-{F9056EDD-6525-47AA-A0AA-DBC37D92FA0F}" dt="2019-02-06T13:57:12.864" v="37" actId="1076"/>
          <ac:spMkLst>
            <pc:docMk/>
            <pc:sldMk cId="912130363" sldId="267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9056EDD-6525-47AA-A0AA-DBC37D92FA0F}" dt="2019-02-06T13:57:36.115" v="45" actId="1076"/>
        <pc:sldMkLst>
          <pc:docMk/>
          <pc:sldMk cId="2048691521" sldId="268"/>
        </pc:sldMkLst>
        <pc:spChg chg="mod">
          <ac:chgData name="Adrianna Wójcik" userId="79ffcff6ed223502" providerId="Windows Live" clId="Web-{F9056EDD-6525-47AA-A0AA-DBC37D92FA0F}" dt="2019-02-06T13:57:25.818" v="42" actId="1076"/>
          <ac:spMkLst>
            <pc:docMk/>
            <pc:sldMk cId="2048691521" sldId="268"/>
            <ac:spMk id="2" creationId="{0C7260E8-6F4C-4B52-8C05-5E81C8C0AC8E}"/>
          </ac:spMkLst>
        </pc:spChg>
        <pc:spChg chg="mod">
          <ac:chgData name="Adrianna Wójcik" userId="79ffcff6ed223502" providerId="Windows Live" clId="Web-{F9056EDD-6525-47AA-A0AA-DBC37D92FA0F}" dt="2019-02-06T13:57:29.755" v="43" actId="1076"/>
          <ac:spMkLst>
            <pc:docMk/>
            <pc:sldMk cId="2048691521" sldId="268"/>
            <ac:spMk id="3" creationId="{3BBF367E-C7AF-465E-A4BE-02E0200021FF}"/>
          </ac:spMkLst>
        </pc:spChg>
        <pc:spChg chg="mod">
          <ac:chgData name="Adrianna Wójcik" userId="79ffcff6ed223502" providerId="Windows Live" clId="Web-{F9056EDD-6525-47AA-A0AA-DBC37D92FA0F}" dt="2019-02-06T13:57:36.115" v="45" actId="1076"/>
          <ac:spMkLst>
            <pc:docMk/>
            <pc:sldMk cId="2048691521" sldId="268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9056EDD-6525-47AA-A0AA-DBC37D92FA0F}" dt="2019-02-06T13:57:51.490" v="49" actId="1076"/>
        <pc:sldMkLst>
          <pc:docMk/>
          <pc:sldMk cId="1701544960" sldId="269"/>
        </pc:sldMkLst>
        <pc:spChg chg="mod">
          <ac:chgData name="Adrianna Wójcik" userId="79ffcff6ed223502" providerId="Windows Live" clId="Web-{F9056EDD-6525-47AA-A0AA-DBC37D92FA0F}" dt="2019-02-06T13:57:51.490" v="49" actId="1076"/>
          <ac:spMkLst>
            <pc:docMk/>
            <pc:sldMk cId="1701544960" sldId="269"/>
            <ac:spMk id="2" creationId="{0C7260E8-6F4C-4B52-8C05-5E81C8C0AC8E}"/>
          </ac:spMkLst>
        </pc:spChg>
        <pc:spChg chg="mod">
          <ac:chgData name="Adrianna Wójcik" userId="79ffcff6ed223502" providerId="Windows Live" clId="Web-{F9056EDD-6525-47AA-A0AA-DBC37D92FA0F}" dt="2019-02-06T13:57:45.318" v="47" actId="1076"/>
          <ac:spMkLst>
            <pc:docMk/>
            <pc:sldMk cId="1701544960" sldId="269"/>
            <ac:spMk id="3" creationId="{3BBF367E-C7AF-465E-A4BE-02E0200021FF}"/>
          </ac:spMkLst>
        </pc:spChg>
      </pc:sldChg>
      <pc:sldChg chg="modSp mod">
        <pc:chgData name="Adrianna Wójcik" userId="79ffcff6ed223502" providerId="Windows Live" clId="Web-{F9056EDD-6525-47AA-A0AA-DBC37D92FA0F}" dt="2019-02-06T13:58:20.381" v="56" actId="1076"/>
        <pc:sldMkLst>
          <pc:docMk/>
          <pc:sldMk cId="412673396" sldId="270"/>
        </pc:sldMkLst>
        <pc:spChg chg="mod">
          <ac:chgData name="Adrianna Wójcik" userId="79ffcff6ed223502" providerId="Windows Live" clId="Web-{F9056EDD-6525-47AA-A0AA-DBC37D92FA0F}" dt="2019-02-06T13:58:07.084" v="52" actId="1076"/>
          <ac:spMkLst>
            <pc:docMk/>
            <pc:sldMk cId="412673396" sldId="270"/>
            <ac:spMk id="2" creationId="{0C7260E8-6F4C-4B52-8C05-5E81C8C0AC8E}"/>
          </ac:spMkLst>
        </pc:spChg>
        <pc:spChg chg="mod">
          <ac:chgData name="Adrianna Wójcik" userId="79ffcff6ed223502" providerId="Windows Live" clId="Web-{F9056EDD-6525-47AA-A0AA-DBC37D92FA0F}" dt="2019-02-06T13:58:10.693" v="53" actId="1076"/>
          <ac:spMkLst>
            <pc:docMk/>
            <pc:sldMk cId="412673396" sldId="270"/>
            <ac:spMk id="3" creationId="{3BBF367E-C7AF-465E-A4BE-02E0200021FF}"/>
          </ac:spMkLst>
        </pc:spChg>
        <pc:spChg chg="mod">
          <ac:chgData name="Adrianna Wójcik" userId="79ffcff6ed223502" providerId="Windows Live" clId="Web-{F9056EDD-6525-47AA-A0AA-DBC37D92FA0F}" dt="2019-02-06T13:58:20.381" v="56" actId="1076"/>
          <ac:spMkLst>
            <pc:docMk/>
            <pc:sldMk cId="412673396" sldId="270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9056EDD-6525-47AA-A0AA-DBC37D92FA0F}" dt="2019-02-06T13:59:19.584" v="62" actId="1076"/>
        <pc:sldMkLst>
          <pc:docMk/>
          <pc:sldMk cId="3044692101" sldId="271"/>
        </pc:sldMkLst>
        <pc:spChg chg="mod">
          <ac:chgData name="Adrianna Wójcik" userId="79ffcff6ed223502" providerId="Windows Live" clId="Web-{F9056EDD-6525-47AA-A0AA-DBC37D92FA0F}" dt="2019-02-06T13:58:33.584" v="60" actId="1076"/>
          <ac:spMkLst>
            <pc:docMk/>
            <pc:sldMk cId="3044692101" sldId="271"/>
            <ac:spMk id="2" creationId="{0C7260E8-6F4C-4B52-8C05-5E81C8C0AC8E}"/>
          </ac:spMkLst>
        </pc:spChg>
        <pc:spChg chg="mod">
          <ac:chgData name="Adrianna Wójcik" userId="79ffcff6ed223502" providerId="Windows Live" clId="Web-{F9056EDD-6525-47AA-A0AA-DBC37D92FA0F}" dt="2019-02-06T13:59:16.959" v="61" actId="1076"/>
          <ac:spMkLst>
            <pc:docMk/>
            <pc:sldMk cId="3044692101" sldId="271"/>
            <ac:spMk id="3" creationId="{3BBF367E-C7AF-465E-A4BE-02E0200021FF}"/>
          </ac:spMkLst>
        </pc:spChg>
        <pc:spChg chg="mod">
          <ac:chgData name="Adrianna Wójcik" userId="79ffcff6ed223502" providerId="Windows Live" clId="Web-{F9056EDD-6525-47AA-A0AA-DBC37D92FA0F}" dt="2019-02-06T13:59:19.584" v="62" actId="1076"/>
          <ac:spMkLst>
            <pc:docMk/>
            <pc:sldMk cId="3044692101" sldId="271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9056EDD-6525-47AA-A0AA-DBC37D92FA0F}" dt="2019-02-06T14:00:10.163" v="72" actId="1076"/>
        <pc:sldMkLst>
          <pc:docMk/>
          <pc:sldMk cId="2874104952" sldId="272"/>
        </pc:sldMkLst>
        <pc:spChg chg="mod">
          <ac:chgData name="Adrianna Wójcik" userId="79ffcff6ed223502" providerId="Windows Live" clId="Web-{F9056EDD-6525-47AA-A0AA-DBC37D92FA0F}" dt="2019-02-06T13:59:31.991" v="67" actId="1076"/>
          <ac:spMkLst>
            <pc:docMk/>
            <pc:sldMk cId="2874104952" sldId="272"/>
            <ac:spMk id="2" creationId="{0C7260E8-6F4C-4B52-8C05-5E81C8C0AC8E}"/>
          </ac:spMkLst>
        </pc:spChg>
        <pc:spChg chg="mod">
          <ac:chgData name="Adrianna Wójcik" userId="79ffcff6ed223502" providerId="Windows Live" clId="Web-{F9056EDD-6525-47AA-A0AA-DBC37D92FA0F}" dt="2019-02-06T13:59:34.100" v="68" actId="1076"/>
          <ac:spMkLst>
            <pc:docMk/>
            <pc:sldMk cId="2874104952" sldId="272"/>
            <ac:spMk id="3" creationId="{3BBF367E-C7AF-465E-A4BE-02E0200021FF}"/>
          </ac:spMkLst>
        </pc:spChg>
        <pc:spChg chg="mod">
          <ac:chgData name="Adrianna Wójcik" userId="79ffcff6ed223502" providerId="Windows Live" clId="Web-{F9056EDD-6525-47AA-A0AA-DBC37D92FA0F}" dt="2019-02-06T14:00:10.163" v="72" actId="1076"/>
          <ac:spMkLst>
            <pc:docMk/>
            <pc:sldMk cId="2874104952" sldId="272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9056EDD-6525-47AA-A0AA-DBC37D92FA0F}" dt="2019-02-06T14:00:18.944" v="74" actId="1076"/>
        <pc:sldMkLst>
          <pc:docMk/>
          <pc:sldMk cId="2186872378" sldId="273"/>
        </pc:sldMkLst>
        <pc:spChg chg="mod">
          <ac:chgData name="Adrianna Wójcik" userId="79ffcff6ed223502" providerId="Windows Live" clId="Web-{F9056EDD-6525-47AA-A0AA-DBC37D92FA0F}" dt="2019-02-06T14:00:18.944" v="74" actId="1076"/>
          <ac:spMkLst>
            <pc:docMk/>
            <pc:sldMk cId="2186872378" sldId="273"/>
            <ac:spMk id="3" creationId="{3BBF367E-C7AF-465E-A4BE-02E0200021FF}"/>
          </ac:spMkLst>
        </pc:spChg>
        <pc:spChg chg="mod">
          <ac:chgData name="Adrianna Wójcik" userId="79ffcff6ed223502" providerId="Windows Live" clId="Web-{F9056EDD-6525-47AA-A0AA-DBC37D92FA0F}" dt="2019-02-06T14:00:15.460" v="73" actId="1076"/>
          <ac:spMkLst>
            <pc:docMk/>
            <pc:sldMk cId="2186872378" sldId="273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9056EDD-6525-47AA-A0AA-DBC37D92FA0F}" dt="2019-02-06T14:00:23.726" v="75" actId="1076"/>
        <pc:sldMkLst>
          <pc:docMk/>
          <pc:sldMk cId="1638805795" sldId="274"/>
        </pc:sldMkLst>
        <pc:spChg chg="mod">
          <ac:chgData name="Adrianna Wójcik" userId="79ffcff6ed223502" providerId="Windows Live" clId="Web-{F9056EDD-6525-47AA-A0AA-DBC37D92FA0F}" dt="2019-02-06T14:00:23.726" v="75" actId="1076"/>
          <ac:spMkLst>
            <pc:docMk/>
            <pc:sldMk cId="1638805795" sldId="274"/>
            <ac:spMk id="3" creationId="{3BBF367E-C7AF-465E-A4BE-02E0200021FF}"/>
          </ac:spMkLst>
        </pc:spChg>
      </pc:sldChg>
      <pc:sldChg chg="modSp mod">
        <pc:chgData name="Adrianna Wójcik" userId="79ffcff6ed223502" providerId="Windows Live" clId="Web-{F9056EDD-6525-47AA-A0AA-DBC37D92FA0F}" dt="2019-02-06T14:00:36.132" v="77" actId="1076"/>
        <pc:sldMkLst>
          <pc:docMk/>
          <pc:sldMk cId="818298893" sldId="275"/>
        </pc:sldMkLst>
        <pc:spChg chg="mod">
          <ac:chgData name="Adrianna Wójcik" userId="79ffcff6ed223502" providerId="Windows Live" clId="Web-{F9056EDD-6525-47AA-A0AA-DBC37D92FA0F}" dt="2019-02-06T14:00:36.132" v="77" actId="1076"/>
          <ac:spMkLst>
            <pc:docMk/>
            <pc:sldMk cId="818298893" sldId="275"/>
            <ac:spMk id="2" creationId="{0C7260E8-6F4C-4B52-8C05-5E81C8C0AC8E}"/>
          </ac:spMkLst>
        </pc:spChg>
      </pc:sldChg>
      <pc:sldChg chg="modSp mod">
        <pc:chgData name="Adrianna Wójcik" userId="79ffcff6ed223502" providerId="Windows Live" clId="Web-{F9056EDD-6525-47AA-A0AA-DBC37D92FA0F}" dt="2019-02-06T14:01:10.132" v="87" actId="1076"/>
        <pc:sldMkLst>
          <pc:docMk/>
          <pc:sldMk cId="1992069397" sldId="276"/>
        </pc:sldMkLst>
        <pc:spChg chg="mod">
          <ac:chgData name="Adrianna Wójcik" userId="79ffcff6ed223502" providerId="Windows Live" clId="Web-{F9056EDD-6525-47AA-A0AA-DBC37D92FA0F}" dt="2019-02-06T14:01:10.132" v="87" actId="1076"/>
          <ac:spMkLst>
            <pc:docMk/>
            <pc:sldMk cId="1992069397" sldId="276"/>
            <ac:spMk id="2" creationId="{0C7260E8-6F4C-4B52-8C05-5E81C8C0AC8E}"/>
          </ac:spMkLst>
        </pc:spChg>
        <pc:spChg chg="mod">
          <ac:chgData name="Adrianna Wójcik" userId="79ffcff6ed223502" providerId="Windows Live" clId="Web-{F9056EDD-6525-47AA-A0AA-DBC37D92FA0F}" dt="2019-02-06T14:00:48.210" v="79" actId="20577"/>
          <ac:spMkLst>
            <pc:docMk/>
            <pc:sldMk cId="1992069397" sldId="276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9056EDD-6525-47AA-A0AA-DBC37D92FA0F}" dt="2019-02-06T14:01:26.554" v="91" actId="1076"/>
        <pc:sldMkLst>
          <pc:docMk/>
          <pc:sldMk cId="1367049764" sldId="277"/>
        </pc:sldMkLst>
        <pc:spChg chg="mod">
          <ac:chgData name="Adrianna Wójcik" userId="79ffcff6ed223502" providerId="Windows Live" clId="Web-{F9056EDD-6525-47AA-A0AA-DBC37D92FA0F}" dt="2019-02-06T14:01:22.211" v="90" actId="1076"/>
          <ac:spMkLst>
            <pc:docMk/>
            <pc:sldMk cId="1367049764" sldId="277"/>
            <ac:spMk id="2" creationId="{0C7260E8-6F4C-4B52-8C05-5E81C8C0AC8E}"/>
          </ac:spMkLst>
        </pc:spChg>
        <pc:spChg chg="mod">
          <ac:chgData name="Adrianna Wójcik" userId="79ffcff6ed223502" providerId="Windows Live" clId="Web-{F9056EDD-6525-47AA-A0AA-DBC37D92FA0F}" dt="2019-02-06T14:01:26.554" v="91" actId="1076"/>
          <ac:spMkLst>
            <pc:docMk/>
            <pc:sldMk cId="1367049764" sldId="277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9056EDD-6525-47AA-A0AA-DBC37D92FA0F}" dt="2019-02-06T14:01:49.805" v="100" actId="20577"/>
        <pc:sldMkLst>
          <pc:docMk/>
          <pc:sldMk cId="789960919" sldId="278"/>
        </pc:sldMkLst>
        <pc:spChg chg="mod">
          <ac:chgData name="Adrianna Wójcik" userId="79ffcff6ed223502" providerId="Windows Live" clId="Web-{F9056EDD-6525-47AA-A0AA-DBC37D92FA0F}" dt="2019-02-06T14:01:38.226" v="93" actId="1076"/>
          <ac:spMkLst>
            <pc:docMk/>
            <pc:sldMk cId="789960919" sldId="278"/>
            <ac:spMk id="2" creationId="{0C7260E8-6F4C-4B52-8C05-5E81C8C0AC8E}"/>
          </ac:spMkLst>
        </pc:spChg>
        <pc:spChg chg="mod">
          <ac:chgData name="Adrianna Wójcik" userId="79ffcff6ed223502" providerId="Windows Live" clId="Web-{F9056EDD-6525-47AA-A0AA-DBC37D92FA0F}" dt="2019-02-06T14:01:41.320" v="94" actId="1076"/>
          <ac:spMkLst>
            <pc:docMk/>
            <pc:sldMk cId="789960919" sldId="278"/>
            <ac:spMk id="3" creationId="{3BBF367E-C7AF-465E-A4BE-02E0200021FF}"/>
          </ac:spMkLst>
        </pc:spChg>
        <pc:spChg chg="mod">
          <ac:chgData name="Adrianna Wójcik" userId="79ffcff6ed223502" providerId="Windows Live" clId="Web-{F9056EDD-6525-47AA-A0AA-DBC37D92FA0F}" dt="2019-02-06T14:01:49.805" v="100" actId="20577"/>
          <ac:spMkLst>
            <pc:docMk/>
            <pc:sldMk cId="789960919" sldId="278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9056EDD-6525-47AA-A0AA-DBC37D92FA0F}" dt="2019-02-06T14:02:03.524" v="106" actId="14100"/>
        <pc:sldMkLst>
          <pc:docMk/>
          <pc:sldMk cId="2227950191" sldId="279"/>
        </pc:sldMkLst>
        <pc:spChg chg="mod">
          <ac:chgData name="Adrianna Wójcik" userId="79ffcff6ed223502" providerId="Windows Live" clId="Web-{F9056EDD-6525-47AA-A0AA-DBC37D92FA0F}" dt="2019-02-06T14:01:57.945" v="104" actId="1076"/>
          <ac:spMkLst>
            <pc:docMk/>
            <pc:sldMk cId="2227950191" sldId="279"/>
            <ac:spMk id="2" creationId="{0C7260E8-6F4C-4B52-8C05-5E81C8C0AC8E}"/>
          </ac:spMkLst>
        </pc:spChg>
        <pc:spChg chg="mod">
          <ac:chgData name="Adrianna Wójcik" userId="79ffcff6ed223502" providerId="Windows Live" clId="Web-{F9056EDD-6525-47AA-A0AA-DBC37D92FA0F}" dt="2019-02-06T14:02:03.524" v="106" actId="14100"/>
          <ac:spMkLst>
            <pc:docMk/>
            <pc:sldMk cId="2227950191" sldId="279"/>
            <ac:spMk id="3" creationId="{3BBF367E-C7AF-465E-A4BE-02E0200021FF}"/>
          </ac:spMkLst>
        </pc:spChg>
      </pc:sldChg>
      <pc:sldChg chg="mod">
        <pc:chgData name="Adrianna Wójcik" userId="79ffcff6ed223502" providerId="Windows Live" clId="Web-{F9056EDD-6525-47AA-A0AA-DBC37D92FA0F}" dt="2019-02-06T13:52:30.283" v="0"/>
        <pc:sldMkLst>
          <pc:docMk/>
          <pc:sldMk cId="1718729475" sldId="280"/>
        </pc:sldMkLst>
      </pc:sldChg>
      <pc:sldChg chg="modSp mod">
        <pc:chgData name="Adrianna Wójcik" userId="79ffcff6ed223502" providerId="Windows Live" clId="Web-{F9056EDD-6525-47AA-A0AA-DBC37D92FA0F}" dt="2019-02-06T14:02:27.040" v="110" actId="1076"/>
        <pc:sldMkLst>
          <pc:docMk/>
          <pc:sldMk cId="2123444869" sldId="281"/>
        </pc:sldMkLst>
        <pc:spChg chg="mod">
          <ac:chgData name="Adrianna Wójcik" userId="79ffcff6ed223502" providerId="Windows Live" clId="Web-{F9056EDD-6525-47AA-A0AA-DBC37D92FA0F}" dt="2019-02-06T14:02:22.289" v="109" actId="1076"/>
          <ac:spMkLst>
            <pc:docMk/>
            <pc:sldMk cId="2123444869" sldId="281"/>
            <ac:spMk id="2" creationId="{0C7260E8-6F4C-4B52-8C05-5E81C8C0AC8E}"/>
          </ac:spMkLst>
        </pc:spChg>
        <pc:spChg chg="mod">
          <ac:chgData name="Adrianna Wójcik" userId="79ffcff6ed223502" providerId="Windows Live" clId="Web-{F9056EDD-6525-47AA-A0AA-DBC37D92FA0F}" dt="2019-02-06T14:02:27.040" v="110" actId="1076"/>
          <ac:spMkLst>
            <pc:docMk/>
            <pc:sldMk cId="2123444869" sldId="281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9056EDD-6525-47AA-A0AA-DBC37D92FA0F}" dt="2019-02-06T14:02:37.290" v="112" actId="1076"/>
        <pc:sldMkLst>
          <pc:docMk/>
          <pc:sldMk cId="3939180489" sldId="282"/>
        </pc:sldMkLst>
        <pc:spChg chg="mod">
          <ac:chgData name="Adrianna Wójcik" userId="79ffcff6ed223502" providerId="Windows Live" clId="Web-{F9056EDD-6525-47AA-A0AA-DBC37D92FA0F}" dt="2019-02-06T14:02:37.290" v="112" actId="1076"/>
          <ac:spMkLst>
            <pc:docMk/>
            <pc:sldMk cId="3939180489" sldId="282"/>
            <ac:spMk id="2" creationId="{0C7260E8-6F4C-4B52-8C05-5E81C8C0AC8E}"/>
          </ac:spMkLst>
        </pc:spChg>
      </pc:sldChg>
      <pc:sldChg chg="modSp mod">
        <pc:chgData name="Adrianna Wójcik" userId="79ffcff6ed223502" providerId="Windows Live" clId="Web-{F9056EDD-6525-47AA-A0AA-DBC37D92FA0F}" dt="2019-02-06T14:03:00.243" v="117" actId="1076"/>
        <pc:sldMkLst>
          <pc:docMk/>
          <pc:sldMk cId="2884192995" sldId="283"/>
        </pc:sldMkLst>
        <pc:spChg chg="mod">
          <ac:chgData name="Adrianna Wójcik" userId="79ffcff6ed223502" providerId="Windows Live" clId="Web-{F9056EDD-6525-47AA-A0AA-DBC37D92FA0F}" dt="2019-02-06T14:02:53.555" v="116" actId="1076"/>
          <ac:spMkLst>
            <pc:docMk/>
            <pc:sldMk cId="2884192995" sldId="283"/>
            <ac:spMk id="2" creationId="{0C7260E8-6F4C-4B52-8C05-5E81C8C0AC8E}"/>
          </ac:spMkLst>
        </pc:spChg>
        <pc:spChg chg="mod">
          <ac:chgData name="Adrianna Wójcik" userId="79ffcff6ed223502" providerId="Windows Live" clId="Web-{F9056EDD-6525-47AA-A0AA-DBC37D92FA0F}" dt="2019-02-06T14:03:00.243" v="117" actId="1076"/>
          <ac:spMkLst>
            <pc:docMk/>
            <pc:sldMk cId="2884192995" sldId="283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9056EDD-6525-47AA-A0AA-DBC37D92FA0F}" dt="2019-02-06T14:03:23.259" v="122" actId="1076"/>
        <pc:sldMkLst>
          <pc:docMk/>
          <pc:sldMk cId="3957631942" sldId="284"/>
        </pc:sldMkLst>
        <pc:spChg chg="mod">
          <ac:chgData name="Adrianna Wójcik" userId="79ffcff6ed223502" providerId="Windows Live" clId="Web-{F9056EDD-6525-47AA-A0AA-DBC37D92FA0F}" dt="2019-02-06T14:03:14.149" v="120" actId="1076"/>
          <ac:spMkLst>
            <pc:docMk/>
            <pc:sldMk cId="3957631942" sldId="284"/>
            <ac:spMk id="2" creationId="{0C7260E8-6F4C-4B52-8C05-5E81C8C0AC8E}"/>
          </ac:spMkLst>
        </pc:spChg>
        <pc:spChg chg="mod">
          <ac:chgData name="Adrianna Wójcik" userId="79ffcff6ed223502" providerId="Windows Live" clId="Web-{F9056EDD-6525-47AA-A0AA-DBC37D92FA0F}" dt="2019-02-06T14:03:19.649" v="121" actId="1076"/>
          <ac:spMkLst>
            <pc:docMk/>
            <pc:sldMk cId="3957631942" sldId="284"/>
            <ac:spMk id="3" creationId="{3BBF367E-C7AF-465E-A4BE-02E0200021FF}"/>
          </ac:spMkLst>
        </pc:spChg>
        <pc:spChg chg="mod">
          <ac:chgData name="Adrianna Wójcik" userId="79ffcff6ed223502" providerId="Windows Live" clId="Web-{F9056EDD-6525-47AA-A0AA-DBC37D92FA0F}" dt="2019-02-06T14:03:23.259" v="122" actId="1076"/>
          <ac:spMkLst>
            <pc:docMk/>
            <pc:sldMk cId="3957631942" sldId="284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9056EDD-6525-47AA-A0AA-DBC37D92FA0F}" dt="2019-02-06T14:03:49.353" v="128" actId="1076"/>
        <pc:sldMkLst>
          <pc:docMk/>
          <pc:sldMk cId="2475006208" sldId="285"/>
        </pc:sldMkLst>
        <pc:spChg chg="mod">
          <ac:chgData name="Adrianna Wójcik" userId="79ffcff6ed223502" providerId="Windows Live" clId="Web-{F9056EDD-6525-47AA-A0AA-DBC37D92FA0F}" dt="2019-02-06T14:03:40.947" v="126" actId="1076"/>
          <ac:spMkLst>
            <pc:docMk/>
            <pc:sldMk cId="2475006208" sldId="285"/>
            <ac:spMk id="2" creationId="{0C7260E8-6F4C-4B52-8C05-5E81C8C0AC8E}"/>
          </ac:spMkLst>
        </pc:spChg>
        <pc:spChg chg="mod">
          <ac:chgData name="Adrianna Wójcik" userId="79ffcff6ed223502" providerId="Windows Live" clId="Web-{F9056EDD-6525-47AA-A0AA-DBC37D92FA0F}" dt="2019-02-06T14:03:45.822" v="127" actId="1076"/>
          <ac:spMkLst>
            <pc:docMk/>
            <pc:sldMk cId="2475006208" sldId="285"/>
            <ac:spMk id="3" creationId="{3BBF367E-C7AF-465E-A4BE-02E0200021FF}"/>
          </ac:spMkLst>
        </pc:spChg>
        <pc:spChg chg="mod">
          <ac:chgData name="Adrianna Wójcik" userId="79ffcff6ed223502" providerId="Windows Live" clId="Web-{F9056EDD-6525-47AA-A0AA-DBC37D92FA0F}" dt="2019-02-06T14:03:49.353" v="128" actId="1076"/>
          <ac:spMkLst>
            <pc:docMk/>
            <pc:sldMk cId="2475006208" sldId="285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9056EDD-6525-47AA-A0AA-DBC37D92FA0F}" dt="2019-02-06T14:04:09.744" v="134" actId="20577"/>
        <pc:sldMkLst>
          <pc:docMk/>
          <pc:sldMk cId="612605633" sldId="286"/>
        </pc:sldMkLst>
        <pc:spChg chg="mod">
          <ac:chgData name="Adrianna Wójcik" userId="79ffcff6ed223502" providerId="Windows Live" clId="Web-{F9056EDD-6525-47AA-A0AA-DBC37D92FA0F}" dt="2019-02-06T14:03:59.244" v="130" actId="1076"/>
          <ac:spMkLst>
            <pc:docMk/>
            <pc:sldMk cId="612605633" sldId="286"/>
            <ac:spMk id="2" creationId="{0C7260E8-6F4C-4B52-8C05-5E81C8C0AC8E}"/>
          </ac:spMkLst>
        </pc:spChg>
        <pc:spChg chg="mod">
          <ac:chgData name="Adrianna Wójcik" userId="79ffcff6ed223502" providerId="Windows Live" clId="Web-{F9056EDD-6525-47AA-A0AA-DBC37D92FA0F}" dt="2019-02-06T14:04:01.900" v="131" actId="1076"/>
          <ac:spMkLst>
            <pc:docMk/>
            <pc:sldMk cId="612605633" sldId="286"/>
            <ac:spMk id="3" creationId="{3BBF367E-C7AF-465E-A4BE-02E0200021FF}"/>
          </ac:spMkLst>
        </pc:spChg>
        <pc:spChg chg="mod">
          <ac:chgData name="Adrianna Wójcik" userId="79ffcff6ed223502" providerId="Windows Live" clId="Web-{F9056EDD-6525-47AA-A0AA-DBC37D92FA0F}" dt="2019-02-06T14:04:09.744" v="134" actId="20577"/>
          <ac:spMkLst>
            <pc:docMk/>
            <pc:sldMk cId="612605633" sldId="286"/>
            <ac:spMk id="6" creationId="{AF4B846A-47B4-4043-9783-413B6B743F08}"/>
          </ac:spMkLst>
        </pc:spChg>
      </pc:sldChg>
      <pc:sldChg chg="mod">
        <pc:chgData name="Adrianna Wójcik" userId="79ffcff6ed223502" providerId="Windows Live" clId="Web-{F9056EDD-6525-47AA-A0AA-DBC37D92FA0F}" dt="2019-02-06T13:52:30.283" v="0"/>
        <pc:sldMkLst>
          <pc:docMk/>
          <pc:sldMk cId="3785074081" sldId="287"/>
        </pc:sldMkLst>
      </pc:sldChg>
      <pc:sldChg chg="mod">
        <pc:chgData name="Adrianna Wójcik" userId="79ffcff6ed223502" providerId="Windows Live" clId="Web-{F9056EDD-6525-47AA-A0AA-DBC37D92FA0F}" dt="2019-02-06T13:52:30.283" v="0"/>
        <pc:sldMkLst>
          <pc:docMk/>
          <pc:sldMk cId="3198574478" sldId="288"/>
        </pc:sldMkLst>
      </pc:sldChg>
      <pc:sldMasterChg chg="mod setBg modSldLayout">
        <pc:chgData name="Adrianna Wójcik" userId="79ffcff6ed223502" providerId="Windows Live" clId="Web-{F9056EDD-6525-47AA-A0AA-DBC37D92FA0F}" dt="2019-02-06T13:52:30.283" v="0"/>
        <pc:sldMasterMkLst>
          <pc:docMk/>
          <pc:sldMasterMk cId="4203913678" sldId="2147483684"/>
        </pc:sldMasterMkLst>
        <pc:sldLayoutChg chg="mod setBg">
          <pc:chgData name="Adrianna Wójcik" userId="79ffcff6ed223502" providerId="Windows Live" clId="Web-{F9056EDD-6525-47AA-A0AA-DBC37D92FA0F}" dt="2019-02-06T13:52:30.283" v="0"/>
          <pc:sldLayoutMkLst>
            <pc:docMk/>
            <pc:sldMasterMk cId="4203913678" sldId="2147483684"/>
            <pc:sldLayoutMk cId="1712904587" sldId="2147483685"/>
          </pc:sldLayoutMkLst>
        </pc:sldLayoutChg>
        <pc:sldLayoutChg chg="mod setBg">
          <pc:chgData name="Adrianna Wójcik" userId="79ffcff6ed223502" providerId="Windows Live" clId="Web-{F9056EDD-6525-47AA-A0AA-DBC37D92FA0F}" dt="2019-02-06T13:52:30.283" v="0"/>
          <pc:sldLayoutMkLst>
            <pc:docMk/>
            <pc:sldMasterMk cId="4203913678" sldId="2147483684"/>
            <pc:sldLayoutMk cId="700635524" sldId="2147483686"/>
          </pc:sldLayoutMkLst>
        </pc:sldLayoutChg>
        <pc:sldLayoutChg chg="mod setBg">
          <pc:chgData name="Adrianna Wójcik" userId="79ffcff6ed223502" providerId="Windows Live" clId="Web-{F9056EDD-6525-47AA-A0AA-DBC37D92FA0F}" dt="2019-02-06T13:52:30.283" v="0"/>
          <pc:sldLayoutMkLst>
            <pc:docMk/>
            <pc:sldMasterMk cId="4203913678" sldId="2147483684"/>
            <pc:sldLayoutMk cId="4115098470" sldId="2147483687"/>
          </pc:sldLayoutMkLst>
        </pc:sldLayoutChg>
        <pc:sldLayoutChg chg="mod setBg">
          <pc:chgData name="Adrianna Wójcik" userId="79ffcff6ed223502" providerId="Windows Live" clId="Web-{F9056EDD-6525-47AA-A0AA-DBC37D92FA0F}" dt="2019-02-06T13:52:30.283" v="0"/>
          <pc:sldLayoutMkLst>
            <pc:docMk/>
            <pc:sldMasterMk cId="4203913678" sldId="2147483684"/>
            <pc:sldLayoutMk cId="1931788171" sldId="2147483688"/>
          </pc:sldLayoutMkLst>
        </pc:sldLayoutChg>
        <pc:sldLayoutChg chg="mod setBg">
          <pc:chgData name="Adrianna Wójcik" userId="79ffcff6ed223502" providerId="Windows Live" clId="Web-{F9056EDD-6525-47AA-A0AA-DBC37D92FA0F}" dt="2019-02-06T13:52:30.283" v="0"/>
          <pc:sldLayoutMkLst>
            <pc:docMk/>
            <pc:sldMasterMk cId="4203913678" sldId="2147483684"/>
            <pc:sldLayoutMk cId="1198016066" sldId="2147483689"/>
          </pc:sldLayoutMkLst>
        </pc:sldLayoutChg>
        <pc:sldLayoutChg chg="mod setBg">
          <pc:chgData name="Adrianna Wójcik" userId="79ffcff6ed223502" providerId="Windows Live" clId="Web-{F9056EDD-6525-47AA-A0AA-DBC37D92FA0F}" dt="2019-02-06T13:52:30.283" v="0"/>
          <pc:sldLayoutMkLst>
            <pc:docMk/>
            <pc:sldMasterMk cId="4203913678" sldId="2147483684"/>
            <pc:sldLayoutMk cId="1001117347" sldId="2147483690"/>
          </pc:sldLayoutMkLst>
        </pc:sldLayoutChg>
        <pc:sldLayoutChg chg="mod setBg">
          <pc:chgData name="Adrianna Wójcik" userId="79ffcff6ed223502" providerId="Windows Live" clId="Web-{F9056EDD-6525-47AA-A0AA-DBC37D92FA0F}" dt="2019-02-06T13:52:30.283" v="0"/>
          <pc:sldLayoutMkLst>
            <pc:docMk/>
            <pc:sldMasterMk cId="4203913678" sldId="2147483684"/>
            <pc:sldLayoutMk cId="2752721033" sldId="2147483691"/>
          </pc:sldLayoutMkLst>
        </pc:sldLayoutChg>
        <pc:sldLayoutChg chg="mod setBg">
          <pc:chgData name="Adrianna Wójcik" userId="79ffcff6ed223502" providerId="Windows Live" clId="Web-{F9056EDD-6525-47AA-A0AA-DBC37D92FA0F}" dt="2019-02-06T13:52:30.283" v="0"/>
          <pc:sldLayoutMkLst>
            <pc:docMk/>
            <pc:sldMasterMk cId="4203913678" sldId="2147483684"/>
            <pc:sldLayoutMk cId="415813554" sldId="2147483692"/>
          </pc:sldLayoutMkLst>
        </pc:sldLayoutChg>
        <pc:sldLayoutChg chg="mod setBg">
          <pc:chgData name="Adrianna Wójcik" userId="79ffcff6ed223502" providerId="Windows Live" clId="Web-{F9056EDD-6525-47AA-A0AA-DBC37D92FA0F}" dt="2019-02-06T13:52:30.283" v="0"/>
          <pc:sldLayoutMkLst>
            <pc:docMk/>
            <pc:sldMasterMk cId="4203913678" sldId="2147483684"/>
            <pc:sldLayoutMk cId="1111504543" sldId="2147483693"/>
          </pc:sldLayoutMkLst>
        </pc:sldLayoutChg>
        <pc:sldLayoutChg chg="mod setBg">
          <pc:chgData name="Adrianna Wójcik" userId="79ffcff6ed223502" providerId="Windows Live" clId="Web-{F9056EDD-6525-47AA-A0AA-DBC37D92FA0F}" dt="2019-02-06T13:52:30.283" v="0"/>
          <pc:sldLayoutMkLst>
            <pc:docMk/>
            <pc:sldMasterMk cId="4203913678" sldId="2147483684"/>
            <pc:sldLayoutMk cId="447086301" sldId="2147483694"/>
          </pc:sldLayoutMkLst>
        </pc:sldLayoutChg>
        <pc:sldLayoutChg chg="mod setBg">
          <pc:chgData name="Adrianna Wójcik" userId="79ffcff6ed223502" providerId="Windows Live" clId="Web-{F9056EDD-6525-47AA-A0AA-DBC37D92FA0F}" dt="2019-02-06T13:52:30.283" v="0"/>
          <pc:sldLayoutMkLst>
            <pc:docMk/>
            <pc:sldMasterMk cId="4203913678" sldId="2147483684"/>
            <pc:sldLayoutMk cId="3564107228" sldId="2147483695"/>
          </pc:sldLayoutMkLst>
        </pc:sldLayoutChg>
      </pc:sldMasterChg>
    </pc:docChg>
  </pc:docChgLst>
  <pc:docChgLst>
    <pc:chgData name="Adrianna Wójcik" userId="79ffcff6ed223502" providerId="Windows Live" clId="Web-{CD586B34-1EBF-46BD-B147-EC7E492BD12E}"/>
    <pc:docChg chg="mod modSld modMainMaster setSldSz">
      <pc:chgData name="Adrianna Wójcik" userId="79ffcff6ed223502" providerId="Windows Live" clId="Web-{CD586B34-1EBF-46BD-B147-EC7E492BD12E}" dt="2019-01-27T18:12:18.946" v="9" actId="20577"/>
      <pc:docMkLst>
        <pc:docMk/>
      </pc:docMkLst>
      <pc:sldChg chg="modSp mod setBg">
        <pc:chgData name="Adrianna Wójcik" userId="79ffcff6ed223502" providerId="Windows Live" clId="Web-{CD586B34-1EBF-46BD-B147-EC7E492BD12E}" dt="2019-01-27T18:11:11.570" v="4" actId="1076"/>
        <pc:sldMkLst>
          <pc:docMk/>
          <pc:sldMk cId="919236819" sldId="256"/>
        </pc:sldMkLst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919236819" sldId="256"/>
            <ac:spMk id="2" creationId="{0C7260E8-6F4C-4B52-8C05-5E81C8C0AC8E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919236819" sldId="256"/>
            <ac:spMk id="3" creationId="{3BBF367E-C7AF-465E-A4BE-02E0200021FF}"/>
          </ac:spMkLst>
        </pc:spChg>
        <pc:spChg chg="mod">
          <ac:chgData name="Adrianna Wójcik" userId="79ffcff6ed223502" providerId="Windows Live" clId="Web-{CD586B34-1EBF-46BD-B147-EC7E492BD12E}" dt="2019-01-27T18:11:11.570" v="4" actId="1076"/>
          <ac:spMkLst>
            <pc:docMk/>
            <pc:sldMk cId="919236819" sldId="256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CD586B34-1EBF-46BD-B147-EC7E492BD12E}" dt="2019-01-27T18:11:05.632" v="3"/>
        <pc:sldMkLst>
          <pc:docMk/>
          <pc:sldMk cId="352568138" sldId="258"/>
        </pc:sldMkLst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352568138" sldId="258"/>
            <ac:spMk id="2" creationId="{0C7260E8-6F4C-4B52-8C05-5E81C8C0AC8E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352568138" sldId="258"/>
            <ac:spMk id="3" creationId="{3BBF367E-C7AF-465E-A4BE-02E0200021FF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352568138" sldId="258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CD586B34-1EBF-46BD-B147-EC7E492BD12E}" dt="2019-01-27T18:11:05.632" v="3"/>
        <pc:sldMkLst>
          <pc:docMk/>
          <pc:sldMk cId="1811337455" sldId="259"/>
        </pc:sldMkLst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1811337455" sldId="259"/>
            <ac:spMk id="2" creationId="{0C7260E8-6F4C-4B52-8C05-5E81C8C0AC8E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1811337455" sldId="259"/>
            <ac:spMk id="3" creationId="{3BBF367E-C7AF-465E-A4BE-02E0200021FF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1811337455" sldId="259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CD586B34-1EBF-46BD-B147-EC7E492BD12E}" dt="2019-01-27T18:11:05.632" v="3"/>
        <pc:sldMkLst>
          <pc:docMk/>
          <pc:sldMk cId="2610562718" sldId="260"/>
        </pc:sldMkLst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2610562718" sldId="260"/>
            <ac:spMk id="2" creationId="{0C7260E8-6F4C-4B52-8C05-5E81C8C0AC8E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2610562718" sldId="260"/>
            <ac:spMk id="3" creationId="{3BBF367E-C7AF-465E-A4BE-02E0200021FF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2610562718" sldId="260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CD586B34-1EBF-46BD-B147-EC7E492BD12E}" dt="2019-01-27T18:11:05.632" v="3"/>
        <pc:sldMkLst>
          <pc:docMk/>
          <pc:sldMk cId="250307705" sldId="261"/>
        </pc:sldMkLst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250307705" sldId="261"/>
            <ac:spMk id="2" creationId="{0C7260E8-6F4C-4B52-8C05-5E81C8C0AC8E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250307705" sldId="261"/>
            <ac:spMk id="3" creationId="{3BBF367E-C7AF-465E-A4BE-02E0200021FF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250307705" sldId="261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CD586B34-1EBF-46BD-B147-EC7E492BD12E}" dt="2019-01-27T18:11:05.632" v="3"/>
        <pc:sldMkLst>
          <pc:docMk/>
          <pc:sldMk cId="684914489" sldId="262"/>
        </pc:sldMkLst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684914489" sldId="262"/>
            <ac:spMk id="2" creationId="{0C7260E8-6F4C-4B52-8C05-5E81C8C0AC8E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684914489" sldId="262"/>
            <ac:spMk id="3" creationId="{3BBF367E-C7AF-465E-A4BE-02E0200021FF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684914489" sldId="262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CD586B34-1EBF-46BD-B147-EC7E492BD12E}" dt="2019-01-27T18:11:05.632" v="3"/>
        <pc:sldMkLst>
          <pc:docMk/>
          <pc:sldMk cId="2009182012" sldId="263"/>
        </pc:sldMkLst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2009182012" sldId="263"/>
            <ac:spMk id="2" creationId="{0C7260E8-6F4C-4B52-8C05-5E81C8C0AC8E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2009182012" sldId="263"/>
            <ac:spMk id="3" creationId="{3BBF367E-C7AF-465E-A4BE-02E0200021FF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2009182012" sldId="263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CD586B34-1EBF-46BD-B147-EC7E492BD12E}" dt="2019-01-27T18:11:05.632" v="3"/>
        <pc:sldMkLst>
          <pc:docMk/>
          <pc:sldMk cId="1066251469" sldId="264"/>
        </pc:sldMkLst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1066251469" sldId="264"/>
            <ac:spMk id="2" creationId="{0C7260E8-6F4C-4B52-8C05-5E81C8C0AC8E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1066251469" sldId="264"/>
            <ac:spMk id="3" creationId="{3BBF367E-C7AF-465E-A4BE-02E0200021FF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1066251469" sldId="264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CD586B34-1EBF-46BD-B147-EC7E492BD12E}" dt="2019-01-27T18:11:05.632" v="3"/>
        <pc:sldMkLst>
          <pc:docMk/>
          <pc:sldMk cId="3966047843" sldId="265"/>
        </pc:sldMkLst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3966047843" sldId="265"/>
            <ac:spMk id="2" creationId="{0C7260E8-6F4C-4B52-8C05-5E81C8C0AC8E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3966047843" sldId="265"/>
            <ac:spMk id="3" creationId="{3BBF367E-C7AF-465E-A4BE-02E0200021FF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3966047843" sldId="265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CD586B34-1EBF-46BD-B147-EC7E492BD12E}" dt="2019-01-27T18:11:05.632" v="3"/>
        <pc:sldMkLst>
          <pc:docMk/>
          <pc:sldMk cId="2916470873" sldId="266"/>
        </pc:sldMkLst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2916470873" sldId="266"/>
            <ac:spMk id="2" creationId="{0C7260E8-6F4C-4B52-8C05-5E81C8C0AC8E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2916470873" sldId="266"/>
            <ac:spMk id="3" creationId="{3BBF367E-C7AF-465E-A4BE-02E0200021FF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2916470873" sldId="266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CD586B34-1EBF-46BD-B147-EC7E492BD12E}" dt="2019-01-27T18:11:05.632" v="3"/>
        <pc:sldMkLst>
          <pc:docMk/>
          <pc:sldMk cId="912130363" sldId="267"/>
        </pc:sldMkLst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912130363" sldId="267"/>
            <ac:spMk id="2" creationId="{0C7260E8-6F4C-4B52-8C05-5E81C8C0AC8E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912130363" sldId="267"/>
            <ac:spMk id="3" creationId="{3BBF367E-C7AF-465E-A4BE-02E0200021FF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912130363" sldId="267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CD586B34-1EBF-46BD-B147-EC7E492BD12E}" dt="2019-01-27T18:11:05.632" v="3"/>
        <pc:sldMkLst>
          <pc:docMk/>
          <pc:sldMk cId="2048691521" sldId="268"/>
        </pc:sldMkLst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2048691521" sldId="268"/>
            <ac:spMk id="2" creationId="{0C7260E8-6F4C-4B52-8C05-5E81C8C0AC8E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2048691521" sldId="268"/>
            <ac:spMk id="3" creationId="{3BBF367E-C7AF-465E-A4BE-02E0200021FF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2048691521" sldId="268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CD586B34-1EBF-46BD-B147-EC7E492BD12E}" dt="2019-01-27T18:11:05.632" v="3"/>
        <pc:sldMkLst>
          <pc:docMk/>
          <pc:sldMk cId="1701544960" sldId="269"/>
        </pc:sldMkLst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1701544960" sldId="269"/>
            <ac:spMk id="2" creationId="{0C7260E8-6F4C-4B52-8C05-5E81C8C0AC8E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1701544960" sldId="269"/>
            <ac:spMk id="3" creationId="{3BBF367E-C7AF-465E-A4BE-02E0200021FF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1701544960" sldId="269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CD586B34-1EBF-46BD-B147-EC7E492BD12E}" dt="2019-01-27T18:11:05.632" v="3"/>
        <pc:sldMkLst>
          <pc:docMk/>
          <pc:sldMk cId="412673396" sldId="270"/>
        </pc:sldMkLst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412673396" sldId="270"/>
            <ac:spMk id="2" creationId="{0C7260E8-6F4C-4B52-8C05-5E81C8C0AC8E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412673396" sldId="270"/>
            <ac:spMk id="3" creationId="{3BBF367E-C7AF-465E-A4BE-02E0200021FF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412673396" sldId="270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CD586B34-1EBF-46BD-B147-EC7E492BD12E}" dt="2019-01-27T18:11:05.632" v="3"/>
        <pc:sldMkLst>
          <pc:docMk/>
          <pc:sldMk cId="3044692101" sldId="271"/>
        </pc:sldMkLst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3044692101" sldId="271"/>
            <ac:spMk id="2" creationId="{0C7260E8-6F4C-4B52-8C05-5E81C8C0AC8E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3044692101" sldId="271"/>
            <ac:spMk id="3" creationId="{3BBF367E-C7AF-465E-A4BE-02E0200021FF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3044692101" sldId="271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CD586B34-1EBF-46BD-B147-EC7E492BD12E}" dt="2019-01-27T18:11:05.632" v="3"/>
        <pc:sldMkLst>
          <pc:docMk/>
          <pc:sldMk cId="2874104952" sldId="272"/>
        </pc:sldMkLst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2874104952" sldId="272"/>
            <ac:spMk id="2" creationId="{0C7260E8-6F4C-4B52-8C05-5E81C8C0AC8E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2874104952" sldId="272"/>
            <ac:spMk id="3" creationId="{3BBF367E-C7AF-465E-A4BE-02E0200021FF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2874104952" sldId="272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CD586B34-1EBF-46BD-B147-EC7E492BD12E}" dt="2019-01-27T18:11:05.632" v="3"/>
        <pc:sldMkLst>
          <pc:docMk/>
          <pc:sldMk cId="2186872378" sldId="273"/>
        </pc:sldMkLst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2186872378" sldId="273"/>
            <ac:spMk id="2" creationId="{0C7260E8-6F4C-4B52-8C05-5E81C8C0AC8E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2186872378" sldId="273"/>
            <ac:spMk id="3" creationId="{3BBF367E-C7AF-465E-A4BE-02E0200021FF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2186872378" sldId="273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CD586B34-1EBF-46BD-B147-EC7E492BD12E}" dt="2019-01-27T18:11:05.632" v="3"/>
        <pc:sldMkLst>
          <pc:docMk/>
          <pc:sldMk cId="1638805795" sldId="274"/>
        </pc:sldMkLst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1638805795" sldId="274"/>
            <ac:spMk id="2" creationId="{0C7260E8-6F4C-4B52-8C05-5E81C8C0AC8E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1638805795" sldId="274"/>
            <ac:spMk id="3" creationId="{3BBF367E-C7AF-465E-A4BE-02E0200021FF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1638805795" sldId="274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CD586B34-1EBF-46BD-B147-EC7E492BD12E}" dt="2019-01-27T18:11:05.632" v="3"/>
        <pc:sldMkLst>
          <pc:docMk/>
          <pc:sldMk cId="818298893" sldId="275"/>
        </pc:sldMkLst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818298893" sldId="275"/>
            <ac:spMk id="2" creationId="{0C7260E8-6F4C-4B52-8C05-5E81C8C0AC8E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818298893" sldId="275"/>
            <ac:spMk id="3" creationId="{3BBF367E-C7AF-465E-A4BE-02E0200021FF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818298893" sldId="275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CD586B34-1EBF-46BD-B147-EC7E492BD12E}" dt="2019-01-27T18:12:18.946" v="8" actId="20577"/>
        <pc:sldMkLst>
          <pc:docMk/>
          <pc:sldMk cId="1992069397" sldId="276"/>
        </pc:sldMkLst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1992069397" sldId="276"/>
            <ac:spMk id="2" creationId="{0C7260E8-6F4C-4B52-8C05-5E81C8C0AC8E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1992069397" sldId="276"/>
            <ac:spMk id="3" creationId="{3BBF367E-C7AF-465E-A4BE-02E0200021FF}"/>
          </ac:spMkLst>
        </pc:spChg>
        <pc:spChg chg="mod">
          <ac:chgData name="Adrianna Wójcik" userId="79ffcff6ed223502" providerId="Windows Live" clId="Web-{CD586B34-1EBF-46BD-B147-EC7E492BD12E}" dt="2019-01-27T18:12:18.946" v="8" actId="20577"/>
          <ac:spMkLst>
            <pc:docMk/>
            <pc:sldMk cId="1992069397" sldId="276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CD586B34-1EBF-46BD-B147-EC7E492BD12E}" dt="2019-01-27T18:11:05.632" v="3"/>
        <pc:sldMkLst>
          <pc:docMk/>
          <pc:sldMk cId="1367049764" sldId="277"/>
        </pc:sldMkLst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1367049764" sldId="277"/>
            <ac:spMk id="2" creationId="{0C7260E8-6F4C-4B52-8C05-5E81C8C0AC8E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1367049764" sldId="277"/>
            <ac:spMk id="3" creationId="{3BBF367E-C7AF-465E-A4BE-02E0200021FF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1367049764" sldId="277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CD586B34-1EBF-46BD-B147-EC7E492BD12E}" dt="2019-01-27T18:11:05.632" v="3"/>
        <pc:sldMkLst>
          <pc:docMk/>
          <pc:sldMk cId="789960919" sldId="278"/>
        </pc:sldMkLst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789960919" sldId="278"/>
            <ac:spMk id="2" creationId="{0C7260E8-6F4C-4B52-8C05-5E81C8C0AC8E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789960919" sldId="278"/>
            <ac:spMk id="3" creationId="{3BBF367E-C7AF-465E-A4BE-02E0200021FF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789960919" sldId="278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CD586B34-1EBF-46BD-B147-EC7E492BD12E}" dt="2019-01-27T18:11:05.632" v="3"/>
        <pc:sldMkLst>
          <pc:docMk/>
          <pc:sldMk cId="2227950191" sldId="279"/>
        </pc:sldMkLst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2227950191" sldId="279"/>
            <ac:spMk id="2" creationId="{0C7260E8-6F4C-4B52-8C05-5E81C8C0AC8E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2227950191" sldId="279"/>
            <ac:spMk id="3" creationId="{3BBF367E-C7AF-465E-A4BE-02E0200021FF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2227950191" sldId="279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CD586B34-1EBF-46BD-B147-EC7E492BD12E}" dt="2019-01-27T18:11:05.632" v="3"/>
        <pc:sldMkLst>
          <pc:docMk/>
          <pc:sldMk cId="1718729475" sldId="280"/>
        </pc:sldMkLst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1718729475" sldId="280"/>
            <ac:spMk id="2" creationId="{0C7260E8-6F4C-4B52-8C05-5E81C8C0AC8E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1718729475" sldId="280"/>
            <ac:spMk id="3" creationId="{3BBF367E-C7AF-465E-A4BE-02E0200021FF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1718729475" sldId="280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CD586B34-1EBF-46BD-B147-EC7E492BD12E}" dt="2019-01-27T18:11:05.632" v="3"/>
        <pc:sldMkLst>
          <pc:docMk/>
          <pc:sldMk cId="2123444869" sldId="281"/>
        </pc:sldMkLst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2123444869" sldId="281"/>
            <ac:spMk id="2" creationId="{0C7260E8-6F4C-4B52-8C05-5E81C8C0AC8E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2123444869" sldId="281"/>
            <ac:spMk id="3" creationId="{3BBF367E-C7AF-465E-A4BE-02E0200021FF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2123444869" sldId="281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CD586B34-1EBF-46BD-B147-EC7E492BD12E}" dt="2019-01-27T18:11:05.632" v="3"/>
        <pc:sldMkLst>
          <pc:docMk/>
          <pc:sldMk cId="3939180489" sldId="282"/>
        </pc:sldMkLst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3939180489" sldId="282"/>
            <ac:spMk id="2" creationId="{0C7260E8-6F4C-4B52-8C05-5E81C8C0AC8E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3939180489" sldId="282"/>
            <ac:spMk id="3" creationId="{3BBF367E-C7AF-465E-A4BE-02E0200021FF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3939180489" sldId="282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CD586B34-1EBF-46BD-B147-EC7E492BD12E}" dt="2019-01-27T18:11:05.632" v="3"/>
        <pc:sldMkLst>
          <pc:docMk/>
          <pc:sldMk cId="2884192995" sldId="283"/>
        </pc:sldMkLst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2884192995" sldId="283"/>
            <ac:spMk id="2" creationId="{0C7260E8-6F4C-4B52-8C05-5E81C8C0AC8E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2884192995" sldId="283"/>
            <ac:spMk id="3" creationId="{3BBF367E-C7AF-465E-A4BE-02E0200021FF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2884192995" sldId="283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CD586B34-1EBF-46BD-B147-EC7E492BD12E}" dt="2019-01-27T18:11:05.632" v="3"/>
        <pc:sldMkLst>
          <pc:docMk/>
          <pc:sldMk cId="3957631942" sldId="284"/>
        </pc:sldMkLst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3957631942" sldId="284"/>
            <ac:spMk id="2" creationId="{0C7260E8-6F4C-4B52-8C05-5E81C8C0AC8E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3957631942" sldId="284"/>
            <ac:spMk id="3" creationId="{3BBF367E-C7AF-465E-A4BE-02E0200021FF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3957631942" sldId="284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CD586B34-1EBF-46BD-B147-EC7E492BD12E}" dt="2019-01-27T18:11:05.632" v="3"/>
        <pc:sldMkLst>
          <pc:docMk/>
          <pc:sldMk cId="2475006208" sldId="285"/>
        </pc:sldMkLst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2475006208" sldId="285"/>
            <ac:spMk id="2" creationId="{0C7260E8-6F4C-4B52-8C05-5E81C8C0AC8E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2475006208" sldId="285"/>
            <ac:spMk id="3" creationId="{3BBF367E-C7AF-465E-A4BE-02E0200021FF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2475006208" sldId="285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CD586B34-1EBF-46BD-B147-EC7E492BD12E}" dt="2019-01-27T18:11:05.632" v="3"/>
        <pc:sldMkLst>
          <pc:docMk/>
          <pc:sldMk cId="612605633" sldId="286"/>
        </pc:sldMkLst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612605633" sldId="286"/>
            <ac:spMk id="2" creationId="{0C7260E8-6F4C-4B52-8C05-5E81C8C0AC8E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612605633" sldId="286"/>
            <ac:spMk id="3" creationId="{3BBF367E-C7AF-465E-A4BE-02E0200021FF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612605633" sldId="286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CD586B34-1EBF-46BD-B147-EC7E492BD12E}" dt="2019-01-27T18:11:05.632" v="3"/>
        <pc:sldMkLst>
          <pc:docMk/>
          <pc:sldMk cId="3785074081" sldId="287"/>
        </pc:sldMkLst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3785074081" sldId="287"/>
            <ac:spMk id="2" creationId="{0C7260E8-6F4C-4B52-8C05-5E81C8C0AC8E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3785074081" sldId="287"/>
            <ac:spMk id="3" creationId="{3BBF367E-C7AF-465E-A4BE-02E0200021FF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3785074081" sldId="287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CD586B34-1EBF-46BD-B147-EC7E492BD12E}" dt="2019-01-27T18:11:05.632" v="3"/>
        <pc:sldMkLst>
          <pc:docMk/>
          <pc:sldMk cId="3198574478" sldId="288"/>
        </pc:sldMkLst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3198574478" sldId="288"/>
            <ac:spMk id="2" creationId="{0C7260E8-6F4C-4B52-8C05-5E81C8C0AC8E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3198574478" sldId="288"/>
            <ac:spMk id="3" creationId="{3BBF367E-C7AF-465E-A4BE-02E0200021FF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k cId="3198574478" sldId="288"/>
            <ac:spMk id="6" creationId="{AF4B846A-47B4-4043-9783-413B6B743F08}"/>
          </ac:spMkLst>
        </pc:spChg>
      </pc:sldChg>
      <pc:sldMasterChg chg="modSp mod setBg modSldLayout">
        <pc:chgData name="Adrianna Wójcik" userId="79ffcff6ed223502" providerId="Windows Live" clId="Web-{CD586B34-1EBF-46BD-B147-EC7E492BD12E}" dt="2019-01-27T18:11:05.632" v="3"/>
        <pc:sldMasterMkLst>
          <pc:docMk/>
          <pc:sldMasterMk cId="4203913678" sldId="2147483684"/>
        </pc:sldMasterMkLst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asterMk cId="4203913678" sldId="2147483684"/>
            <ac:spMk id="2" creationId="{00000000-0000-0000-0000-000000000000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asterMk cId="4203913678" sldId="2147483684"/>
            <ac:spMk id="3" creationId="{00000000-0000-0000-0000-000000000000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asterMk cId="4203913678" sldId="2147483684"/>
            <ac:spMk id="4" creationId="{00000000-0000-0000-0000-000000000000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asterMk cId="4203913678" sldId="2147483684"/>
            <ac:spMk id="5" creationId="{00000000-0000-0000-0000-000000000000}"/>
          </ac:spMkLst>
        </pc:spChg>
        <pc:spChg chg="mod">
          <ac:chgData name="Adrianna Wójcik" userId="79ffcff6ed223502" providerId="Windows Live" clId="Web-{CD586B34-1EBF-46BD-B147-EC7E492BD12E}" dt="2019-01-27T18:11:05.632" v="3"/>
          <ac:spMkLst>
            <pc:docMk/>
            <pc:sldMasterMk cId="4203913678" sldId="2147483684"/>
            <ac:spMk id="6" creationId="{00000000-0000-0000-0000-000000000000}"/>
          </ac:spMkLst>
        </pc:spChg>
        <pc:sldLayoutChg chg="modSp mod setBg">
          <pc:chgData name="Adrianna Wójcik" userId="79ffcff6ed223502" providerId="Windows Live" clId="Web-{CD586B34-1EBF-46BD-B147-EC7E492BD12E}" dt="2019-01-27T18:11:05.632" v="3"/>
          <pc:sldLayoutMkLst>
            <pc:docMk/>
            <pc:sldMasterMk cId="4203913678" sldId="2147483684"/>
            <pc:sldLayoutMk cId="1712904587" sldId="2147483685"/>
          </pc:sldLayoutMkLst>
          <pc:spChg chg="mod">
            <ac:chgData name="Adrianna Wójcik" userId="79ffcff6ed223502" providerId="Windows Live" clId="Web-{CD586B34-1EBF-46BD-B147-EC7E492BD12E}" dt="2019-01-27T18:11:05.632" v="3"/>
            <ac:spMkLst>
              <pc:docMk/>
              <pc:sldMasterMk cId="4203913678" sldId="2147483684"/>
              <pc:sldLayoutMk cId="1712904587" sldId="2147483685"/>
              <ac:spMk id="2" creationId="{00000000-0000-0000-0000-000000000000}"/>
            </ac:spMkLst>
          </pc:spChg>
          <pc:spChg chg="mod">
            <ac:chgData name="Adrianna Wójcik" userId="79ffcff6ed223502" providerId="Windows Live" clId="Web-{CD586B34-1EBF-46BD-B147-EC7E492BD12E}" dt="2019-01-27T18:11:05.632" v="3"/>
            <ac:spMkLst>
              <pc:docMk/>
              <pc:sldMasterMk cId="4203913678" sldId="2147483684"/>
              <pc:sldLayoutMk cId="1712904587" sldId="2147483685"/>
              <ac:spMk id="3" creationId="{00000000-0000-0000-0000-000000000000}"/>
            </ac:spMkLst>
          </pc:spChg>
        </pc:sldLayoutChg>
        <pc:sldLayoutChg chg="mod setBg">
          <pc:chgData name="Adrianna Wójcik" userId="79ffcff6ed223502" providerId="Windows Live" clId="Web-{CD586B34-1EBF-46BD-B147-EC7E492BD12E}" dt="2019-01-27T18:09:30.037" v="0"/>
          <pc:sldLayoutMkLst>
            <pc:docMk/>
            <pc:sldMasterMk cId="4203913678" sldId="2147483684"/>
            <pc:sldLayoutMk cId="700635524" sldId="2147483686"/>
          </pc:sldLayoutMkLst>
        </pc:sldLayoutChg>
        <pc:sldLayoutChg chg="modSp mod setBg">
          <pc:chgData name="Adrianna Wójcik" userId="79ffcff6ed223502" providerId="Windows Live" clId="Web-{CD586B34-1EBF-46BD-B147-EC7E492BD12E}" dt="2019-01-27T18:11:05.632" v="3"/>
          <pc:sldLayoutMkLst>
            <pc:docMk/>
            <pc:sldMasterMk cId="4203913678" sldId="2147483684"/>
            <pc:sldLayoutMk cId="4115098470" sldId="2147483687"/>
          </pc:sldLayoutMkLst>
          <pc:spChg chg="mod">
            <ac:chgData name="Adrianna Wójcik" userId="79ffcff6ed223502" providerId="Windows Live" clId="Web-{CD586B34-1EBF-46BD-B147-EC7E492BD12E}" dt="2019-01-27T18:11:05.632" v="3"/>
            <ac:spMkLst>
              <pc:docMk/>
              <pc:sldMasterMk cId="4203913678" sldId="2147483684"/>
              <pc:sldLayoutMk cId="4115098470" sldId="2147483687"/>
              <ac:spMk id="2" creationId="{00000000-0000-0000-0000-000000000000}"/>
            </ac:spMkLst>
          </pc:spChg>
          <pc:spChg chg="mod">
            <ac:chgData name="Adrianna Wójcik" userId="79ffcff6ed223502" providerId="Windows Live" clId="Web-{CD586B34-1EBF-46BD-B147-EC7E492BD12E}" dt="2019-01-27T18:11:05.632" v="3"/>
            <ac:spMkLst>
              <pc:docMk/>
              <pc:sldMasterMk cId="4203913678" sldId="2147483684"/>
              <pc:sldLayoutMk cId="4115098470" sldId="2147483687"/>
              <ac:spMk id="3" creationId="{00000000-0000-0000-0000-000000000000}"/>
            </ac:spMkLst>
          </pc:spChg>
        </pc:sldLayoutChg>
        <pc:sldLayoutChg chg="modSp mod setBg">
          <pc:chgData name="Adrianna Wójcik" userId="79ffcff6ed223502" providerId="Windows Live" clId="Web-{CD586B34-1EBF-46BD-B147-EC7E492BD12E}" dt="2019-01-27T18:11:05.632" v="3"/>
          <pc:sldLayoutMkLst>
            <pc:docMk/>
            <pc:sldMasterMk cId="4203913678" sldId="2147483684"/>
            <pc:sldLayoutMk cId="1931788171" sldId="2147483688"/>
          </pc:sldLayoutMkLst>
          <pc:spChg chg="mod">
            <ac:chgData name="Adrianna Wójcik" userId="79ffcff6ed223502" providerId="Windows Live" clId="Web-{CD586B34-1EBF-46BD-B147-EC7E492BD12E}" dt="2019-01-27T18:11:05.632" v="3"/>
            <ac:spMkLst>
              <pc:docMk/>
              <pc:sldMasterMk cId="4203913678" sldId="2147483684"/>
              <pc:sldLayoutMk cId="1931788171" sldId="2147483688"/>
              <ac:spMk id="3" creationId="{00000000-0000-0000-0000-000000000000}"/>
            </ac:spMkLst>
          </pc:spChg>
          <pc:spChg chg="mod">
            <ac:chgData name="Adrianna Wójcik" userId="79ffcff6ed223502" providerId="Windows Live" clId="Web-{CD586B34-1EBF-46BD-B147-EC7E492BD12E}" dt="2019-01-27T18:11:05.632" v="3"/>
            <ac:spMkLst>
              <pc:docMk/>
              <pc:sldMasterMk cId="4203913678" sldId="2147483684"/>
              <pc:sldLayoutMk cId="1931788171" sldId="2147483688"/>
              <ac:spMk id="4" creationId="{00000000-0000-0000-0000-000000000000}"/>
            </ac:spMkLst>
          </pc:spChg>
        </pc:sldLayoutChg>
        <pc:sldLayoutChg chg="modSp mod setBg">
          <pc:chgData name="Adrianna Wójcik" userId="79ffcff6ed223502" providerId="Windows Live" clId="Web-{CD586B34-1EBF-46BD-B147-EC7E492BD12E}" dt="2019-01-27T18:11:05.632" v="3"/>
          <pc:sldLayoutMkLst>
            <pc:docMk/>
            <pc:sldMasterMk cId="4203913678" sldId="2147483684"/>
            <pc:sldLayoutMk cId="1198016066" sldId="2147483689"/>
          </pc:sldLayoutMkLst>
          <pc:spChg chg="mod">
            <ac:chgData name="Adrianna Wójcik" userId="79ffcff6ed223502" providerId="Windows Live" clId="Web-{CD586B34-1EBF-46BD-B147-EC7E492BD12E}" dt="2019-01-27T18:11:05.632" v="3"/>
            <ac:spMkLst>
              <pc:docMk/>
              <pc:sldMasterMk cId="4203913678" sldId="2147483684"/>
              <pc:sldLayoutMk cId="1198016066" sldId="2147483689"/>
              <ac:spMk id="2" creationId="{00000000-0000-0000-0000-000000000000}"/>
            </ac:spMkLst>
          </pc:spChg>
          <pc:spChg chg="mod">
            <ac:chgData name="Adrianna Wójcik" userId="79ffcff6ed223502" providerId="Windows Live" clId="Web-{CD586B34-1EBF-46BD-B147-EC7E492BD12E}" dt="2019-01-27T18:11:05.632" v="3"/>
            <ac:spMkLst>
              <pc:docMk/>
              <pc:sldMasterMk cId="4203913678" sldId="2147483684"/>
              <pc:sldLayoutMk cId="1198016066" sldId="2147483689"/>
              <ac:spMk id="3" creationId="{00000000-0000-0000-0000-000000000000}"/>
            </ac:spMkLst>
          </pc:spChg>
          <pc:spChg chg="mod">
            <ac:chgData name="Adrianna Wójcik" userId="79ffcff6ed223502" providerId="Windows Live" clId="Web-{CD586B34-1EBF-46BD-B147-EC7E492BD12E}" dt="2019-01-27T18:11:05.632" v="3"/>
            <ac:spMkLst>
              <pc:docMk/>
              <pc:sldMasterMk cId="4203913678" sldId="2147483684"/>
              <pc:sldLayoutMk cId="1198016066" sldId="2147483689"/>
              <ac:spMk id="4" creationId="{00000000-0000-0000-0000-000000000000}"/>
            </ac:spMkLst>
          </pc:spChg>
          <pc:spChg chg="mod">
            <ac:chgData name="Adrianna Wójcik" userId="79ffcff6ed223502" providerId="Windows Live" clId="Web-{CD586B34-1EBF-46BD-B147-EC7E492BD12E}" dt="2019-01-27T18:11:05.632" v="3"/>
            <ac:spMkLst>
              <pc:docMk/>
              <pc:sldMasterMk cId="4203913678" sldId="2147483684"/>
              <pc:sldLayoutMk cId="1198016066" sldId="2147483689"/>
              <ac:spMk id="5" creationId="{00000000-0000-0000-0000-000000000000}"/>
            </ac:spMkLst>
          </pc:spChg>
          <pc:spChg chg="mod">
            <ac:chgData name="Adrianna Wójcik" userId="79ffcff6ed223502" providerId="Windows Live" clId="Web-{CD586B34-1EBF-46BD-B147-EC7E492BD12E}" dt="2019-01-27T18:11:05.632" v="3"/>
            <ac:spMkLst>
              <pc:docMk/>
              <pc:sldMasterMk cId="4203913678" sldId="2147483684"/>
              <pc:sldLayoutMk cId="1198016066" sldId="2147483689"/>
              <ac:spMk id="6" creationId="{00000000-0000-0000-0000-000000000000}"/>
            </ac:spMkLst>
          </pc:spChg>
        </pc:sldLayoutChg>
        <pc:sldLayoutChg chg="mod setBg">
          <pc:chgData name="Adrianna Wójcik" userId="79ffcff6ed223502" providerId="Windows Live" clId="Web-{CD586B34-1EBF-46BD-B147-EC7E492BD12E}" dt="2019-01-27T18:09:30.037" v="0"/>
          <pc:sldLayoutMkLst>
            <pc:docMk/>
            <pc:sldMasterMk cId="4203913678" sldId="2147483684"/>
            <pc:sldLayoutMk cId="1001117347" sldId="2147483690"/>
          </pc:sldLayoutMkLst>
        </pc:sldLayoutChg>
        <pc:sldLayoutChg chg="mod setBg">
          <pc:chgData name="Adrianna Wójcik" userId="79ffcff6ed223502" providerId="Windows Live" clId="Web-{CD586B34-1EBF-46BD-B147-EC7E492BD12E}" dt="2019-01-27T18:09:30.037" v="0"/>
          <pc:sldLayoutMkLst>
            <pc:docMk/>
            <pc:sldMasterMk cId="4203913678" sldId="2147483684"/>
            <pc:sldLayoutMk cId="2752721033" sldId="2147483691"/>
          </pc:sldLayoutMkLst>
        </pc:sldLayoutChg>
        <pc:sldLayoutChg chg="modSp mod setBg">
          <pc:chgData name="Adrianna Wójcik" userId="79ffcff6ed223502" providerId="Windows Live" clId="Web-{CD586B34-1EBF-46BD-B147-EC7E492BD12E}" dt="2019-01-27T18:11:05.632" v="3"/>
          <pc:sldLayoutMkLst>
            <pc:docMk/>
            <pc:sldMasterMk cId="4203913678" sldId="2147483684"/>
            <pc:sldLayoutMk cId="415813554" sldId="2147483692"/>
          </pc:sldLayoutMkLst>
          <pc:spChg chg="mod">
            <ac:chgData name="Adrianna Wójcik" userId="79ffcff6ed223502" providerId="Windows Live" clId="Web-{CD586B34-1EBF-46BD-B147-EC7E492BD12E}" dt="2019-01-27T18:11:05.632" v="3"/>
            <ac:spMkLst>
              <pc:docMk/>
              <pc:sldMasterMk cId="4203913678" sldId="2147483684"/>
              <pc:sldLayoutMk cId="415813554" sldId="2147483692"/>
              <ac:spMk id="2" creationId="{00000000-0000-0000-0000-000000000000}"/>
            </ac:spMkLst>
          </pc:spChg>
          <pc:spChg chg="mod">
            <ac:chgData name="Adrianna Wójcik" userId="79ffcff6ed223502" providerId="Windows Live" clId="Web-{CD586B34-1EBF-46BD-B147-EC7E492BD12E}" dt="2019-01-27T18:11:05.632" v="3"/>
            <ac:spMkLst>
              <pc:docMk/>
              <pc:sldMasterMk cId="4203913678" sldId="2147483684"/>
              <pc:sldLayoutMk cId="415813554" sldId="2147483692"/>
              <ac:spMk id="3" creationId="{00000000-0000-0000-0000-000000000000}"/>
            </ac:spMkLst>
          </pc:spChg>
          <pc:spChg chg="mod">
            <ac:chgData name="Adrianna Wójcik" userId="79ffcff6ed223502" providerId="Windows Live" clId="Web-{CD586B34-1EBF-46BD-B147-EC7E492BD12E}" dt="2019-01-27T18:11:05.632" v="3"/>
            <ac:spMkLst>
              <pc:docMk/>
              <pc:sldMasterMk cId="4203913678" sldId="2147483684"/>
              <pc:sldLayoutMk cId="415813554" sldId="2147483692"/>
              <ac:spMk id="4" creationId="{00000000-0000-0000-0000-000000000000}"/>
            </ac:spMkLst>
          </pc:spChg>
        </pc:sldLayoutChg>
        <pc:sldLayoutChg chg="modSp mod setBg">
          <pc:chgData name="Adrianna Wójcik" userId="79ffcff6ed223502" providerId="Windows Live" clId="Web-{CD586B34-1EBF-46BD-B147-EC7E492BD12E}" dt="2019-01-27T18:11:05.632" v="3"/>
          <pc:sldLayoutMkLst>
            <pc:docMk/>
            <pc:sldMasterMk cId="4203913678" sldId="2147483684"/>
            <pc:sldLayoutMk cId="1111504543" sldId="2147483693"/>
          </pc:sldLayoutMkLst>
          <pc:spChg chg="mod">
            <ac:chgData name="Adrianna Wójcik" userId="79ffcff6ed223502" providerId="Windows Live" clId="Web-{CD586B34-1EBF-46BD-B147-EC7E492BD12E}" dt="2019-01-27T18:11:05.632" v="3"/>
            <ac:spMkLst>
              <pc:docMk/>
              <pc:sldMasterMk cId="4203913678" sldId="2147483684"/>
              <pc:sldLayoutMk cId="1111504543" sldId="2147483693"/>
              <ac:spMk id="2" creationId="{00000000-0000-0000-0000-000000000000}"/>
            </ac:spMkLst>
          </pc:spChg>
          <pc:spChg chg="mod">
            <ac:chgData name="Adrianna Wójcik" userId="79ffcff6ed223502" providerId="Windows Live" clId="Web-{CD586B34-1EBF-46BD-B147-EC7E492BD12E}" dt="2019-01-27T18:11:05.632" v="3"/>
            <ac:spMkLst>
              <pc:docMk/>
              <pc:sldMasterMk cId="4203913678" sldId="2147483684"/>
              <pc:sldLayoutMk cId="1111504543" sldId="2147483693"/>
              <ac:spMk id="3" creationId="{00000000-0000-0000-0000-000000000000}"/>
            </ac:spMkLst>
          </pc:spChg>
          <pc:spChg chg="mod">
            <ac:chgData name="Adrianna Wójcik" userId="79ffcff6ed223502" providerId="Windows Live" clId="Web-{CD586B34-1EBF-46BD-B147-EC7E492BD12E}" dt="2019-01-27T18:11:05.632" v="3"/>
            <ac:spMkLst>
              <pc:docMk/>
              <pc:sldMasterMk cId="4203913678" sldId="2147483684"/>
              <pc:sldLayoutMk cId="1111504543" sldId="2147483693"/>
              <ac:spMk id="4" creationId="{00000000-0000-0000-0000-000000000000}"/>
            </ac:spMkLst>
          </pc:spChg>
        </pc:sldLayoutChg>
        <pc:sldLayoutChg chg="mod setBg">
          <pc:chgData name="Adrianna Wójcik" userId="79ffcff6ed223502" providerId="Windows Live" clId="Web-{CD586B34-1EBF-46BD-B147-EC7E492BD12E}" dt="2019-01-27T18:09:30.037" v="0"/>
          <pc:sldLayoutMkLst>
            <pc:docMk/>
            <pc:sldMasterMk cId="4203913678" sldId="2147483684"/>
            <pc:sldLayoutMk cId="447086301" sldId="2147483694"/>
          </pc:sldLayoutMkLst>
        </pc:sldLayoutChg>
        <pc:sldLayoutChg chg="modSp mod setBg">
          <pc:chgData name="Adrianna Wójcik" userId="79ffcff6ed223502" providerId="Windows Live" clId="Web-{CD586B34-1EBF-46BD-B147-EC7E492BD12E}" dt="2019-01-27T18:11:05.632" v="3"/>
          <pc:sldLayoutMkLst>
            <pc:docMk/>
            <pc:sldMasterMk cId="4203913678" sldId="2147483684"/>
            <pc:sldLayoutMk cId="3564107228" sldId="2147483695"/>
          </pc:sldLayoutMkLst>
          <pc:spChg chg="mod">
            <ac:chgData name="Adrianna Wójcik" userId="79ffcff6ed223502" providerId="Windows Live" clId="Web-{CD586B34-1EBF-46BD-B147-EC7E492BD12E}" dt="2019-01-27T18:11:05.632" v="3"/>
            <ac:spMkLst>
              <pc:docMk/>
              <pc:sldMasterMk cId="4203913678" sldId="2147483684"/>
              <pc:sldLayoutMk cId="3564107228" sldId="2147483695"/>
              <ac:spMk id="2" creationId="{00000000-0000-0000-0000-000000000000}"/>
            </ac:spMkLst>
          </pc:spChg>
          <pc:spChg chg="mod">
            <ac:chgData name="Adrianna Wójcik" userId="79ffcff6ed223502" providerId="Windows Live" clId="Web-{CD586B34-1EBF-46BD-B147-EC7E492BD12E}" dt="2019-01-27T18:11:05.632" v="3"/>
            <ac:spMkLst>
              <pc:docMk/>
              <pc:sldMasterMk cId="4203913678" sldId="2147483684"/>
              <pc:sldLayoutMk cId="3564107228" sldId="2147483695"/>
              <ac:spMk id="3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7180" y="902568"/>
            <a:ext cx="3368040" cy="1920029"/>
          </a:xfrm>
        </p:spPr>
        <p:txBody>
          <a:bodyPr anchor="b"/>
          <a:lstStyle>
            <a:lvl1pPr algn="ctr">
              <a:defRPr sz="175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5300" y="2896639"/>
            <a:ext cx="2971800" cy="1331509"/>
          </a:xfrm>
        </p:spPr>
        <p:txBody>
          <a:bodyPr/>
          <a:lstStyle>
            <a:lvl1pPr marL="0" indent="0" algn="ctr">
              <a:buNone/>
              <a:defRPr sz="700"/>
            </a:lvl1pPr>
            <a:lvl2pPr marL="133365" indent="0" algn="ctr">
              <a:buNone/>
              <a:defRPr sz="583"/>
            </a:lvl2pPr>
            <a:lvl3pPr marL="266730" indent="0" algn="ctr">
              <a:buNone/>
              <a:defRPr sz="525"/>
            </a:lvl3pPr>
            <a:lvl4pPr marL="400096" indent="0" algn="ctr">
              <a:buNone/>
              <a:defRPr sz="467"/>
            </a:lvl4pPr>
            <a:lvl5pPr marL="533461" indent="0" algn="ctr">
              <a:buNone/>
              <a:defRPr sz="467"/>
            </a:lvl5pPr>
            <a:lvl6pPr marL="666826" indent="0" algn="ctr">
              <a:buNone/>
              <a:defRPr sz="467"/>
            </a:lvl6pPr>
            <a:lvl7pPr marL="800191" indent="0" algn="ctr">
              <a:buNone/>
              <a:defRPr sz="467"/>
            </a:lvl7pPr>
            <a:lvl8pPr marL="933557" indent="0" algn="ctr">
              <a:buNone/>
              <a:defRPr sz="467"/>
            </a:lvl8pPr>
            <a:lvl9pPr marL="1066922" indent="0" algn="ctr">
              <a:buNone/>
              <a:defRPr sz="467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904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086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835593" y="293621"/>
            <a:ext cx="854393" cy="4673686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72415" y="293621"/>
            <a:ext cx="2513647" cy="4673686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107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635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351" y="1374916"/>
            <a:ext cx="3417571" cy="2294076"/>
          </a:xfrm>
        </p:spPr>
        <p:txBody>
          <a:bodyPr anchor="b"/>
          <a:lstStyle>
            <a:lvl1pPr>
              <a:defRPr sz="175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0351" y="3690694"/>
            <a:ext cx="3417571" cy="1206401"/>
          </a:xfrm>
        </p:spPr>
        <p:txBody>
          <a:bodyPr/>
          <a:lstStyle>
            <a:lvl1pPr marL="0" indent="0">
              <a:buNone/>
              <a:defRPr sz="700">
                <a:solidFill>
                  <a:schemeClr val="tx1"/>
                </a:solidFill>
              </a:defRPr>
            </a:lvl1pPr>
            <a:lvl2pPr marL="133365" indent="0">
              <a:buNone/>
              <a:defRPr sz="583">
                <a:solidFill>
                  <a:schemeClr val="tx1">
                    <a:tint val="75000"/>
                  </a:schemeClr>
                </a:solidFill>
              </a:defRPr>
            </a:lvl2pPr>
            <a:lvl3pPr marL="266730" indent="0">
              <a:buNone/>
              <a:defRPr sz="525">
                <a:solidFill>
                  <a:schemeClr val="tx1">
                    <a:tint val="75000"/>
                  </a:schemeClr>
                </a:solidFill>
              </a:defRPr>
            </a:lvl3pPr>
            <a:lvl4pPr marL="400096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4pPr>
            <a:lvl5pPr marL="533461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5pPr>
            <a:lvl6pPr marL="666826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6pPr>
            <a:lvl7pPr marL="800191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7pPr>
            <a:lvl8pPr marL="933557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8pPr>
            <a:lvl9pPr marL="1066922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098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2415" y="1468107"/>
            <a:ext cx="1684020" cy="3499200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05966" y="1468107"/>
            <a:ext cx="1684020" cy="3499200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788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30" y="293623"/>
            <a:ext cx="3417571" cy="1065973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2932" y="1351936"/>
            <a:ext cx="1676281" cy="662563"/>
          </a:xfrm>
        </p:spPr>
        <p:txBody>
          <a:bodyPr anchor="b"/>
          <a:lstStyle>
            <a:lvl1pPr marL="0" indent="0">
              <a:buNone/>
              <a:defRPr sz="700" b="1"/>
            </a:lvl1pPr>
            <a:lvl2pPr marL="133365" indent="0">
              <a:buNone/>
              <a:defRPr sz="583" b="1"/>
            </a:lvl2pPr>
            <a:lvl3pPr marL="266730" indent="0">
              <a:buNone/>
              <a:defRPr sz="525" b="1"/>
            </a:lvl3pPr>
            <a:lvl4pPr marL="400096" indent="0">
              <a:buNone/>
              <a:defRPr sz="467" b="1"/>
            </a:lvl4pPr>
            <a:lvl5pPr marL="533461" indent="0">
              <a:buNone/>
              <a:defRPr sz="467" b="1"/>
            </a:lvl5pPr>
            <a:lvl6pPr marL="666826" indent="0">
              <a:buNone/>
              <a:defRPr sz="467" b="1"/>
            </a:lvl6pPr>
            <a:lvl7pPr marL="800191" indent="0">
              <a:buNone/>
              <a:defRPr sz="467" b="1"/>
            </a:lvl7pPr>
            <a:lvl8pPr marL="933557" indent="0">
              <a:buNone/>
              <a:defRPr sz="467" b="1"/>
            </a:lvl8pPr>
            <a:lvl9pPr marL="1066922" indent="0">
              <a:buNone/>
              <a:defRPr sz="467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2932" y="2014498"/>
            <a:ext cx="1676281" cy="2963024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005965" y="1351936"/>
            <a:ext cx="1684536" cy="662563"/>
          </a:xfrm>
        </p:spPr>
        <p:txBody>
          <a:bodyPr anchor="b"/>
          <a:lstStyle>
            <a:lvl1pPr marL="0" indent="0">
              <a:buNone/>
              <a:defRPr sz="700" b="1"/>
            </a:lvl1pPr>
            <a:lvl2pPr marL="133365" indent="0">
              <a:buNone/>
              <a:defRPr sz="583" b="1"/>
            </a:lvl2pPr>
            <a:lvl3pPr marL="266730" indent="0">
              <a:buNone/>
              <a:defRPr sz="525" b="1"/>
            </a:lvl3pPr>
            <a:lvl4pPr marL="400096" indent="0">
              <a:buNone/>
              <a:defRPr sz="467" b="1"/>
            </a:lvl4pPr>
            <a:lvl5pPr marL="533461" indent="0">
              <a:buNone/>
              <a:defRPr sz="467" b="1"/>
            </a:lvl5pPr>
            <a:lvl6pPr marL="666826" indent="0">
              <a:buNone/>
              <a:defRPr sz="467" b="1"/>
            </a:lvl6pPr>
            <a:lvl7pPr marL="800191" indent="0">
              <a:buNone/>
              <a:defRPr sz="467" b="1"/>
            </a:lvl7pPr>
            <a:lvl8pPr marL="933557" indent="0">
              <a:buNone/>
              <a:defRPr sz="467" b="1"/>
            </a:lvl8pPr>
            <a:lvl9pPr marL="1066922" indent="0">
              <a:buNone/>
              <a:defRPr sz="467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05965" y="2014498"/>
            <a:ext cx="1684536" cy="2963024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016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117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721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33" y="367665"/>
            <a:ext cx="1277977" cy="1286827"/>
          </a:xfrm>
        </p:spPr>
        <p:txBody>
          <a:bodyPr anchor="b"/>
          <a:lstStyle>
            <a:lvl1pPr>
              <a:defRPr sz="933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4536" y="794056"/>
            <a:ext cx="2005965" cy="3919206"/>
          </a:xfrm>
        </p:spPr>
        <p:txBody>
          <a:bodyPr/>
          <a:lstStyle>
            <a:lvl1pPr>
              <a:defRPr sz="933"/>
            </a:lvl1pPr>
            <a:lvl2pPr>
              <a:defRPr sz="817"/>
            </a:lvl2pPr>
            <a:lvl3pPr>
              <a:defRPr sz="700"/>
            </a:lvl3pPr>
            <a:lvl4pPr>
              <a:defRPr sz="583"/>
            </a:lvl4pPr>
            <a:lvl5pPr>
              <a:defRPr sz="583"/>
            </a:lvl5pPr>
            <a:lvl6pPr>
              <a:defRPr sz="583"/>
            </a:lvl6pPr>
            <a:lvl7pPr>
              <a:defRPr sz="583"/>
            </a:lvl7pPr>
            <a:lvl8pPr>
              <a:defRPr sz="583"/>
            </a:lvl8pPr>
            <a:lvl9pPr>
              <a:defRPr sz="583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2933" y="1654492"/>
            <a:ext cx="1277977" cy="3065153"/>
          </a:xfrm>
        </p:spPr>
        <p:txBody>
          <a:bodyPr/>
          <a:lstStyle>
            <a:lvl1pPr marL="0" indent="0">
              <a:buNone/>
              <a:defRPr sz="467"/>
            </a:lvl1pPr>
            <a:lvl2pPr marL="133365" indent="0">
              <a:buNone/>
              <a:defRPr sz="408"/>
            </a:lvl2pPr>
            <a:lvl3pPr marL="266730" indent="0">
              <a:buNone/>
              <a:defRPr sz="350"/>
            </a:lvl3pPr>
            <a:lvl4pPr marL="400096" indent="0">
              <a:buNone/>
              <a:defRPr sz="292"/>
            </a:lvl4pPr>
            <a:lvl5pPr marL="533461" indent="0">
              <a:buNone/>
              <a:defRPr sz="292"/>
            </a:lvl5pPr>
            <a:lvl6pPr marL="666826" indent="0">
              <a:buNone/>
              <a:defRPr sz="292"/>
            </a:lvl6pPr>
            <a:lvl7pPr marL="800191" indent="0">
              <a:buNone/>
              <a:defRPr sz="292"/>
            </a:lvl7pPr>
            <a:lvl8pPr marL="933557" indent="0">
              <a:buNone/>
              <a:defRPr sz="292"/>
            </a:lvl8pPr>
            <a:lvl9pPr marL="1066922" indent="0">
              <a:buNone/>
              <a:defRPr sz="292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13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33" y="367665"/>
            <a:ext cx="1277977" cy="1286827"/>
          </a:xfrm>
        </p:spPr>
        <p:txBody>
          <a:bodyPr anchor="b"/>
          <a:lstStyle>
            <a:lvl1pPr>
              <a:defRPr sz="933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684536" y="794056"/>
            <a:ext cx="2005965" cy="3919206"/>
          </a:xfrm>
        </p:spPr>
        <p:txBody>
          <a:bodyPr anchor="t"/>
          <a:lstStyle>
            <a:lvl1pPr marL="0" indent="0">
              <a:buNone/>
              <a:defRPr sz="933"/>
            </a:lvl1pPr>
            <a:lvl2pPr marL="133365" indent="0">
              <a:buNone/>
              <a:defRPr sz="817"/>
            </a:lvl2pPr>
            <a:lvl3pPr marL="266730" indent="0">
              <a:buNone/>
              <a:defRPr sz="700"/>
            </a:lvl3pPr>
            <a:lvl4pPr marL="400096" indent="0">
              <a:buNone/>
              <a:defRPr sz="583"/>
            </a:lvl4pPr>
            <a:lvl5pPr marL="533461" indent="0">
              <a:buNone/>
              <a:defRPr sz="583"/>
            </a:lvl5pPr>
            <a:lvl6pPr marL="666826" indent="0">
              <a:buNone/>
              <a:defRPr sz="583"/>
            </a:lvl6pPr>
            <a:lvl7pPr marL="800191" indent="0">
              <a:buNone/>
              <a:defRPr sz="583"/>
            </a:lvl7pPr>
            <a:lvl8pPr marL="933557" indent="0">
              <a:buNone/>
              <a:defRPr sz="583"/>
            </a:lvl8pPr>
            <a:lvl9pPr marL="1066922" indent="0">
              <a:buNone/>
              <a:defRPr sz="583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2933" y="1654492"/>
            <a:ext cx="1277977" cy="3065153"/>
          </a:xfrm>
        </p:spPr>
        <p:txBody>
          <a:bodyPr/>
          <a:lstStyle>
            <a:lvl1pPr marL="0" indent="0">
              <a:buNone/>
              <a:defRPr sz="467"/>
            </a:lvl1pPr>
            <a:lvl2pPr marL="133365" indent="0">
              <a:buNone/>
              <a:defRPr sz="408"/>
            </a:lvl2pPr>
            <a:lvl3pPr marL="266730" indent="0">
              <a:buNone/>
              <a:defRPr sz="350"/>
            </a:lvl3pPr>
            <a:lvl4pPr marL="400096" indent="0">
              <a:buNone/>
              <a:defRPr sz="292"/>
            </a:lvl4pPr>
            <a:lvl5pPr marL="533461" indent="0">
              <a:buNone/>
              <a:defRPr sz="292"/>
            </a:lvl5pPr>
            <a:lvl6pPr marL="666826" indent="0">
              <a:buNone/>
              <a:defRPr sz="292"/>
            </a:lvl6pPr>
            <a:lvl7pPr marL="800191" indent="0">
              <a:buNone/>
              <a:defRPr sz="292"/>
            </a:lvl7pPr>
            <a:lvl8pPr marL="933557" indent="0">
              <a:buNone/>
              <a:defRPr sz="292"/>
            </a:lvl8pPr>
            <a:lvl9pPr marL="1066922" indent="0">
              <a:buNone/>
              <a:defRPr sz="292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504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2415" y="293623"/>
            <a:ext cx="3417571" cy="10659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2415" y="1468107"/>
            <a:ext cx="3417571" cy="349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2415" y="5111566"/>
            <a:ext cx="891540" cy="2936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12546" y="5111566"/>
            <a:ext cx="1337311" cy="2936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798446" y="5111566"/>
            <a:ext cx="891540" cy="2936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913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266730" rtl="0" eaLnBrk="1" latinLnBrk="0" hangingPunct="1">
        <a:lnSpc>
          <a:spcPct val="90000"/>
        </a:lnSpc>
        <a:spcBef>
          <a:spcPct val="0"/>
        </a:spcBef>
        <a:buNone/>
        <a:defRPr sz="128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6683" indent="-66683" algn="l" defTabSz="266730" rtl="0" eaLnBrk="1" latinLnBrk="0" hangingPunct="1">
        <a:lnSpc>
          <a:spcPct val="90000"/>
        </a:lnSpc>
        <a:spcBef>
          <a:spcPts val="292"/>
        </a:spcBef>
        <a:buFont typeface="Arial" panose="020B0604020202020204" pitchFamily="34" charset="0"/>
        <a:buChar char="•"/>
        <a:defRPr sz="817" kern="1200">
          <a:solidFill>
            <a:schemeClr val="tx1"/>
          </a:solidFill>
          <a:latin typeface="+mn-lt"/>
          <a:ea typeface="+mn-ea"/>
          <a:cs typeface="+mn-cs"/>
        </a:defRPr>
      </a:lvl1pPr>
      <a:lvl2pPr marL="200048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33413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83" kern="1200">
          <a:solidFill>
            <a:schemeClr val="tx1"/>
          </a:solidFill>
          <a:latin typeface="+mn-lt"/>
          <a:ea typeface="+mn-ea"/>
          <a:cs typeface="+mn-cs"/>
        </a:defRPr>
      </a:lvl3pPr>
      <a:lvl4pPr marL="466778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4pPr>
      <a:lvl5pPr marL="600144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5pPr>
      <a:lvl6pPr marL="733509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6pPr>
      <a:lvl7pPr marL="866874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7pPr>
      <a:lvl8pPr marL="1000239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8pPr>
      <a:lvl9pPr marL="1133605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1pPr>
      <a:lvl2pPr marL="133365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2pPr>
      <a:lvl3pPr marL="266730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3pPr>
      <a:lvl4pPr marL="400096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4pPr>
      <a:lvl5pPr marL="533461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5pPr>
      <a:lvl6pPr marL="666826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6pPr>
      <a:lvl7pPr marL="800191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7pPr>
      <a:lvl8pPr marL="933557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8pPr>
      <a:lvl9pPr marL="1066922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9615" y="962052"/>
            <a:ext cx="2266950" cy="1318707"/>
          </a:xfrm>
        </p:spPr>
        <p:txBody>
          <a:bodyPr anchor="ctr"/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600" dirty="0">
                <a:latin typeface="Monotype Corsiva"/>
              </a:rPr>
              <a:t>Wpadliście</a:t>
            </a:r>
            <a:r>
              <a:rPr lang="en-US" sz="2600" dirty="0">
                <a:latin typeface="Monotype Corsiva"/>
              </a:rPr>
              <a:t> do </a:t>
            </a:r>
            <a:r>
              <a:rPr lang="pl-PL" sz="2600" dirty="0">
                <a:latin typeface="Monotype Corsiva"/>
              </a:rPr>
              <a:t>starego</a:t>
            </a:r>
            <a:r>
              <a:rPr lang="en-US" sz="2600" dirty="0">
                <a:latin typeface="Monotype Corsiva"/>
              </a:rPr>
              <a:t> </a:t>
            </a:r>
            <a:r>
              <a:rPr lang="pl-PL" sz="2600" dirty="0">
                <a:latin typeface="Monotype Corsiva"/>
              </a:rPr>
              <a:t>grobowca</a:t>
            </a:r>
            <a:r>
              <a:rPr lang="en-US" sz="2600" dirty="0">
                <a:latin typeface="Monotype Corsiva"/>
              </a:rPr>
              <a:t>.</a:t>
            </a:r>
            <a:endParaRPr lang="pl-PL" sz="2600" dirty="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133" y="2769365"/>
            <a:ext cx="1264104" cy="2085381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/>
              </a:rPr>
              <a:t>Spokojnie wydostajecie się na górę:</a:t>
            </a:r>
            <a:endParaRPr lang="pl-PL" sz="1600"/>
          </a:p>
          <a:p>
            <a:pPr algn="ctr"/>
            <a:r>
              <a:rPr lang="pl-PL" sz="1600" b="1" dirty="0">
                <a:latin typeface="Monotype Corsiva"/>
              </a:rPr>
              <a:t>2</a:t>
            </a:r>
            <a:r>
              <a:rPr lang="pl-PL" sz="1600" dirty="0">
                <a:latin typeface="Monotype Corsiva"/>
              </a:rPr>
              <a:t> </a:t>
            </a:r>
            <a:r>
              <a:rPr lang="pl-PL" sz="1600" b="1" dirty="0">
                <a:latin typeface="Monotype Corsiva"/>
              </a:rPr>
              <a:t>wspinanie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/>
              </a:rPr>
              <a:t>1 spokój</a:t>
            </a:r>
            <a:endParaRPr lang="en-US" sz="160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2123665" y="2672014"/>
            <a:ext cx="1262743" cy="205405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Zasypcie grobowiec:</a:t>
            </a:r>
            <a:endParaRPr lang="pl-PL" sz="1600"/>
          </a:p>
          <a:p>
            <a:pPr algn="ctr"/>
            <a:r>
              <a:rPr lang="pl-PL" sz="1600" b="1" dirty="0">
                <a:latin typeface="Monotype Corsiva" panose="03010101010201010101" pitchFamily="66" charset="0"/>
              </a:rPr>
              <a:t>2 wybuchowy gaz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1 dociekliwość</a:t>
            </a:r>
            <a:endParaRPr lang="en-US" sz="1600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31451AA8-D98E-47BC-A1B0-FDF1499EBC4B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192368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0059" y="925917"/>
            <a:ext cx="3037479" cy="139963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00" dirty="0">
                <a:latin typeface="Monotype Corsiva"/>
              </a:rPr>
              <a:t>Korytarzami niesie się płacz. W końcu znajdujecie jego źródło: to malutki berbeć, który zgubił gdzieś swoją mamę.</a:t>
            </a:r>
            <a:endParaRPr lang="en-US" sz="20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1306" y="2760975"/>
            <a:ext cx="1488260" cy="1121922"/>
          </a:xfr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Rzućcie zaklęcie lokalizujące:</a:t>
            </a:r>
            <a:endParaRPr lang="pl-PL" sz="1600"/>
          </a:p>
          <a:p>
            <a:pPr algn="ctr"/>
            <a:r>
              <a:rPr lang="pl-PL" sz="1600" b="1" dirty="0">
                <a:latin typeface="Monotype Corsiva" panose="03010101010201010101" pitchFamily="66" charset="0"/>
              </a:rPr>
              <a:t>2 magiczny kamień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1 majsterkowanie</a:t>
            </a:r>
            <a:endParaRPr lang="en-US" sz="16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2152468" y="2684671"/>
            <a:ext cx="1238832" cy="12238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Zaprowadźcie berbecia do domu:</a:t>
            </a:r>
            <a:endParaRPr lang="pl-PL" sz="1600"/>
          </a:p>
          <a:p>
            <a:pPr algn="ctr"/>
            <a:r>
              <a:rPr lang="pl-PL" sz="1600" b="1" dirty="0">
                <a:latin typeface="Monotype Corsiva" panose="03010101010201010101" pitchFamily="66" charset="0"/>
              </a:rPr>
              <a:t>2 spokój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1 wspinanie</a:t>
            </a:r>
            <a:endParaRPr lang="en-US" sz="16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F7433FA2-842F-4DBB-A5A4-AEC8B3184293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I-10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164708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5288" y="953921"/>
            <a:ext cx="2856111" cy="1318707"/>
          </a:xfrm>
        </p:spPr>
        <p:txBody>
          <a:bodyPr anchor="ctr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dirty="0">
                <a:latin typeface="Monotype Corsiva" panose="03010101010201010101" pitchFamily="66" charset="0"/>
              </a:rPr>
              <a:t>W mieście zabrakło </a:t>
            </a:r>
            <a:r>
              <a:rPr lang="pl-PL" dirty="0" err="1">
                <a:latin typeface="Monotype Corsiva" panose="03010101010201010101" pitchFamily="66" charset="0"/>
              </a:rPr>
              <a:t>glizdogluta</a:t>
            </a:r>
            <a:r>
              <a:rPr lang="pl-PL" dirty="0">
                <a:latin typeface="Monotype Corsiva" panose="03010101010201010101" pitchFamily="66" charset="0"/>
              </a:rPr>
              <a:t> - jedynej substancji leczącej.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989" y="2750748"/>
            <a:ext cx="1499813" cy="1410966"/>
          </a:xfr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Samodzielnie przygotujcie nową porcję:</a:t>
            </a:r>
            <a:endParaRPr lang="pl-PL" sz="1600"/>
          </a:p>
          <a:p>
            <a:pPr algn="ctr"/>
            <a:r>
              <a:rPr lang="pl-PL" sz="1600" b="1" dirty="0">
                <a:latin typeface="Monotype Corsiva" panose="03010101010201010101" pitchFamily="66" charset="0"/>
              </a:rPr>
              <a:t>3 majsterkowanie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1 magiczny kamień</a:t>
            </a:r>
            <a:endParaRPr lang="en-US" sz="16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2018091" y="2694394"/>
            <a:ext cx="1458324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Dokopcie się do nowych złóż:</a:t>
            </a:r>
            <a:endParaRPr lang="pl-PL" sz="1600"/>
          </a:p>
          <a:p>
            <a:pPr algn="ctr"/>
            <a:r>
              <a:rPr lang="pl-PL" sz="1600" b="1" dirty="0">
                <a:latin typeface="Monotype Corsiva" panose="03010101010201010101" pitchFamily="66" charset="0"/>
              </a:rPr>
              <a:t>3 grzebanie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>
                <a:latin typeface="Monotype Corsiva" panose="03010101010201010101" pitchFamily="66" charset="0"/>
              </a:rPr>
              <a:t>1 dociekliwość</a:t>
            </a:r>
            <a:endParaRPr lang="en-US" sz="16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CE03C319-C999-4D4D-A924-957BA0076C06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I-11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121303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7840" y="913845"/>
            <a:ext cx="2944280" cy="1318707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00" dirty="0">
                <a:latin typeface="Monotype Corsiva"/>
              </a:rPr>
              <a:t>Docieracie do wyjątkowo ruchliwego korytarza, </a:t>
            </a:r>
            <a:br>
              <a:rPr lang="pl-PL" sz="2000" dirty="0">
                <a:latin typeface="Monotype Corsiva"/>
              </a:rPr>
            </a:br>
            <a:r>
              <a:rPr lang="pl-PL" sz="2000" dirty="0">
                <a:latin typeface="Monotype Corsiva"/>
              </a:rPr>
              <a:t>w którym ciągle zdarzają się wypadki - ewidentnie brakuje tu organizacji ruchu.</a:t>
            </a:r>
            <a:endParaRPr lang="en-US" sz="20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6988" y="2797143"/>
            <a:ext cx="1418947" cy="1410966"/>
          </a:xfr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500" dirty="0">
                <a:latin typeface="Monotype Corsiva" panose="03010101010201010101" pitchFamily="66" charset="0"/>
              </a:rPr>
              <a:t>Nauczcie przechodniów zasad ruchu korytarzowego:</a:t>
            </a:r>
            <a:endParaRPr lang="pl-PL" sz="1500"/>
          </a:p>
          <a:p>
            <a:pPr algn="ctr"/>
            <a:r>
              <a:rPr lang="pl-PL" sz="1500" b="1" dirty="0">
                <a:latin typeface="Monotype Corsiva" panose="03010101010201010101" pitchFamily="66" charset="0"/>
              </a:rPr>
              <a:t>2 spokój</a:t>
            </a:r>
            <a:br>
              <a:rPr lang="pl-PL" sz="1500" b="1" dirty="0">
                <a:latin typeface="Monotype Corsiva" panose="03010101010201010101" pitchFamily="66" charset="0"/>
              </a:rPr>
            </a:br>
            <a:r>
              <a:rPr lang="pl-PL" sz="1500" dirty="0">
                <a:latin typeface="Monotype Corsiva" panose="03010101010201010101" pitchFamily="66" charset="0"/>
              </a:rPr>
              <a:t>1 majsterkowanie</a:t>
            </a:r>
            <a:br>
              <a:rPr lang="pl-PL" sz="1500" dirty="0">
                <a:latin typeface="Monotype Corsiva" panose="03010101010201010101" pitchFamily="66" charset="0"/>
              </a:rPr>
            </a:br>
            <a:r>
              <a:rPr lang="pl-PL" sz="1500" dirty="0">
                <a:latin typeface="Monotype Corsiva" panose="03010101010201010101" pitchFamily="66" charset="0"/>
              </a:rPr>
              <a:t>1 magiczny kamień</a:t>
            </a:r>
            <a:endParaRPr lang="en-US" sz="15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2037379" y="2741986"/>
            <a:ext cx="1368230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500" dirty="0">
                <a:latin typeface="Monotype Corsiva" panose="03010101010201010101" pitchFamily="66" charset="0"/>
              </a:rPr>
              <a:t>Ustawcie system znaków</a:t>
            </a:r>
            <a:br>
              <a:rPr lang="pl-PL" sz="1500" dirty="0">
                <a:latin typeface="Monotype Corsiva" panose="03010101010201010101" pitchFamily="66" charset="0"/>
              </a:rPr>
            </a:br>
            <a:r>
              <a:rPr lang="pl-PL" sz="1500" dirty="0">
                <a:latin typeface="Monotype Corsiva" panose="03010101010201010101" pitchFamily="66" charset="0"/>
              </a:rPr>
              <a:t>i sygnalizacji do sterowania ruchem:</a:t>
            </a:r>
            <a:br>
              <a:rPr lang="pl-PL" sz="1500" dirty="0">
                <a:latin typeface="Monotype Corsiva" panose="03010101010201010101" pitchFamily="66" charset="0"/>
              </a:rPr>
            </a:br>
            <a:r>
              <a:rPr lang="pl-PL" sz="1500" b="1" dirty="0">
                <a:latin typeface="Monotype Corsiva" panose="03010101010201010101" pitchFamily="66" charset="0"/>
              </a:rPr>
              <a:t>2 majsterkowanie</a:t>
            </a:r>
            <a:br>
              <a:rPr lang="pl-PL" sz="1500" b="1" dirty="0">
                <a:latin typeface="Monotype Corsiva" panose="03010101010201010101" pitchFamily="66" charset="0"/>
              </a:rPr>
            </a:br>
            <a:r>
              <a:rPr lang="pl-PL" sz="1500" dirty="0">
                <a:latin typeface="Monotype Corsiva" panose="03010101010201010101" pitchFamily="66" charset="0"/>
              </a:rPr>
              <a:t>1 spokój</a:t>
            </a:r>
            <a:br>
              <a:rPr lang="pl-PL" sz="1500" dirty="0">
                <a:latin typeface="Monotype Corsiva" panose="03010101010201010101" pitchFamily="66" charset="0"/>
              </a:rPr>
            </a:br>
            <a:r>
              <a:rPr lang="pl-PL" sz="1500" dirty="0">
                <a:latin typeface="Monotype Corsiva" panose="03010101010201010101" pitchFamily="66" charset="0"/>
              </a:rPr>
              <a:t>1 dociekliwość</a:t>
            </a:r>
            <a:endParaRPr lang="en-US" sz="15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EB59AF03-50CD-4A47-9426-2930DB5AB7D9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I-12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486915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7297" y="1009127"/>
            <a:ext cx="2971706" cy="1167832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00" dirty="0">
                <a:latin typeface="Monotype Corsiva"/>
              </a:rPr>
              <a:t>Spotykacie grupkę zatroskanych kopaczy. Przyczyną ich zmartwień jest zepsuty wagonik do wywożenia kamieni.</a:t>
            </a:r>
            <a:endParaRPr lang="en-US" sz="20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9924" y="2774069"/>
            <a:ext cx="1546021" cy="1410966"/>
          </a:xfr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Naprawcie wagonik:</a:t>
            </a:r>
            <a:endParaRPr lang="pl-PL" sz="1600"/>
          </a:p>
          <a:p>
            <a:pPr algn="ctr"/>
            <a:r>
              <a:rPr lang="pl-PL" sz="1600" b="1" dirty="0">
                <a:latin typeface="Monotype Corsiva" panose="03010101010201010101" pitchFamily="66" charset="0"/>
              </a:rPr>
              <a:t>3 majsterkowanie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1 spokój</a:t>
            </a:r>
            <a:endParaRPr lang="en-US" sz="16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17655" y="2720888"/>
            <a:ext cx="1737826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Pozbądźcie się kamieni:</a:t>
            </a:r>
            <a:endParaRPr lang="pl-PL" sz="1600"/>
          </a:p>
          <a:p>
            <a:pPr algn="ctr"/>
            <a:r>
              <a:rPr lang="pl-PL" sz="1600" b="1" dirty="0">
                <a:latin typeface="Monotype Corsiva" panose="03010101010201010101" pitchFamily="66" charset="0"/>
              </a:rPr>
              <a:t>3 dociekliwość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1 wybuchowy gaz</a:t>
            </a:r>
            <a:endParaRPr lang="en-US" sz="16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2E7EA889-DD65-43A4-B599-1BFE456CA6EA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I-13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015449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1465" y="887038"/>
            <a:ext cx="2964831" cy="146900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/>
              </a:rPr>
              <a:t>Tuż przed Twoimi stopami roztrzaskuje się wiadro pełne kamieni. Po chwili z góry zbiega wielce zatroskany </a:t>
            </a:r>
            <a:r>
              <a:rPr lang="pl-PL" sz="1600" dirty="0" err="1">
                <a:latin typeface="Monotype Corsiva"/>
              </a:rPr>
              <a:t>kretowiec</a:t>
            </a:r>
            <a:r>
              <a:rPr lang="pl-PL" sz="1600" dirty="0">
                <a:latin typeface="Monotype Corsiva"/>
              </a:rPr>
              <a:t>, którego przeprosiny mieszają się ze złorzeczeniem na ciągle zrywające się liny.</a:t>
            </a:r>
            <a:endParaRPr lang="en-US" sz="16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977" y="2778215"/>
            <a:ext cx="1522918" cy="1561268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Wzmocnijcie liny:</a:t>
            </a:r>
            <a:endParaRPr lang="pl-PL" sz="1600"/>
          </a:p>
          <a:p>
            <a:pPr algn="ctr"/>
            <a:r>
              <a:rPr lang="pl-PL" sz="1600" b="1" dirty="0">
                <a:latin typeface="Monotype Corsiva" panose="03010101010201010101" pitchFamily="66" charset="0"/>
              </a:rPr>
              <a:t>2 błotko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1 spokój</a:t>
            </a:r>
            <a:br>
              <a:rPr lang="pl-PL" sz="1600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1 majsterkowanie</a:t>
            </a:r>
            <a:endParaRPr lang="en-US" sz="16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2002628" y="2779840"/>
            <a:ext cx="1541514" cy="164440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Uniemożliwcie dalsze prace w tym miejscu:</a:t>
            </a:r>
            <a:endParaRPr lang="pl-PL" sz="1600"/>
          </a:p>
          <a:p>
            <a:pPr algn="ctr"/>
            <a:r>
              <a:rPr lang="pl-PL" sz="1600" b="1" dirty="0">
                <a:latin typeface="Monotype Corsiva" panose="03010101010201010101" pitchFamily="66" charset="0"/>
              </a:rPr>
              <a:t>2 dociekliwość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1 gaz wybuchowy</a:t>
            </a:r>
            <a:br>
              <a:rPr lang="pl-PL" sz="1600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1 grzebanie</a:t>
            </a:r>
            <a:endParaRPr lang="en-US" sz="16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861C0631-D8BE-41B1-9F6C-8E30E2D10C3E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I-14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26733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875" y="898749"/>
            <a:ext cx="2928210" cy="1434324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800" dirty="0">
                <a:latin typeface="Monotype Corsiva"/>
              </a:rPr>
              <a:t>Idąc korytarzem widzicie rusztowania, na których pracują </a:t>
            </a:r>
            <a:r>
              <a:rPr lang="pl-PL" sz="1800" dirty="0" err="1">
                <a:latin typeface="Monotype Corsiva"/>
              </a:rPr>
              <a:t>termitorzy</a:t>
            </a:r>
            <a:r>
              <a:rPr lang="pl-PL" sz="1800" dirty="0">
                <a:latin typeface="Monotype Corsiva"/>
              </a:rPr>
              <a:t>. Zauważasz, że jedno z nich jest wyraźnie zbutwiałe - ulepsz je bo będzie wypadek!</a:t>
            </a:r>
            <a:endParaRPr lang="en-US" sz="18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0640" y="2719944"/>
            <a:ext cx="1511364" cy="1804066"/>
          </a:xfr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Zastąp zbutwiałe rusztowanie nowym:</a:t>
            </a:r>
            <a:endParaRPr lang="pl-PL" sz="1600"/>
          </a:p>
          <a:p>
            <a:pPr algn="ctr"/>
            <a:r>
              <a:rPr lang="pl-PL" sz="1600" b="1" dirty="0">
                <a:latin typeface="Monotype Corsiva" panose="03010101010201010101" pitchFamily="66" charset="0"/>
              </a:rPr>
              <a:t>2 majsterkowanie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1 wspinanie</a:t>
            </a:r>
            <a:br>
              <a:rPr lang="pl-PL" sz="1600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1 błotko</a:t>
            </a:r>
            <a:endParaRPr lang="en-US" sz="16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2100918" y="2663788"/>
            <a:ext cx="1437469" cy="185976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Naucz </a:t>
            </a:r>
            <a:r>
              <a:rPr lang="pl-PL" sz="1600" dirty="0" err="1">
                <a:latin typeface="Monotype Corsiva" panose="03010101010201010101" pitchFamily="66" charset="0"/>
              </a:rPr>
              <a:t>termitory</a:t>
            </a:r>
            <a:r>
              <a:rPr lang="pl-PL" sz="1600" dirty="0">
                <a:latin typeface="Monotype Corsiva" panose="03010101010201010101" pitchFamily="66" charset="0"/>
              </a:rPr>
              <a:t> wspinaczki bez rusztowań:</a:t>
            </a:r>
            <a:endParaRPr lang="pl-PL" sz="1600"/>
          </a:p>
          <a:p>
            <a:pPr algn="ctr"/>
            <a:r>
              <a:rPr lang="pl-PL" sz="1600" b="1" dirty="0">
                <a:latin typeface="Monotype Corsiva" panose="03010101010201010101" pitchFamily="66" charset="0"/>
              </a:rPr>
              <a:t>3 wspinanie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1 spokój</a:t>
            </a:r>
            <a:endParaRPr lang="en-US" sz="16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A938B9E4-C70A-46AE-AFF1-03F744F261C9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I-15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446921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3022" y="874867"/>
            <a:ext cx="2943767" cy="1422763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00" dirty="0">
                <a:latin typeface="Monotype Corsiva"/>
              </a:rPr>
              <a:t>W Waszą stronę zbliża się </a:t>
            </a:r>
            <a:r>
              <a:rPr lang="pl-PL" sz="2000" dirty="0" err="1">
                <a:latin typeface="Monotype Corsiva"/>
              </a:rPr>
              <a:t>Lawolud</a:t>
            </a:r>
            <a:r>
              <a:rPr lang="pl-PL" sz="2000" dirty="0">
                <a:latin typeface="Monotype Corsiva"/>
              </a:rPr>
              <a:t> - przedstawiciel rasy o wyjątkowo wybuchowym charakterze.</a:t>
            </a:r>
            <a:endParaRPr lang="en-US" sz="20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3744" y="2685259"/>
            <a:ext cx="1395843" cy="1965932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800" dirty="0">
                <a:latin typeface="Monotype Corsiva" panose="03010101010201010101" pitchFamily="66" charset="0"/>
              </a:rPr>
              <a:t>Ostudźcie jego nerwy, by stężał:</a:t>
            </a:r>
            <a:endParaRPr lang="pl-PL" sz="1800"/>
          </a:p>
          <a:p>
            <a:pPr algn="ctr"/>
            <a:r>
              <a:rPr lang="pl-PL" sz="1800" b="1" dirty="0">
                <a:latin typeface="Monotype Corsiva" panose="03010101010201010101" pitchFamily="66" charset="0"/>
              </a:rPr>
              <a:t>2 spokój</a:t>
            </a:r>
            <a:br>
              <a:rPr lang="pl-PL" sz="1800" b="1" dirty="0">
                <a:latin typeface="Monotype Corsiva" panose="03010101010201010101" pitchFamily="66" charset="0"/>
              </a:rPr>
            </a:br>
            <a:r>
              <a:rPr lang="pl-PL" sz="1800" dirty="0">
                <a:latin typeface="Monotype Corsiva" panose="03010101010201010101" pitchFamily="66" charset="0"/>
              </a:rPr>
              <a:t>1 błotko</a:t>
            </a:r>
            <a:br>
              <a:rPr lang="pl-PL" sz="1800" dirty="0">
                <a:latin typeface="Monotype Corsiva" panose="03010101010201010101" pitchFamily="66" charset="0"/>
              </a:rPr>
            </a:br>
            <a:r>
              <a:rPr lang="pl-PL" sz="1800" dirty="0">
                <a:latin typeface="Monotype Corsiva" panose="03010101010201010101" pitchFamily="66" charset="0"/>
              </a:rPr>
              <a:t>1 magiczny kamień</a:t>
            </a:r>
            <a:endParaRPr lang="en-US" sz="18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2077387" y="2681933"/>
            <a:ext cx="1442598" cy="189871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800" dirty="0">
                <a:latin typeface="Monotype Corsiva" panose="03010101010201010101" pitchFamily="66" charset="0"/>
              </a:rPr>
              <a:t>Rozpalcie jego emocje, żeby spłynął:</a:t>
            </a:r>
            <a:endParaRPr lang="pl-PL" sz="1800"/>
          </a:p>
          <a:p>
            <a:pPr algn="ctr"/>
            <a:r>
              <a:rPr lang="pl-PL" sz="1800" b="1" dirty="0">
                <a:latin typeface="Monotype Corsiva" panose="03010101010201010101" pitchFamily="66" charset="0"/>
              </a:rPr>
              <a:t>2 wybuchowy gaz</a:t>
            </a:r>
            <a:br>
              <a:rPr lang="pl-PL" sz="1800" b="1" dirty="0">
                <a:latin typeface="Monotype Corsiva" panose="03010101010201010101" pitchFamily="66" charset="0"/>
              </a:rPr>
            </a:br>
            <a:r>
              <a:rPr lang="pl-PL" sz="1800" dirty="0">
                <a:latin typeface="Monotype Corsiva" panose="03010101010201010101" pitchFamily="66" charset="0"/>
              </a:rPr>
              <a:t>1 dociekliwość</a:t>
            </a:r>
            <a:br>
              <a:rPr lang="pl-PL" sz="1800" dirty="0">
                <a:latin typeface="Monotype Corsiva" panose="03010101010201010101" pitchFamily="66" charset="0"/>
              </a:rPr>
            </a:br>
            <a:r>
              <a:rPr lang="pl-PL" sz="1800" dirty="0">
                <a:latin typeface="Monotype Corsiva" panose="03010101010201010101" pitchFamily="66" charset="0"/>
              </a:rPr>
              <a:t>1 wspinanie</a:t>
            </a:r>
            <a:endParaRPr lang="en-US" sz="18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29F7FA76-7BA4-46B1-BE00-721134439552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I-16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741049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7766" y="919236"/>
            <a:ext cx="2430285" cy="1318707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400" dirty="0">
                <a:latin typeface="Monotype Corsiva"/>
              </a:rPr>
              <a:t>Przed Wami zawalony korytarz.</a:t>
            </a:r>
            <a:endParaRPr lang="en-US" sz="24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4104" y="2773772"/>
            <a:ext cx="1442052" cy="1410966"/>
          </a:xfr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Odkopcie przejście:</a:t>
            </a:r>
            <a:endParaRPr lang="pl-PL" sz="1600"/>
          </a:p>
          <a:p>
            <a:pPr algn="ctr"/>
            <a:r>
              <a:rPr lang="pl-PL" sz="1600" b="1" dirty="0">
                <a:latin typeface="Monotype Corsiva" panose="03010101010201010101" pitchFamily="66" charset="0"/>
              </a:rPr>
              <a:t>2 grzebanie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1 dociekliwość</a:t>
            </a:r>
            <a:br>
              <a:rPr lang="pl-PL" sz="1600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1 majsterkowanie</a:t>
            </a:r>
            <a:endParaRPr lang="en-US" sz="16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73891" y="2717616"/>
            <a:ext cx="1622304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Obejdźcie zator:</a:t>
            </a:r>
            <a:endParaRPr lang="pl-PL" sz="1600"/>
          </a:p>
          <a:p>
            <a:pPr algn="ctr"/>
            <a:r>
              <a:rPr lang="pl-PL" sz="1600" b="1" dirty="0">
                <a:latin typeface="Monotype Corsiva" panose="03010101010201010101" pitchFamily="66" charset="0"/>
              </a:rPr>
              <a:t>2 wspinanie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1 gaz wybuchowy</a:t>
            </a:r>
            <a:br>
              <a:rPr lang="pl-PL" sz="1600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1 grzebanie</a:t>
            </a:r>
            <a:endParaRPr lang="en-US" sz="16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C046D6B-2377-4E10-BB6B-0A40AB814A08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I-17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868723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7328" y="942870"/>
            <a:ext cx="2351379" cy="1318707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400" dirty="0">
                <a:latin typeface="Monotype Corsiva"/>
              </a:rPr>
              <a:t>Fragment korytarza przed Wami został całkowicie zalany.</a:t>
            </a:r>
            <a:endParaRPr lang="en-US" sz="24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6128" y="2766652"/>
            <a:ext cx="1453604" cy="1410966"/>
          </a:xfr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Zbudujcie kładkę:</a:t>
            </a:r>
            <a:endParaRPr lang="pl-PL" sz="1600"/>
          </a:p>
          <a:p>
            <a:pPr algn="ctr"/>
            <a:r>
              <a:rPr lang="pl-PL" sz="1600" b="1" dirty="0">
                <a:latin typeface="Monotype Corsiva" panose="03010101010201010101" pitchFamily="66" charset="0"/>
              </a:rPr>
              <a:t>3 błotko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1 majsterkowanie</a:t>
            </a:r>
            <a:endParaRPr lang="en-US" sz="16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91699" y="2709837"/>
            <a:ext cx="1531847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Przejdźcie po suficie:</a:t>
            </a:r>
            <a:endParaRPr lang="pl-PL" sz="1600"/>
          </a:p>
          <a:p>
            <a:pPr algn="ctr"/>
            <a:r>
              <a:rPr lang="pl-PL" sz="1600" b="1" dirty="0">
                <a:latin typeface="Monotype Corsiva" panose="03010101010201010101" pitchFamily="66" charset="0"/>
              </a:rPr>
              <a:t>3 wspinanie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1 spokój</a:t>
            </a:r>
            <a:endParaRPr lang="en-US" sz="16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5B94C58E-F5C5-4E70-AE78-47B30FC983B5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I-18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388057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025" y="901114"/>
            <a:ext cx="2877892" cy="1318707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800" dirty="0">
                <a:latin typeface="Monotype Corsiva"/>
              </a:rPr>
              <a:t>BUM!</a:t>
            </a:r>
            <a:br>
              <a:rPr lang="pl-PL" sz="1800" dirty="0">
                <a:latin typeface="Monotype Corsiva" panose="03010101010201010101" pitchFamily="66" charset="0"/>
              </a:rPr>
            </a:br>
            <a:r>
              <a:rPr lang="pl-PL" sz="1800" dirty="0">
                <a:latin typeface="Monotype Corsiva"/>
              </a:rPr>
              <a:t>Korytarzami niesie się głośny huk. To eksplozja w tunelu za Wami.</a:t>
            </a:r>
            <a:endParaRPr lang="en-US" sz="18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7359" y="2778264"/>
            <a:ext cx="1187904" cy="1410966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800" dirty="0">
                <a:latin typeface="Monotype Corsiva" panose="03010101010201010101" pitchFamily="66" charset="0"/>
              </a:rPr>
              <a:t>Uciekać:</a:t>
            </a:r>
            <a:endParaRPr lang="pl-PL" sz="1800"/>
          </a:p>
          <a:p>
            <a:pPr algn="ctr"/>
            <a:r>
              <a:rPr lang="pl-PL" sz="1800" b="1" dirty="0">
                <a:latin typeface="Monotype Corsiva" panose="03010101010201010101" pitchFamily="66" charset="0"/>
              </a:rPr>
              <a:t>3 wspinanie</a:t>
            </a:r>
            <a:br>
              <a:rPr lang="pl-PL" sz="1800" b="1" dirty="0">
                <a:latin typeface="Monotype Corsiva" panose="03010101010201010101" pitchFamily="66" charset="0"/>
              </a:rPr>
            </a:br>
            <a:r>
              <a:rPr lang="pl-PL" sz="1800" dirty="0">
                <a:latin typeface="Monotype Corsiva" panose="03010101010201010101" pitchFamily="66" charset="0"/>
              </a:rPr>
              <a:t>1 magiczny kamień</a:t>
            </a:r>
            <a:endParaRPr lang="en-US" sz="18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2180207" y="2782892"/>
            <a:ext cx="1175690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800" dirty="0">
                <a:latin typeface="Monotype Corsiva" panose="03010101010201010101" pitchFamily="66" charset="0"/>
              </a:rPr>
              <a:t>Padnij:</a:t>
            </a:r>
            <a:endParaRPr lang="pl-PL" sz="1800"/>
          </a:p>
          <a:p>
            <a:pPr algn="ctr"/>
            <a:r>
              <a:rPr lang="pl-PL" sz="1800" b="1" dirty="0">
                <a:latin typeface="Monotype Corsiva" panose="03010101010201010101" pitchFamily="66" charset="0"/>
              </a:rPr>
              <a:t>2 grzebanie</a:t>
            </a:r>
            <a:br>
              <a:rPr lang="pl-PL" sz="1800" b="1" dirty="0">
                <a:latin typeface="Monotype Corsiva" panose="03010101010201010101" pitchFamily="66" charset="0"/>
              </a:rPr>
            </a:br>
            <a:r>
              <a:rPr lang="pl-PL" sz="1800" dirty="0">
                <a:latin typeface="Monotype Corsiva" panose="03010101010201010101" pitchFamily="66" charset="0"/>
              </a:rPr>
              <a:t>1 spokój</a:t>
            </a:r>
            <a:br>
              <a:rPr lang="pl-PL" sz="1800" dirty="0">
                <a:latin typeface="Monotype Corsiva" panose="03010101010201010101" pitchFamily="66" charset="0"/>
              </a:rPr>
            </a:br>
            <a:r>
              <a:rPr lang="pl-PL" sz="1800" dirty="0">
                <a:latin typeface="Monotype Corsiva" panose="03010101010201010101" pitchFamily="66" charset="0"/>
              </a:rPr>
              <a:t>1 magiczny kamień</a:t>
            </a:r>
            <a:endParaRPr lang="en-US" sz="18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E6052BD-B95C-424D-9815-0AF7E40999ED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I-19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18298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0414" y="797772"/>
            <a:ext cx="3233081" cy="1597841"/>
          </a:xfrm>
        </p:spPr>
        <p:txBody>
          <a:bodyPr anchor="ctr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600" dirty="0">
                <a:latin typeface="Monotype Corsiva"/>
              </a:rPr>
              <a:t>Trafiliście na jamę ogromnego niedźwiedzia. Na szczęście mocno śpi.</a:t>
            </a:r>
            <a:endParaRPr lang="en-US" sz="2600" dirty="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5708" y="2812900"/>
            <a:ext cx="1245664" cy="1410966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Przekradnijcie się obok misia:</a:t>
            </a:r>
            <a:endParaRPr lang="pl-PL" sz="1600"/>
          </a:p>
          <a:p>
            <a:pPr algn="ctr"/>
            <a:r>
              <a:rPr lang="pl-PL" sz="1600" b="1" dirty="0">
                <a:latin typeface="Monotype Corsiva" panose="03010101010201010101" pitchFamily="66" charset="0"/>
              </a:rPr>
              <a:t>2 spokój</a:t>
            </a:r>
            <a:br>
              <a:rPr lang="pl-PL" sz="1600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1 magiczny kamień</a:t>
            </a:r>
            <a:endParaRPr lang="en-US" sz="16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2049448" y="2814553"/>
            <a:ext cx="1446771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Zablokujcie wejście do jamy:</a:t>
            </a:r>
            <a:endParaRPr lang="pl-PL" sz="1600"/>
          </a:p>
          <a:p>
            <a:pPr algn="ctr"/>
            <a:r>
              <a:rPr lang="pl-PL" sz="1600" b="1" dirty="0">
                <a:latin typeface="Monotype Corsiva" panose="03010101010201010101" pitchFamily="66" charset="0"/>
              </a:rPr>
              <a:t> 2 błotko</a:t>
            </a:r>
            <a:br>
              <a:rPr lang="pl-PL" sz="1600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1 majsterkowanie</a:t>
            </a:r>
            <a:endParaRPr lang="en-US" sz="1600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A4220B15-F173-498A-BB69-A596E522701F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25681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6916" y="954382"/>
            <a:ext cx="2979668" cy="1318707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800" dirty="0">
                <a:latin typeface="Monotype Corsiva"/>
              </a:rPr>
              <a:t>Trafiliście na wyjątkowo gliniasty fragment korytarza. Powszechna wilgoć spowodowała, że stał się on bardzo lepki i grzęzną Wam nogi.</a:t>
            </a:r>
            <a:endParaRPr lang="en-US" sz="18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7929" y="2720965"/>
            <a:ext cx="1187904" cy="1410966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Wygrzebcie sobie przejście:</a:t>
            </a:r>
            <a:endParaRPr lang="pl-PL" sz="1600"/>
          </a:p>
          <a:p>
            <a:pPr algn="ctr"/>
            <a:r>
              <a:rPr lang="pl-PL" sz="1600" b="1" dirty="0">
                <a:latin typeface="Monotype Corsiva" panose="03010101010201010101" pitchFamily="66" charset="0"/>
              </a:rPr>
              <a:t>3 grzebanie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1 spokój</a:t>
            </a:r>
            <a:endParaRPr lang="en-US" sz="16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2029313" y="2700492"/>
            <a:ext cx="1548098" cy="144283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/>
              </a:rPr>
              <a:t>Zmajstrujcie kładkę:</a:t>
            </a:r>
            <a:endParaRPr lang="pl-PL" sz="1600"/>
          </a:p>
          <a:p>
            <a:pPr algn="ctr"/>
            <a:r>
              <a:rPr lang="pl-PL" sz="1600" b="1" dirty="0">
                <a:latin typeface="Monotype Corsiva"/>
              </a:rPr>
              <a:t>3 majsterkowanie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/>
              </a:rPr>
              <a:t>1 dociekliwość</a:t>
            </a:r>
            <a:endParaRPr lang="en-US" sz="1600" b="1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697B72FD-2EB1-48A3-97B1-E2D7305938C1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I-20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920693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5145" y="982557"/>
            <a:ext cx="3020345" cy="1318707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800" dirty="0">
                <a:latin typeface="Monotype Corsiva"/>
              </a:rPr>
              <a:t>Drogę zastępuje Wam tajemniczy </a:t>
            </a:r>
            <a:r>
              <a:rPr lang="pl-PL" sz="1800" dirty="0" err="1">
                <a:latin typeface="Monotype Corsiva"/>
              </a:rPr>
              <a:t>Wężoglizd</a:t>
            </a:r>
            <a:r>
              <a:rPr lang="pl-PL" sz="1800" dirty="0">
                <a:latin typeface="Monotype Corsiva"/>
              </a:rPr>
              <a:t>. Twierdzi, że nie przepuści Was dalej, dopóki nie rozwiążecie jego zagadki.</a:t>
            </a:r>
            <a:endParaRPr lang="en-US" sz="18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6568" y="2758313"/>
            <a:ext cx="1291873" cy="1410966"/>
          </a:xfr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Przyjmujecie zagadkowe wyzwanie:</a:t>
            </a:r>
            <a:endParaRPr lang="pl-PL" sz="1600">
              <a:cs typeface="Calibri" panose="020F0502020204030204"/>
            </a:endParaRPr>
          </a:p>
          <a:p>
            <a:pPr algn="ctr"/>
            <a:r>
              <a:rPr lang="pl-PL" sz="1600" b="1" dirty="0">
                <a:latin typeface="Monotype Corsiva" panose="03010101010201010101" pitchFamily="66" charset="0"/>
              </a:rPr>
              <a:t>2 dociekliwość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1 spokój</a:t>
            </a:r>
            <a:br>
              <a:rPr lang="pl-PL" sz="1600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1 magiczny kamień</a:t>
            </a:r>
            <a:endParaRPr lang="en-US" sz="16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2184034" y="2728256"/>
            <a:ext cx="1175690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Zalepcie oczy </a:t>
            </a:r>
            <a:r>
              <a:rPr lang="pl-PL" sz="1600" dirty="0" err="1">
                <a:latin typeface="Monotype Corsiva" panose="03010101010201010101" pitchFamily="66" charset="0"/>
              </a:rPr>
              <a:t>Wężoglizda</a:t>
            </a:r>
            <a:r>
              <a:rPr lang="pl-PL" sz="1600" dirty="0">
                <a:latin typeface="Monotype Corsiva" panose="03010101010201010101" pitchFamily="66" charset="0"/>
              </a:rPr>
              <a:t> pecyną błotka i ucieknijcie:</a:t>
            </a:r>
            <a:endParaRPr lang="pl-PL" sz="1600">
              <a:cs typeface="Calibri" panose="020F0502020204030204"/>
            </a:endParaRPr>
          </a:p>
          <a:p>
            <a:pPr algn="ctr"/>
            <a:r>
              <a:rPr lang="pl-PL" sz="1600" b="1" dirty="0">
                <a:latin typeface="Monotype Corsiva" panose="03010101010201010101" pitchFamily="66" charset="0"/>
              </a:rPr>
              <a:t>2 błotko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1 grzebanie</a:t>
            </a:r>
            <a:br>
              <a:rPr lang="pl-PL" sz="1600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1 wspinanie</a:t>
            </a:r>
            <a:endParaRPr lang="en-US" sz="16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1B4B9DFF-5C5D-4E28-BBE0-9A7F1095B823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I-21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670497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508" y="905917"/>
            <a:ext cx="2983914" cy="1526820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800" dirty="0">
                <a:latin typeface="Monotype Corsiva"/>
              </a:rPr>
              <a:t>W korytarzach ponad Wami doszło do silnego wstrząsu, co powoduje istny deszcz kamiennych odłamków w korytarzu, którym idziecie.</a:t>
            </a:r>
            <a:endParaRPr lang="en-US" sz="18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9771" y="2812949"/>
            <a:ext cx="1187904" cy="1410966"/>
          </a:xfr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Przemknijcie ostrożnie między odłamkami:</a:t>
            </a:r>
            <a:endParaRPr lang="pl-PL" sz="1600"/>
          </a:p>
          <a:p>
            <a:pPr algn="ctr"/>
            <a:r>
              <a:rPr lang="pl-PL" sz="1600" b="1" dirty="0">
                <a:latin typeface="Monotype Corsiva" panose="03010101010201010101" pitchFamily="66" charset="0"/>
              </a:rPr>
              <a:t>3 spokój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1 wspinanie</a:t>
            </a:r>
            <a:endParaRPr lang="en-US" sz="16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2021917" y="2756595"/>
            <a:ext cx="1465061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Użyjcie magicznej osłony:</a:t>
            </a:r>
            <a:endParaRPr lang="pl-PL" sz="1600"/>
          </a:p>
          <a:p>
            <a:pPr algn="ctr"/>
            <a:r>
              <a:rPr lang="pl-PL" sz="1600" b="1" dirty="0">
                <a:latin typeface="Monotype Corsiva"/>
              </a:rPr>
              <a:t>2 magiczny kamień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/>
              </a:rPr>
              <a:t>1 majsterkowanie</a:t>
            </a:r>
            <a:br>
              <a:rPr lang="pl-PL" sz="1600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/>
              </a:rPr>
              <a:t>1 spokój</a:t>
            </a:r>
            <a:endParaRPr lang="en-US" sz="1600" b="1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3788CE39-758C-452F-85D8-1C389C93019C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I-22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899609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3838" y="798970"/>
            <a:ext cx="2968805" cy="1480572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00" dirty="0">
                <a:latin typeface="Monotype Corsiva"/>
              </a:rPr>
              <a:t>Korytarz przed Wami ewidentnie został zalany, </a:t>
            </a:r>
            <a:br>
              <a:rPr lang="pl-PL" sz="2000" dirty="0">
                <a:latin typeface="Monotype Corsiva"/>
              </a:rPr>
            </a:br>
            <a:r>
              <a:rPr lang="pl-PL" sz="2000" dirty="0">
                <a:latin typeface="Monotype Corsiva"/>
              </a:rPr>
              <a:t>po czym… zamarzł.</a:t>
            </a:r>
            <a:endParaRPr lang="en-US" sz="20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2814" y="2812439"/>
            <a:ext cx="1494073" cy="1410966"/>
          </a:xfr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Wykujcie sobie przejście:</a:t>
            </a:r>
            <a:endParaRPr lang="pl-PL" sz="1600"/>
          </a:p>
          <a:p>
            <a:pPr algn="ctr"/>
            <a:r>
              <a:rPr lang="pl-PL" sz="1600" b="1" dirty="0">
                <a:latin typeface="Monotype Corsiva"/>
              </a:rPr>
              <a:t>2 wybuchowy</a:t>
            </a:r>
            <a:br>
              <a:rPr lang="pl-PL" sz="1600" b="1" dirty="0">
                <a:latin typeface="Monotype Corsiva"/>
              </a:rPr>
            </a:br>
            <a:r>
              <a:rPr lang="pl-PL" sz="1600" b="1" dirty="0">
                <a:latin typeface="Monotype Corsiva"/>
              </a:rPr>
              <a:t> gaz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/>
              </a:rPr>
              <a:t>1 grzebanie</a:t>
            </a:r>
            <a:br>
              <a:rPr lang="pl-PL" sz="1600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/>
              </a:rPr>
              <a:t>1 majsterkowanie</a:t>
            </a:r>
            <a:endParaRPr lang="en-US" sz="1600" b="1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2173914" y="2756072"/>
            <a:ext cx="1263311" cy="14976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Roztopcie lód gorącą magią:</a:t>
            </a:r>
            <a:endParaRPr lang="pl-PL" sz="1600"/>
          </a:p>
          <a:p>
            <a:pPr algn="ctr"/>
            <a:r>
              <a:rPr lang="pl-PL" sz="1600" b="1" dirty="0">
                <a:latin typeface="Monotype Corsiva" panose="03010101010201010101" pitchFamily="66" charset="0"/>
              </a:rPr>
              <a:t>3 magiczny kamień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1 dociekliwość</a:t>
            </a:r>
            <a:endParaRPr lang="en-US" sz="16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E5F0611-C308-4BAF-9726-32991431D6CC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I-23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279501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5821" y="919236"/>
            <a:ext cx="2926152" cy="1318707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00" dirty="0">
                <a:latin typeface="Monotype Corsiva"/>
              </a:rPr>
              <a:t>Zdajecie sobie sprawę, </a:t>
            </a:r>
            <a:br>
              <a:rPr lang="pl-PL" sz="2000" dirty="0">
                <a:latin typeface="Monotype Corsiva"/>
              </a:rPr>
            </a:br>
            <a:r>
              <a:rPr lang="pl-PL" sz="2000" dirty="0">
                <a:latin typeface="Monotype Corsiva"/>
              </a:rPr>
              <a:t>że korytarz, którym szliście, zamienił się w labirynt.</a:t>
            </a:r>
            <a:endParaRPr lang="en-US" sz="2000" dirty="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0855" y="2763018"/>
            <a:ext cx="1488260" cy="1410966"/>
          </a:xfr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Metodycznie odnajdźcie wyjście:</a:t>
            </a:r>
            <a:endParaRPr lang="pl-PL" sz="1600"/>
          </a:p>
          <a:p>
            <a:pPr algn="ctr"/>
            <a:r>
              <a:rPr lang="pl-PL" sz="1600" b="1" dirty="0">
                <a:latin typeface="Monotype Corsiva" panose="03010101010201010101" pitchFamily="66" charset="0"/>
              </a:rPr>
              <a:t>2 spokój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1 dociekliwość</a:t>
            </a:r>
            <a:br>
              <a:rPr lang="pl-PL" sz="1600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1 wspinanie</a:t>
            </a:r>
            <a:endParaRPr lang="en-US" sz="16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2038961" y="2732451"/>
            <a:ext cx="1444484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Wysadźcie ściany labiryntu</a:t>
            </a:r>
            <a:br>
              <a:rPr lang="pl-PL" sz="1600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w powietrze:</a:t>
            </a:r>
            <a:endParaRPr lang="pl-PL" sz="1600"/>
          </a:p>
          <a:p>
            <a:pPr algn="ctr"/>
            <a:r>
              <a:rPr lang="pl-PL" sz="1600" b="1" dirty="0">
                <a:latin typeface="Monotype Corsiva" panose="03010101010201010101" pitchFamily="66" charset="0"/>
              </a:rPr>
              <a:t>2 wybuchowy gaz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1 majsterkowanie</a:t>
            </a:r>
            <a:br>
              <a:rPr lang="pl-PL" sz="1600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1 spokój</a:t>
            </a:r>
            <a:endParaRPr lang="en-US" sz="16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AD7B9BA7-783B-4956-9B5F-4FC9B45A10A9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I-24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187294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8998" y="961612"/>
            <a:ext cx="2920914" cy="1269160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800" dirty="0">
                <a:latin typeface="Monotype Corsiva"/>
              </a:rPr>
              <a:t>Podziemne przeciągi to normalna sprawa. Jednak czasem występują tu też trąby powietrzne. Jak na przykład teraz!</a:t>
            </a:r>
            <a:br>
              <a:rPr lang="pl-PL" sz="1800" dirty="0">
                <a:latin typeface="Monotype Corsiva" panose="03010101010201010101" pitchFamily="66" charset="0"/>
              </a:rPr>
            </a:br>
            <a:r>
              <a:rPr lang="pl-PL" sz="1800" dirty="0">
                <a:latin typeface="Monotype Corsiva"/>
              </a:rPr>
              <a:t>RATUJ SIĘ KTO MOŻE!</a:t>
            </a:r>
            <a:endParaRPr lang="en-US" sz="18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9419" y="2690474"/>
            <a:ext cx="1511365" cy="1410966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Wykopcie jamki ochronne:</a:t>
            </a:r>
            <a:endParaRPr lang="pl-PL" sz="1600"/>
          </a:p>
          <a:p>
            <a:pPr algn="ctr"/>
            <a:r>
              <a:rPr lang="pl-PL" sz="1600" b="1" dirty="0">
                <a:latin typeface="Monotype Corsiva" panose="03010101010201010101" pitchFamily="66" charset="0"/>
              </a:rPr>
              <a:t>3 grzebanie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1 spokój</a:t>
            </a:r>
            <a:endParaRPr lang="en-US" sz="16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93942" y="2690809"/>
            <a:ext cx="1601160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Ulepcie sobie ciężkie buty:</a:t>
            </a:r>
            <a:endParaRPr lang="pl-PL" sz="1600"/>
          </a:p>
          <a:p>
            <a:pPr algn="ctr"/>
            <a:r>
              <a:rPr lang="pl-PL" sz="1600" b="1" dirty="0">
                <a:latin typeface="Monotype Corsiva" panose="03010101010201010101" pitchFamily="66" charset="0"/>
              </a:rPr>
              <a:t>3 błotko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1 majsterkowanie</a:t>
            </a:r>
            <a:endParaRPr lang="en-US" sz="16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ECBD71E3-6020-4429-A350-A4DF9958E21F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I-25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234448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9457" y="939944"/>
            <a:ext cx="2898251" cy="1330268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/>
              </a:rPr>
              <a:t>Zbierająca się w podziemiu wilgoć spowodowała, że w niektórych szczegółnie wysokich komorach zaczęły zbierać się prawdziwe chmury. A w korytarzu, do którego właśnie trafiliście, rozpętała się istna burza z piorunami. </a:t>
            </a:r>
            <a:endParaRPr lang="pl-PL" sz="1600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3273" y="2786142"/>
            <a:ext cx="1257217" cy="1410966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Przeczekajcie burzę:</a:t>
            </a:r>
            <a:endParaRPr lang="pl-PL" sz="1600"/>
          </a:p>
          <a:p>
            <a:pPr algn="ctr"/>
            <a:r>
              <a:rPr lang="pl-PL" sz="1600" b="1" dirty="0">
                <a:latin typeface="Monotype Corsiva"/>
              </a:rPr>
              <a:t> 2 spokój</a:t>
            </a:r>
          </a:p>
          <a:p>
            <a:pPr algn="ctr"/>
            <a:r>
              <a:rPr lang="pl-PL" sz="1600" dirty="0">
                <a:latin typeface="Monotype Corsiva"/>
              </a:rPr>
              <a:t>1 dociekliwość</a:t>
            </a:r>
            <a:endParaRPr lang="pl-PL" sz="1600" b="1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2111421" y="2756085"/>
            <a:ext cx="1245003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Rozpędźcie chmury:</a:t>
            </a:r>
            <a:endParaRPr lang="pl-PL" sz="1600"/>
          </a:p>
          <a:p>
            <a:pPr algn="ctr"/>
            <a:r>
              <a:rPr lang="pl-PL" sz="1600" b="1" dirty="0">
                <a:latin typeface="Monotype Corsiva"/>
              </a:rPr>
              <a:t>2 magiczny kamień</a:t>
            </a:r>
          </a:p>
          <a:p>
            <a:pPr algn="ctr"/>
            <a:r>
              <a:rPr lang="pl-PL" sz="1600" dirty="0">
                <a:latin typeface="Monotype Corsiva"/>
              </a:rPr>
              <a:t>1 wspinaczka</a:t>
            </a: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517C774A-F31B-43EB-B758-B00091B8486B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I-26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391804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6803" y="987360"/>
            <a:ext cx="2868986" cy="1309716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800" dirty="0">
                <a:latin typeface="Monotype Corsiva"/>
              </a:rPr>
              <a:t>Spotykacie zrozpaczonego</a:t>
            </a:r>
            <a:br>
              <a:rPr lang="pl-PL" sz="1800" dirty="0">
                <a:latin typeface="Monotype Corsiva" panose="03010101010201010101" pitchFamily="66" charset="0"/>
              </a:rPr>
            </a:br>
            <a:r>
              <a:rPr lang="pl-PL" sz="1800" dirty="0">
                <a:latin typeface="Monotype Corsiva"/>
              </a:rPr>
              <a:t>kreciego jubilera, któremu rozsypały się wszystkie kamienie szlachetne. Jest przekonany, że nigdy ich nie pozbiera ze swoim słabym wzrokiem…</a:t>
            </a:r>
            <a:endParaRPr lang="en-US" sz="18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5629" y="2782458"/>
            <a:ext cx="1522916" cy="1410966"/>
          </a:xfr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Skrupulatnie przeszukajcie pomieszczenie:</a:t>
            </a:r>
            <a:endParaRPr lang="pl-PL" sz="1600"/>
          </a:p>
          <a:p>
            <a:pPr algn="ctr"/>
            <a:r>
              <a:rPr lang="pl-PL" sz="1600" b="1" dirty="0">
                <a:latin typeface="Monotype Corsiva"/>
              </a:rPr>
              <a:t>2 dociekliwość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/>
              </a:rPr>
              <a:t>2 spokój</a:t>
            </a:r>
            <a:endParaRPr lang="en-US" sz="1600" b="1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2007266" y="2782793"/>
            <a:ext cx="1510701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Zróbcie kreciemu jubilerowi okulary:</a:t>
            </a:r>
            <a:endParaRPr lang="pl-PL" sz="1600"/>
          </a:p>
          <a:p>
            <a:pPr algn="ctr"/>
            <a:r>
              <a:rPr lang="pl-PL" sz="1600" b="1" dirty="0">
                <a:latin typeface="Monotype Corsiva"/>
              </a:rPr>
              <a:t>2 majsterkowanie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/>
              </a:rPr>
              <a:t>1 magiczny kamień</a:t>
            </a:r>
            <a:br>
              <a:rPr lang="pl-PL" sz="1600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/>
              </a:rPr>
              <a:t>1 spokój</a:t>
            </a:r>
            <a:endParaRPr lang="en-US" sz="16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1A4CDE19-A79E-455C-8998-7B47EDD29C25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I-27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841929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4827" y="848718"/>
            <a:ext cx="2977565" cy="1549942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800" dirty="0">
                <a:latin typeface="Monotype Corsiva"/>
              </a:rPr>
              <a:t>Czujecie potężne wstrząsy,</a:t>
            </a:r>
            <a:br>
              <a:rPr lang="pl-PL" sz="1800" dirty="0">
                <a:latin typeface="Monotype Corsiva" panose="03010101010201010101" pitchFamily="66" charset="0"/>
              </a:rPr>
            </a:br>
            <a:r>
              <a:rPr lang="pl-PL" sz="1800" dirty="0">
                <a:latin typeface="Monotype Corsiva"/>
              </a:rPr>
              <a:t>a chwilę później orientujecie się, że podłoga korytarza, którym idziecie zaczyna pękać</a:t>
            </a:r>
            <a:br>
              <a:rPr lang="pl-PL" sz="1800" dirty="0">
                <a:latin typeface="Monotype Corsiva" panose="03010101010201010101" pitchFamily="66" charset="0"/>
              </a:rPr>
            </a:br>
            <a:r>
              <a:rPr lang="pl-PL" sz="1800" dirty="0">
                <a:latin typeface="Monotype Corsiva"/>
              </a:rPr>
              <a:t>i rozstępować się.</a:t>
            </a:r>
            <a:endParaRPr lang="en-US" sz="18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3385" y="2760158"/>
            <a:ext cx="1476708" cy="1410966"/>
          </a:xfr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/>
              </a:rPr>
              <a:t>Wspinacie się na ściany:</a:t>
            </a:r>
            <a:endParaRPr lang="pl-PL" sz="1600">
              <a:latin typeface="Monotype Corsiva"/>
            </a:endParaRPr>
          </a:p>
          <a:p>
            <a:pPr algn="ctr"/>
            <a:r>
              <a:rPr lang="pl-PL" sz="1600" b="1" dirty="0">
                <a:latin typeface="Monotype Corsiva"/>
              </a:rPr>
              <a:t>3 wspinanie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/>
              </a:rPr>
              <a:t>1 majsterkowanie</a:t>
            </a:r>
            <a:endParaRPr lang="en-US" sz="1600" b="1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94611" y="2732416"/>
            <a:ext cx="1511837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Budujecie prowizoryczny most z gliny:</a:t>
            </a:r>
            <a:endParaRPr lang="pl-PL" sz="1600"/>
          </a:p>
          <a:p>
            <a:pPr algn="ctr"/>
            <a:r>
              <a:rPr lang="pl-PL" sz="1600" b="1" dirty="0">
                <a:latin typeface="Monotype Corsiva"/>
              </a:rPr>
              <a:t>2 błotko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/>
              </a:rPr>
              <a:t>1 majsterkowanie</a:t>
            </a:r>
            <a:br>
              <a:rPr lang="pl-PL" sz="1600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/>
              </a:rPr>
              <a:t>1 spokój</a:t>
            </a:r>
            <a:endParaRPr lang="en-US" sz="1600" b="1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2BEAD455-4406-458D-89A7-E2638CBF2DDD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I-28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576319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3199" y="910210"/>
            <a:ext cx="3069555" cy="1434324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/>
              </a:rPr>
              <a:t>Słyszycie rumor przypominający podziemny wstrząs. Ale szybko orientujecie się, że musieliście trafić na jakiś rodzaj starej pułapki, ponieważ ściany tunelu zaczęły się ewidentnie zbliżać do siebie, grożąc Wam zmianą w podziemne naleśniki.</a:t>
            </a:r>
            <a:endParaRPr lang="en-US" sz="16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1342" y="2777406"/>
            <a:ext cx="1187904" cy="1410966"/>
          </a:xfr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/>
              </a:rPr>
              <a:t>Zakopcie się</a:t>
            </a:r>
            <a:br>
              <a:rPr lang="pl-PL" sz="1600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/>
              </a:rPr>
              <a:t>i poczekajcie, aż ściany znowu się rozsuną:</a:t>
            </a:r>
            <a:endParaRPr lang="pl-PL" sz="1600"/>
          </a:p>
          <a:p>
            <a:pPr algn="ctr"/>
            <a:r>
              <a:rPr lang="pl-PL" sz="1600" b="1" dirty="0">
                <a:latin typeface="Monotype Corsiva"/>
              </a:rPr>
              <a:t>2 grzebanie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/>
              </a:rPr>
              <a:t>1 spokój</a:t>
            </a:r>
            <a:endParaRPr lang="en-US" sz="1600" b="1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2021801" y="2719932"/>
            <a:ext cx="1533807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/>
              </a:rPr>
              <a:t>Spowolnijcie pułapkę prowizorycznymi klinami i uciekajcie: </a:t>
            </a:r>
            <a:r>
              <a:rPr lang="pl-PL" sz="1600" b="1" dirty="0">
                <a:latin typeface="Monotype Corsiva"/>
              </a:rPr>
              <a:t>2</a:t>
            </a:r>
            <a:r>
              <a:rPr lang="pl-PL" sz="1600" dirty="0">
                <a:latin typeface="Monotype Corsiva"/>
              </a:rPr>
              <a:t> </a:t>
            </a:r>
            <a:r>
              <a:rPr lang="pl-PL" sz="1600" b="1" dirty="0">
                <a:latin typeface="Monotype Corsiva"/>
              </a:rPr>
              <a:t>majsterkowanie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/>
              </a:rPr>
              <a:t>1 wspinanie</a:t>
            </a:r>
            <a:endParaRPr lang="en-US" sz="16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FAE537E8-5C9C-49C6-8BB9-167DF63E2453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I-29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750062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0641" y="967975"/>
            <a:ext cx="2776811" cy="1227863"/>
          </a:xfr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00" dirty="0">
                <a:latin typeface="Monotype Corsiva"/>
              </a:rPr>
              <a:t>Znaleźliście porzuconą, zamarzniętą różdżkę maga. To bardzo potężny </a:t>
            </a:r>
            <a:br>
              <a:rPr lang="pl-PL" sz="2000" dirty="0">
                <a:latin typeface="Monotype Corsiva"/>
              </a:rPr>
            </a:br>
            <a:r>
              <a:rPr lang="pl-PL" sz="2000" dirty="0">
                <a:latin typeface="Monotype Corsiva"/>
              </a:rPr>
              <a:t>i niebezpieczny przedmiot.</a:t>
            </a:r>
            <a:endParaRPr lang="en-US" sz="20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9640" y="2763018"/>
            <a:ext cx="1418947" cy="1942808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Zakopcie ją tak, by nikt jej nie znalazł:</a:t>
            </a:r>
            <a:endParaRPr lang="pl-PL" sz="1600"/>
          </a:p>
          <a:p>
            <a:pPr algn="ctr"/>
            <a:r>
              <a:rPr lang="pl-PL" sz="1600" b="1" dirty="0">
                <a:latin typeface="Monotype Corsiva" panose="03010101010201010101" pitchFamily="66" charset="0"/>
              </a:rPr>
              <a:t>2 grzebanie</a:t>
            </a:r>
            <a:br>
              <a:rPr lang="pl-PL" sz="1600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1 dociekliwość</a:t>
            </a:r>
            <a:endParaRPr lang="en-US" sz="16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2010260" y="2660417"/>
            <a:ext cx="1585398" cy="214880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Zapieczętujcie ją magicznie:</a:t>
            </a:r>
            <a:endParaRPr lang="pl-PL" sz="1600"/>
          </a:p>
          <a:p>
            <a:pPr algn="ctr"/>
            <a:r>
              <a:rPr lang="pl-PL" sz="1600" b="1" dirty="0">
                <a:latin typeface="Monotype Corsiva"/>
              </a:rPr>
              <a:t>2 magiczny </a:t>
            </a:r>
            <a:br>
              <a:rPr lang="pl-PL" sz="1600" b="1" dirty="0">
                <a:latin typeface="Monotype Corsiva"/>
              </a:rPr>
            </a:br>
            <a:r>
              <a:rPr lang="pl-PL" sz="1600" b="1" dirty="0">
                <a:latin typeface="Monotype Corsiva"/>
              </a:rPr>
              <a:t>kamień</a:t>
            </a:r>
            <a:br>
              <a:rPr lang="pl-PL" sz="1600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/>
              </a:rPr>
              <a:t>1 majsterkowanie</a:t>
            </a:r>
            <a:endParaRPr lang="en-US" sz="1600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5CEFD539-1791-4F26-B5A6-1FE333E6EFC0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I-3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113374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7855" y="888668"/>
            <a:ext cx="2938272" cy="145414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/>
              </a:rPr>
              <a:t>Z daleka słyszycie mlaskanie. Waszym oczom ukazuje się w końcu wyraźnie spasiony </a:t>
            </a:r>
            <a:r>
              <a:rPr lang="pl-PL" sz="1600" dirty="0" err="1">
                <a:latin typeface="Monotype Corsiva"/>
              </a:rPr>
              <a:t>Turkutnik</a:t>
            </a:r>
            <a:r>
              <a:rPr lang="pl-PL" sz="1600" dirty="0">
                <a:latin typeface="Monotype Corsiva"/>
              </a:rPr>
              <a:t> Podjadły, który nie chce nas przepuścić, dopóki nie dostanie od Was jakiś smakołyków.</a:t>
            </a:r>
            <a:endParaRPr lang="en-US" sz="16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7451" y="2756782"/>
            <a:ext cx="1336381" cy="1387843"/>
          </a:xfr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/>
              </a:rPr>
              <a:t>Dzielicie się z nim tym, co macie najlepsze</a:t>
            </a:r>
            <a:br>
              <a:rPr lang="pl-PL" sz="1600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/>
              </a:rPr>
              <a:t>w plecakach:</a:t>
            </a:r>
            <a:endParaRPr lang="pl-PL" sz="1600"/>
          </a:p>
          <a:p>
            <a:pPr algn="ctr"/>
            <a:r>
              <a:rPr lang="pl-PL" sz="1600" b="1" dirty="0">
                <a:latin typeface="Monotype Corsiva"/>
              </a:rPr>
              <a:t>2 dociekliwość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/>
              </a:rPr>
              <a:t>1 grzebanie</a:t>
            </a:r>
            <a:br>
              <a:rPr lang="pl-PL" sz="1600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/>
              </a:rPr>
              <a:t>1 spokój</a:t>
            </a:r>
            <a:br>
              <a:rPr lang="pl-PL" sz="1600" dirty="0">
                <a:latin typeface="Monotype Corsiva" panose="03010101010201010101" pitchFamily="66" charset="0"/>
              </a:rPr>
            </a:br>
            <a:endParaRPr lang="pl-PL" sz="16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2050645" y="2680479"/>
            <a:ext cx="1451620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400" dirty="0">
                <a:latin typeface="Monotype Corsiva"/>
              </a:rPr>
              <a:t>Dajecie mu potwornie pikantną przekąskę, a tym samym nauczkę, by nie sępić od nieznajomych:</a:t>
            </a:r>
            <a:endParaRPr lang="pl-PL" sz="1400"/>
          </a:p>
          <a:p>
            <a:pPr algn="ctr"/>
            <a:r>
              <a:rPr lang="pl-PL" sz="1400" b="1" dirty="0">
                <a:latin typeface="Monotype Corsiva"/>
              </a:rPr>
              <a:t>2 magiczny kamień</a:t>
            </a:r>
            <a:br>
              <a:rPr lang="pl-PL" sz="1400" b="1" dirty="0">
                <a:latin typeface="Monotype Corsiva" panose="03010101010201010101" pitchFamily="66" charset="0"/>
              </a:rPr>
            </a:br>
            <a:r>
              <a:rPr lang="pl-PL" sz="1400" dirty="0">
                <a:latin typeface="Monotype Corsiva"/>
              </a:rPr>
              <a:t>1 majsterkowanie</a:t>
            </a:r>
            <a:br>
              <a:rPr lang="pl-PL" sz="1400" dirty="0">
                <a:latin typeface="Monotype Corsiva" panose="03010101010201010101" pitchFamily="66" charset="0"/>
              </a:rPr>
            </a:br>
            <a:r>
              <a:rPr lang="pl-PL" sz="1400" dirty="0">
                <a:latin typeface="Monotype Corsiva"/>
              </a:rPr>
              <a:t>1 wybuchowy gaz</a:t>
            </a:r>
            <a:endParaRPr lang="en-US" sz="1400" b="1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B69DA838-162C-4514-B80C-B30ACB11365E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I-30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1260563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4312" y="999659"/>
            <a:ext cx="2786959" cy="1318707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00" dirty="0">
                <a:latin typeface="Monotype Corsiva" panose="03010101010201010101" pitchFamily="66" charset="0"/>
              </a:rPr>
              <a:t>Przed Wami zawalony korytarz.</a:t>
            </a:r>
            <a:endParaRPr lang="en-US" sz="20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0813" y="2820827"/>
            <a:ext cx="1534469" cy="1410966"/>
          </a:xfr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Odkopcie przejście:</a:t>
            </a:r>
            <a:endParaRPr lang="pl-PL" sz="1600"/>
          </a:p>
          <a:p>
            <a:pPr algn="ctr"/>
            <a:r>
              <a:rPr lang="pl-PL" sz="1600" b="1" dirty="0">
                <a:latin typeface="Monotype Corsiva"/>
              </a:rPr>
              <a:t>2 grzebanie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/>
              </a:rPr>
              <a:t>1 dociekliwość</a:t>
            </a:r>
            <a:br>
              <a:rPr lang="pl-PL" sz="1600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/>
              </a:rPr>
              <a:t>1 majsterkowanie</a:t>
            </a:r>
            <a:endParaRPr lang="en-US" sz="1600" b="1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2120525" y="2790770"/>
            <a:ext cx="1392913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Obejdźcie zator:</a:t>
            </a:r>
            <a:endParaRPr lang="pl-PL" sz="1600"/>
          </a:p>
          <a:p>
            <a:pPr algn="ctr"/>
            <a:r>
              <a:rPr lang="pl-PL" sz="1600" b="1" dirty="0">
                <a:latin typeface="Monotype Corsiva"/>
              </a:rPr>
              <a:t>2 wspinania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/>
              </a:rPr>
              <a:t>1 gaz wybuchowy</a:t>
            </a:r>
            <a:br>
              <a:rPr lang="pl-PL" sz="1600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/>
              </a:rPr>
              <a:t>1 grzebanie</a:t>
            </a:r>
            <a:endParaRPr lang="en-US" sz="1600" b="1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305D7DB6-685B-48D1-B5C2-E483BB85F240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I-31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850740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5274" y="888234"/>
            <a:ext cx="2985874" cy="1388077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00" dirty="0">
                <a:latin typeface="Monotype Corsiva" panose="03010101010201010101" pitchFamily="66" charset="0"/>
              </a:rPr>
              <a:t>Wychodzicie zza rogu i omal nie wpadacie do głębokiej przepaści.</a:t>
            </a:r>
            <a:endParaRPr lang="en-US" sz="20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0972" y="2805071"/>
            <a:ext cx="1546021" cy="1410966"/>
          </a:xfr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Ostrożnie przechodzicie po wąskich skalnych półkach przy samej ścianie tunelu:</a:t>
            </a:r>
            <a:endParaRPr lang="pl-PL" sz="1600"/>
          </a:p>
          <a:p>
            <a:pPr algn="ctr"/>
            <a:r>
              <a:rPr lang="pl-PL" sz="1600" b="1" dirty="0">
                <a:latin typeface="Monotype Corsiva"/>
              </a:rPr>
              <a:t>3 spokój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/>
              </a:rPr>
              <a:t>1 wspinanie</a:t>
            </a:r>
            <a:endParaRPr lang="en-US" sz="1600" b="1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2027647" y="2775014"/>
            <a:ext cx="1533807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Przerzucacie przez przepaść mostek:</a:t>
            </a:r>
            <a:endParaRPr lang="pl-PL" sz="1600"/>
          </a:p>
          <a:p>
            <a:pPr algn="ctr"/>
            <a:r>
              <a:rPr lang="pl-PL" sz="1600" b="1" dirty="0">
                <a:latin typeface="Monotype Corsiva"/>
              </a:rPr>
              <a:t>3 majsterkowanie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/>
              </a:rPr>
              <a:t>1 błotko</a:t>
            </a:r>
            <a:endParaRPr lang="en-US" sz="1600" b="1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A1E8C2D-F8F9-4C39-B1FF-F7271F053137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>
                <a:solidFill>
                  <a:schemeClr val="accent3"/>
                </a:solidFill>
                <a:latin typeface="Calibri" panose="020F0502020204030204" pitchFamily="34" charset="0"/>
              </a:rPr>
              <a:t>I-32</a:t>
            </a:r>
            <a:r>
              <a:rPr lang="pl-PL"/>
              <a:t> 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98574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2006" y="869052"/>
            <a:ext cx="3186802" cy="1427210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00" dirty="0">
                <a:latin typeface="Monotype Corsiva"/>
              </a:rPr>
              <a:t>Nagle wszystko staje się piszczące i puchate.</a:t>
            </a:r>
            <a:br>
              <a:rPr lang="pl-PL" sz="2000" dirty="0">
                <a:latin typeface="Monotype Corsiva" panose="03010101010201010101" pitchFamily="66" charset="0"/>
              </a:rPr>
            </a:br>
            <a:r>
              <a:rPr lang="pl-PL" sz="2000" dirty="0">
                <a:latin typeface="Monotype Corsiva"/>
              </a:rPr>
              <a:t>To stadko głodnych myszek oblazło Was w poszukiwaniu jedzenia.</a:t>
            </a:r>
            <a:endParaRPr lang="en-US" sz="20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1784" y="2773559"/>
            <a:ext cx="1453604" cy="1410966"/>
          </a:xfr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Odstraszcie je:</a:t>
            </a:r>
            <a:endParaRPr lang="pl-PL" sz="1600"/>
          </a:p>
          <a:p>
            <a:pPr algn="ctr"/>
            <a:r>
              <a:rPr lang="pl-PL" sz="1600" b="1" dirty="0">
                <a:latin typeface="Monotype Corsiva" panose="03010101010201010101" pitchFamily="66" charset="0"/>
              </a:rPr>
              <a:t>2 gaz wybuchowy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1 majsterkowanie</a:t>
            </a:r>
            <a:endParaRPr lang="en-US" sz="16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67961" y="2775212"/>
            <a:ext cx="1423668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Czym prędzej ucieknijcie:</a:t>
            </a:r>
            <a:endParaRPr lang="pl-PL" sz="1600"/>
          </a:p>
          <a:p>
            <a:pPr algn="ctr"/>
            <a:r>
              <a:rPr lang="pl-PL" sz="1600" b="1" dirty="0">
                <a:latin typeface="Monotype Corsiva" panose="03010101010201010101" pitchFamily="66" charset="0"/>
              </a:rPr>
              <a:t>3 wspinanie</a:t>
            </a:r>
            <a:endParaRPr lang="en-US" sz="16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E7E7A130-E39A-48F5-AB1C-5717A59AC89A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I-4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105627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7198" y="930798"/>
            <a:ext cx="2266950" cy="1318707"/>
          </a:xfrm>
        </p:spPr>
        <p:txBody>
          <a:bodyPr anchor="ctr"/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dirty="0">
                <a:latin typeface="Monotype Corsiva" panose="03010101010201010101" pitchFamily="66" charset="0"/>
              </a:rPr>
              <a:t>Przed Wami zawalony korytarz.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3390" y="2763018"/>
            <a:ext cx="1418947" cy="1410966"/>
          </a:xfr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800" dirty="0">
                <a:latin typeface="Monotype Corsiva" panose="03010101010201010101" pitchFamily="66" charset="0"/>
              </a:rPr>
              <a:t>Odkopcie przejście:</a:t>
            </a:r>
            <a:endParaRPr lang="pl-PL" sz="1800"/>
          </a:p>
          <a:p>
            <a:pPr algn="ctr"/>
            <a:r>
              <a:rPr lang="pl-PL" sz="1800" b="1" dirty="0">
                <a:latin typeface="Monotype Corsiva" panose="03010101010201010101" pitchFamily="66" charset="0"/>
              </a:rPr>
              <a:t>2 grzebanie</a:t>
            </a:r>
            <a:br>
              <a:rPr lang="pl-PL" sz="1800" b="1" dirty="0">
                <a:latin typeface="Monotype Corsiva" panose="03010101010201010101" pitchFamily="66" charset="0"/>
              </a:rPr>
            </a:br>
            <a:r>
              <a:rPr lang="pl-PL" sz="1800" dirty="0">
                <a:latin typeface="Monotype Corsiva" panose="03010101010201010101" pitchFamily="66" charset="0"/>
              </a:rPr>
              <a:t>1 dociekliwość</a:t>
            </a:r>
            <a:endParaRPr lang="en-US" sz="18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2052795" y="2764473"/>
            <a:ext cx="1389011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800" dirty="0">
                <a:latin typeface="Monotype Corsiva" panose="03010101010201010101" pitchFamily="66" charset="0"/>
              </a:rPr>
              <a:t>Rozłupcie zator:</a:t>
            </a:r>
            <a:endParaRPr lang="pl-PL" sz="1800"/>
          </a:p>
          <a:p>
            <a:pPr algn="ctr"/>
            <a:r>
              <a:rPr lang="pl-PL" sz="1800" b="1" dirty="0">
                <a:latin typeface="Monotype Corsiva" panose="03010101010201010101" pitchFamily="66" charset="0"/>
              </a:rPr>
              <a:t>2 dociekliwość</a:t>
            </a:r>
            <a:br>
              <a:rPr lang="pl-PL" sz="1800" b="1" dirty="0">
                <a:latin typeface="Monotype Corsiva" panose="03010101010201010101" pitchFamily="66" charset="0"/>
              </a:rPr>
            </a:br>
            <a:r>
              <a:rPr lang="pl-PL" sz="1800" dirty="0">
                <a:latin typeface="Monotype Corsiva" panose="03010101010201010101" pitchFamily="66" charset="0"/>
              </a:rPr>
              <a:t>1 gaz wybuchowy</a:t>
            </a:r>
            <a:endParaRPr lang="en-US" sz="18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6C588649-4917-43DF-AE7A-E4BD1437CEC9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I-5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03077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7939" y="941163"/>
            <a:ext cx="2867663" cy="1318707"/>
          </a:xfrm>
        </p:spPr>
        <p:txBody>
          <a:bodyPr anchor="ctr">
            <a:normAutofit fontScale="9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dirty="0">
                <a:latin typeface="Monotype Corsiva" panose="03010101010201010101" pitchFamily="66" charset="0"/>
              </a:rPr>
              <a:t>Korytarz, którym idziecie coraz mocniej przecieka. Zabezpieczcie go przed zalaniem.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0261" y="2727822"/>
            <a:ext cx="1377844" cy="1410966"/>
          </a:xfr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800" dirty="0">
                <a:latin typeface="Monotype Corsiva" panose="03010101010201010101" pitchFamily="66" charset="0"/>
              </a:rPr>
              <a:t>Wykopcie sieć odpływów:</a:t>
            </a:r>
            <a:endParaRPr lang="pl-PL" sz="1800"/>
          </a:p>
          <a:p>
            <a:pPr algn="ctr"/>
            <a:r>
              <a:rPr lang="pl-PL" sz="1800" b="1" dirty="0">
                <a:latin typeface="Monotype Corsiva" panose="03010101010201010101" pitchFamily="66" charset="0"/>
              </a:rPr>
              <a:t>2 wybuchowy gaz</a:t>
            </a:r>
            <a:br>
              <a:rPr lang="pl-PL" sz="1800" b="1" dirty="0">
                <a:latin typeface="Monotype Corsiva" panose="03010101010201010101" pitchFamily="66" charset="0"/>
              </a:rPr>
            </a:br>
            <a:r>
              <a:rPr lang="pl-PL" sz="1800" dirty="0">
                <a:latin typeface="Monotype Corsiva" panose="03010101010201010101" pitchFamily="66" charset="0"/>
              </a:rPr>
              <a:t>1 grzebanie</a:t>
            </a:r>
            <a:endParaRPr lang="en-US" sz="18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65575" y="2732450"/>
            <a:ext cx="1446772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800" dirty="0">
                <a:latin typeface="Monotype Corsiva" panose="03010101010201010101" pitchFamily="66" charset="0"/>
              </a:rPr>
              <a:t>Zalepcie przecieki:</a:t>
            </a:r>
            <a:endParaRPr lang="pl-PL" sz="1800"/>
          </a:p>
          <a:p>
            <a:pPr algn="ctr"/>
            <a:r>
              <a:rPr lang="pl-PL" sz="1800" b="1" dirty="0">
                <a:latin typeface="Monotype Corsiva" panose="03010101010201010101" pitchFamily="66" charset="0"/>
              </a:rPr>
              <a:t>3 błotko</a:t>
            </a:r>
            <a:endParaRPr lang="en-US" sz="18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833280E8-3187-4599-A2B4-21DA9851A6B5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I-6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849144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1787" y="990386"/>
            <a:ext cx="2833007" cy="1318707"/>
          </a:xfrm>
        </p:spPr>
        <p:txBody>
          <a:bodyPr anchor="ctr">
            <a:normAutofit fontScale="9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dirty="0">
                <a:latin typeface="Monotype Corsiva" panose="03010101010201010101" pitchFamily="66" charset="0"/>
              </a:rPr>
              <a:t>Waszą drogę blokuje sieć korzeni drzew, przez którą ciężko się przecisnąć.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1692" y="2782968"/>
            <a:ext cx="1476708" cy="1410966"/>
          </a:xfr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800" dirty="0">
                <a:latin typeface="Monotype Corsiva" panose="03010101010201010101" pitchFamily="66" charset="0"/>
              </a:rPr>
              <a:t>Przebijcie się:</a:t>
            </a:r>
            <a:endParaRPr lang="pl-PL" sz="1800"/>
          </a:p>
          <a:p>
            <a:pPr algn="ctr"/>
            <a:r>
              <a:rPr lang="pl-PL" sz="1800" b="1" dirty="0">
                <a:latin typeface="Monotype Corsiva" panose="03010101010201010101" pitchFamily="66" charset="0"/>
              </a:rPr>
              <a:t>2 dociekliwość</a:t>
            </a:r>
            <a:br>
              <a:rPr lang="pl-PL" sz="1800" b="1" dirty="0">
                <a:latin typeface="Monotype Corsiva" panose="03010101010201010101" pitchFamily="66" charset="0"/>
              </a:rPr>
            </a:br>
            <a:r>
              <a:rPr lang="pl-PL" sz="1800" dirty="0">
                <a:latin typeface="Monotype Corsiva" panose="03010101010201010101" pitchFamily="66" charset="0"/>
              </a:rPr>
              <a:t>1 gaz wybuchowy</a:t>
            </a:r>
            <a:endParaRPr lang="en-US" sz="1800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12925" y="2751594"/>
            <a:ext cx="1712472" cy="147822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800" dirty="0">
                <a:latin typeface="Monotype Corsiva" panose="03010101010201010101" pitchFamily="66" charset="0"/>
              </a:rPr>
              <a:t>Przemieście je:</a:t>
            </a:r>
            <a:endParaRPr lang="pl-PL" sz="1800"/>
          </a:p>
          <a:p>
            <a:pPr algn="ctr"/>
            <a:r>
              <a:rPr lang="pl-PL" sz="1800" b="1" dirty="0">
                <a:latin typeface="Monotype Corsiva" panose="03010101010201010101" pitchFamily="66" charset="0"/>
              </a:rPr>
              <a:t>2 magiczny kamień</a:t>
            </a:r>
            <a:br>
              <a:rPr lang="pl-PL" sz="1800" b="1" dirty="0">
                <a:latin typeface="Monotype Corsiva" panose="03010101010201010101" pitchFamily="66" charset="0"/>
              </a:rPr>
            </a:br>
            <a:r>
              <a:rPr lang="pl-PL" sz="1800" dirty="0">
                <a:latin typeface="Monotype Corsiva" panose="03010101010201010101" pitchFamily="66" charset="0"/>
              </a:rPr>
              <a:t>1 majsterkowanie</a:t>
            </a:r>
            <a:endParaRPr lang="en-US" sz="18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02F93ECD-B8C2-4127-84DC-0B54B8369FE5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I-7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091820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3165" y="934992"/>
            <a:ext cx="2856111" cy="1318707"/>
          </a:xfrm>
        </p:spPr>
        <p:txBody>
          <a:bodyPr anchor="ctr">
            <a:normAutofit fontScale="9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dirty="0">
                <a:latin typeface="Monotype Corsiva" panose="03010101010201010101" pitchFamily="66" charset="0"/>
              </a:rPr>
              <a:t>Ściana obsydianu blokuje Wam drogę - bardzo ciężko go zniszczyć.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9097" y="2759793"/>
            <a:ext cx="1277488" cy="1399405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Wysadźcie go:</a:t>
            </a:r>
            <a:endParaRPr lang="pl-PL" sz="1600"/>
          </a:p>
          <a:p>
            <a:pPr algn="ctr"/>
            <a:r>
              <a:rPr lang="pl-PL" sz="1600" b="1" dirty="0">
                <a:latin typeface="Monotype Corsiva" panose="03010101010201010101" pitchFamily="66" charset="0"/>
              </a:rPr>
              <a:t>3 wybuchowy gaz</a:t>
            </a:r>
            <a:endParaRPr lang="en-US" sz="16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2052934" y="2726103"/>
            <a:ext cx="1469877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Rozkruszcie go:</a:t>
            </a:r>
            <a:endParaRPr lang="pl-PL" sz="1600"/>
          </a:p>
          <a:p>
            <a:pPr algn="ctr"/>
            <a:r>
              <a:rPr lang="pl-PL" sz="1600" b="1" dirty="0">
                <a:latin typeface="Monotype Corsiva" panose="03010101010201010101" pitchFamily="66" charset="0"/>
              </a:rPr>
              <a:t>2 dociekliwość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1 majsterkowanie</a:t>
            </a:r>
            <a:endParaRPr lang="en-US" sz="16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1432D597-71F6-4419-B547-0E3E9CD6C6B0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I-8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662514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6559" y="886988"/>
            <a:ext cx="2925424" cy="1318707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00" dirty="0">
                <a:latin typeface="Monotype Corsiva"/>
              </a:rPr>
              <a:t>Ostatnie przygody spowodowały, że Wasze kilofy i łopaty są mocno zużyte, potrzebujecie nowych.</a:t>
            </a:r>
            <a:endParaRPr lang="en-US" sz="20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7268" y="2743068"/>
            <a:ext cx="1499813" cy="1410966"/>
          </a:xfr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Zmajstrujcie je:</a:t>
            </a:r>
            <a:endParaRPr lang="pl-PL" sz="1600"/>
          </a:p>
          <a:p>
            <a:pPr algn="ctr"/>
            <a:r>
              <a:rPr lang="pl-PL" sz="1600" b="1" dirty="0">
                <a:latin typeface="Monotype Corsiva" panose="03010101010201010101" pitchFamily="66" charset="0"/>
              </a:rPr>
              <a:t>2 majsterkowanie</a:t>
            </a:r>
            <a:r>
              <a:rPr lang="pl-PL" sz="1600" dirty="0">
                <a:latin typeface="Monotype Corsiva" panose="03010101010201010101" pitchFamily="66" charset="0"/>
              </a:rPr>
              <a:t> 1 dociekliwość</a:t>
            </a:r>
            <a:endParaRPr lang="en-US" sz="16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75603" y="2745182"/>
            <a:ext cx="1469877" cy="14666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Wykupcie nowe: </a:t>
            </a:r>
            <a:r>
              <a:rPr lang="pl-PL" sz="1600" b="1" dirty="0">
                <a:latin typeface="Monotype Corsiva" panose="03010101010201010101" pitchFamily="66" charset="0"/>
              </a:rPr>
              <a:t>2 magiczny kamień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1 błotko</a:t>
            </a:r>
            <a:endParaRPr lang="en-US" sz="16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6063693D-0C0F-464D-8C64-38145D11545E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I-9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66047843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</TotalTime>
  <Words>857</Words>
  <Application>Microsoft Office PowerPoint</Application>
  <PresentationFormat>Niestandardowy</PresentationFormat>
  <Paragraphs>191</Paragraphs>
  <Slides>32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32</vt:i4>
      </vt:variant>
    </vt:vector>
  </HeadingPairs>
  <TitlesOfParts>
    <vt:vector size="37" baseType="lpstr">
      <vt:lpstr>Arial</vt:lpstr>
      <vt:lpstr>Calibri</vt:lpstr>
      <vt:lpstr>Calibri Light</vt:lpstr>
      <vt:lpstr>Monotype Corsiva</vt:lpstr>
      <vt:lpstr>Motyw pakietu Office</vt:lpstr>
      <vt:lpstr>Wpadliście do starego grobowca.</vt:lpstr>
      <vt:lpstr>Trafiliście na jamę ogromnego niedźwiedzia. Na szczęście mocno śpi.</vt:lpstr>
      <vt:lpstr>Znaleźliście porzuconą, zamarzniętą różdżkę maga. To bardzo potężny  i niebezpieczny przedmiot.</vt:lpstr>
      <vt:lpstr>Nagle wszystko staje się piszczące i puchate. To stadko głodnych myszek oblazło Was w poszukiwaniu jedzenia.</vt:lpstr>
      <vt:lpstr>Przed Wami zawalony korytarz.</vt:lpstr>
      <vt:lpstr>Korytarz, którym idziecie coraz mocniej przecieka. Zabezpieczcie go przed zalaniem.</vt:lpstr>
      <vt:lpstr>Waszą drogę blokuje sieć korzeni drzew, przez którą ciężko się przecisnąć.</vt:lpstr>
      <vt:lpstr>Ściana obsydianu blokuje Wam drogę - bardzo ciężko go zniszczyć.</vt:lpstr>
      <vt:lpstr>Ostatnie przygody spowodowały, że Wasze kilofy i łopaty są mocno zużyte, potrzebujecie nowych.</vt:lpstr>
      <vt:lpstr>Korytarzami niesie się płacz. W końcu znajdujecie jego źródło: to malutki berbeć, który zgubił gdzieś swoją mamę.</vt:lpstr>
      <vt:lpstr>W mieście zabrakło glizdogluta - jedynej substancji leczącej.</vt:lpstr>
      <vt:lpstr>Docieracie do wyjątkowo ruchliwego korytarza,  w którym ciągle zdarzają się wypadki - ewidentnie brakuje tu organizacji ruchu.</vt:lpstr>
      <vt:lpstr>Spotykacie grupkę zatroskanych kopaczy. Przyczyną ich zmartwień jest zepsuty wagonik do wywożenia kamieni.</vt:lpstr>
      <vt:lpstr>Tuż przed Twoimi stopami roztrzaskuje się wiadro pełne kamieni. Po chwili z góry zbiega wielce zatroskany kretowiec, którego przeprosiny mieszają się ze złorzeczeniem na ciągle zrywające się liny.</vt:lpstr>
      <vt:lpstr>Idąc korytarzem widzicie rusztowania, na których pracują termitorzy. Zauważasz, że jedno z nich jest wyraźnie zbutwiałe - ulepsz je bo będzie wypadek!</vt:lpstr>
      <vt:lpstr>W Waszą stronę zbliża się Lawolud - przedstawiciel rasy o wyjątkowo wybuchowym charakterze.</vt:lpstr>
      <vt:lpstr>Przed Wami zawalony korytarz.</vt:lpstr>
      <vt:lpstr>Fragment korytarza przed Wami został całkowicie zalany.</vt:lpstr>
      <vt:lpstr>BUM! Korytarzami niesie się głośny huk. To eksplozja w tunelu za Wami.</vt:lpstr>
      <vt:lpstr>Trafiliście na wyjątkowo gliniasty fragment korytarza. Powszechna wilgoć spowodowała, że stał się on bardzo lepki i grzęzną Wam nogi.</vt:lpstr>
      <vt:lpstr>Drogę zastępuje Wam tajemniczy Wężoglizd. Twierdzi, że nie przepuści Was dalej, dopóki nie rozwiążecie jego zagadki.</vt:lpstr>
      <vt:lpstr>W korytarzach ponad Wami doszło do silnego wstrząsu, co powoduje istny deszcz kamiennych odłamków w korytarzu, którym idziecie.</vt:lpstr>
      <vt:lpstr>Korytarz przed Wami ewidentnie został zalany,  po czym… zamarzł.</vt:lpstr>
      <vt:lpstr>Zdajecie sobie sprawę,  że korytarz, którym szliście, zamienił się w labirynt.</vt:lpstr>
      <vt:lpstr>Podziemne przeciągi to normalna sprawa. Jednak czasem występują tu też trąby powietrzne. Jak na przykład teraz! RATUJ SIĘ KTO MOŻE!</vt:lpstr>
      <vt:lpstr>Zbierająca się w podziemiu wilgoć spowodowała, że w niektórych szczegółnie wysokich komorach zaczęły zbierać się prawdziwe chmury. A w korytarzu, do którego właśnie trafiliście, rozpętała się istna burza z piorunami. </vt:lpstr>
      <vt:lpstr>Spotykacie zrozpaczonego kreciego jubilera, któremu rozsypały się wszystkie kamienie szlachetne. Jest przekonany, że nigdy ich nie pozbiera ze swoim słabym wzrokiem…</vt:lpstr>
      <vt:lpstr>Czujecie potężne wstrząsy, a chwilę później orientujecie się, że podłoga korytarza, którym idziecie zaczyna pękać i rozstępować się.</vt:lpstr>
      <vt:lpstr>Słyszycie rumor przypominający podziemny wstrząs. Ale szybko orientujecie się, że musieliście trafić na jakiś rodzaj starej pułapki, ponieważ ściany tunelu zaczęły się ewidentnie zbliżać do siebie, grożąc Wam zmianą w podziemne naleśniki.</vt:lpstr>
      <vt:lpstr>Z daleka słyszycie mlaskanie. Waszym oczom ukazuje się w końcu wyraźnie spasiony Turkutnik Podjadły, który nie chce nas przepuścić, dopóki nie dostanie od Was jakiś smakołyków.</vt:lpstr>
      <vt:lpstr>Przed Wami zawalony korytarz.</vt:lpstr>
      <vt:lpstr>Wychodzicie zza rogu i omal nie wpadacie do głębokiej przepaści.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Wpadliście do starego grobowca.</dc:title>
  <dc:creator>Kuba Wisniewski</dc:creator>
  <cp:lastModifiedBy>Kuba Wisniewski</cp:lastModifiedBy>
  <cp:revision>414</cp:revision>
  <dcterms:created xsi:type="dcterms:W3CDTF">2018-06-30T18:32:31Z</dcterms:created>
  <dcterms:modified xsi:type="dcterms:W3CDTF">2019-02-21T17:04:27Z</dcterms:modified>
</cp:coreProperties>
</file>