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62" r:id="rId2"/>
    <p:sldId id="269" r:id="rId3"/>
    <p:sldId id="278" r:id="rId4"/>
    <p:sldId id="285" r:id="rId5"/>
    <p:sldId id="297" r:id="rId6"/>
    <p:sldId id="298" r:id="rId7"/>
    <p:sldId id="301" r:id="rId8"/>
    <p:sldId id="302" r:id="rId9"/>
    <p:sldId id="303" r:id="rId10"/>
    <p:sldId id="304" r:id="rId11"/>
    <p:sldId id="305" r:id="rId12"/>
    <p:sldId id="307" r:id="rId13"/>
    <p:sldId id="288" r:id="rId14"/>
    <p:sldId id="258" r:id="rId15"/>
    <p:sldId id="260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76" r:id="rId24"/>
    <p:sldId id="277" r:id="rId25"/>
    <p:sldId id="279" r:id="rId26"/>
    <p:sldId id="280" r:id="rId27"/>
    <p:sldId id="281" r:id="rId28"/>
    <p:sldId id="263" r:id="rId29"/>
    <p:sldId id="265" r:id="rId30"/>
    <p:sldId id="308" r:id="rId31"/>
    <p:sldId id="282" r:id="rId32"/>
    <p:sldId id="309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AF3C21-84CE-4502-AB1E-1C1C9C7C8250}" v="32" dt="2019-02-21T15:33:50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11AF3C21-84CE-4502-AB1E-1C1C9C7C8250}"/>
    <pc:docChg chg="modSld">
      <pc:chgData name="Kuba Wisniewski" userId="3f44b0fa8d659153" providerId="LiveId" clId="{11AF3C21-84CE-4502-AB1E-1C1C9C7C8250}" dt="2019-02-21T15:35:01.879" v="65" actId="20577"/>
      <pc:docMkLst>
        <pc:docMk/>
      </pc:docMkLst>
      <pc:sldChg chg="addSp modSp">
        <pc:chgData name="Kuba Wisniewski" userId="3f44b0fa8d659153" providerId="LiveId" clId="{11AF3C21-84CE-4502-AB1E-1C1C9C7C8250}" dt="2019-02-21T15:31:30.365" v="27" actId="20577"/>
        <pc:sldMkLst>
          <pc:docMk/>
          <pc:sldMk cId="352568138" sldId="258"/>
        </pc:sldMkLst>
        <pc:spChg chg="add mod">
          <ac:chgData name="Kuba Wisniewski" userId="3f44b0fa8d659153" providerId="LiveId" clId="{11AF3C21-84CE-4502-AB1E-1C1C9C7C8250}" dt="2019-02-21T15:31:30.365" v="27" actId="20577"/>
          <ac:spMkLst>
            <pc:docMk/>
            <pc:sldMk cId="352568138" sldId="258"/>
            <ac:spMk id="5" creationId="{E6CE5AD0-EA75-441A-A030-74FB226AA9BE}"/>
          </ac:spMkLst>
        </pc:spChg>
      </pc:sldChg>
      <pc:sldChg chg="addSp modSp">
        <pc:chgData name="Kuba Wisniewski" userId="3f44b0fa8d659153" providerId="LiveId" clId="{11AF3C21-84CE-4502-AB1E-1C1C9C7C8250}" dt="2019-02-21T15:31:37.948" v="29" actId="20577"/>
        <pc:sldMkLst>
          <pc:docMk/>
          <pc:sldMk cId="2610562718" sldId="260"/>
        </pc:sldMkLst>
        <pc:spChg chg="add mod">
          <ac:chgData name="Kuba Wisniewski" userId="3f44b0fa8d659153" providerId="LiveId" clId="{11AF3C21-84CE-4502-AB1E-1C1C9C7C8250}" dt="2019-02-21T15:31:37.948" v="29" actId="20577"/>
          <ac:spMkLst>
            <pc:docMk/>
            <pc:sldMk cId="2610562718" sldId="260"/>
            <ac:spMk id="5" creationId="{04FD5ACA-6127-4660-BB97-2ED6A681A0C6}"/>
          </ac:spMkLst>
        </pc:spChg>
      </pc:sldChg>
      <pc:sldChg chg="addSp modSp">
        <pc:chgData name="Kuba Wisniewski" userId="3f44b0fa8d659153" providerId="LiveId" clId="{11AF3C21-84CE-4502-AB1E-1C1C9C7C8250}" dt="2019-02-21T15:29:30.019" v="1" actId="20577"/>
        <pc:sldMkLst>
          <pc:docMk/>
          <pc:sldMk cId="684914489" sldId="262"/>
        </pc:sldMkLst>
        <pc:spChg chg="add mod">
          <ac:chgData name="Kuba Wisniewski" userId="3f44b0fa8d659153" providerId="LiveId" clId="{11AF3C21-84CE-4502-AB1E-1C1C9C7C8250}" dt="2019-02-21T15:29:30.019" v="1" actId="20577"/>
          <ac:spMkLst>
            <pc:docMk/>
            <pc:sldMk cId="684914489" sldId="262"/>
            <ac:spMk id="5" creationId="{2658B41D-1517-4FD5-B53C-D8F02409A1F8}"/>
          </ac:spMkLst>
        </pc:spChg>
      </pc:sldChg>
      <pc:sldChg chg="addSp modSp">
        <pc:chgData name="Kuba Wisniewski" userId="3f44b0fa8d659153" providerId="LiveId" clId="{11AF3C21-84CE-4502-AB1E-1C1C9C7C8250}" dt="2019-02-21T15:33:21.509" v="55" actId="20577"/>
        <pc:sldMkLst>
          <pc:docMk/>
          <pc:sldMk cId="2009182012" sldId="263"/>
        </pc:sldMkLst>
        <pc:spChg chg="add mod">
          <ac:chgData name="Kuba Wisniewski" userId="3f44b0fa8d659153" providerId="LiveId" clId="{11AF3C21-84CE-4502-AB1E-1C1C9C7C8250}" dt="2019-02-21T15:33:21.509" v="55" actId="20577"/>
          <ac:spMkLst>
            <pc:docMk/>
            <pc:sldMk cId="2009182012" sldId="263"/>
            <ac:spMk id="5" creationId="{2DB69EEB-C5FC-4534-8751-6C93271D2B7C}"/>
          </ac:spMkLst>
        </pc:spChg>
      </pc:sldChg>
      <pc:sldChg chg="addSp modSp">
        <pc:chgData name="Kuba Wisniewski" userId="3f44b0fa8d659153" providerId="LiveId" clId="{11AF3C21-84CE-4502-AB1E-1C1C9C7C8250}" dt="2019-02-21T15:33:28.963" v="57" actId="20577"/>
        <pc:sldMkLst>
          <pc:docMk/>
          <pc:sldMk cId="3966047843" sldId="265"/>
        </pc:sldMkLst>
        <pc:spChg chg="add mod">
          <ac:chgData name="Kuba Wisniewski" userId="3f44b0fa8d659153" providerId="LiveId" clId="{11AF3C21-84CE-4502-AB1E-1C1C9C7C8250}" dt="2019-02-21T15:33:28.963" v="57" actId="20577"/>
          <ac:spMkLst>
            <pc:docMk/>
            <pc:sldMk cId="3966047843" sldId="265"/>
            <ac:spMk id="5" creationId="{6F9498EF-C0BC-4216-AC14-91C7784C3B75}"/>
          </ac:spMkLst>
        </pc:spChg>
      </pc:sldChg>
      <pc:sldChg chg="addSp modSp">
        <pc:chgData name="Kuba Wisniewski" userId="3f44b0fa8d659153" providerId="LiveId" clId="{11AF3C21-84CE-4502-AB1E-1C1C9C7C8250}" dt="2019-02-21T15:31:45.404" v="31" actId="20577"/>
        <pc:sldMkLst>
          <pc:docMk/>
          <pc:sldMk cId="912130363" sldId="267"/>
        </pc:sldMkLst>
        <pc:spChg chg="add mod">
          <ac:chgData name="Kuba Wisniewski" userId="3f44b0fa8d659153" providerId="LiveId" clId="{11AF3C21-84CE-4502-AB1E-1C1C9C7C8250}" dt="2019-02-21T15:31:45.404" v="31" actId="20577"/>
          <ac:spMkLst>
            <pc:docMk/>
            <pc:sldMk cId="912130363" sldId="267"/>
            <ac:spMk id="5" creationId="{01D817C1-2A1B-4928-955D-3C50E6DB2516}"/>
          </ac:spMkLst>
        </pc:spChg>
      </pc:sldChg>
      <pc:sldChg chg="addSp modSp">
        <pc:chgData name="Kuba Wisniewski" userId="3f44b0fa8d659153" providerId="LiveId" clId="{11AF3C21-84CE-4502-AB1E-1C1C9C7C8250}" dt="2019-02-21T15:31:54.377" v="33" actId="20577"/>
        <pc:sldMkLst>
          <pc:docMk/>
          <pc:sldMk cId="2048691521" sldId="268"/>
        </pc:sldMkLst>
        <pc:spChg chg="add mod">
          <ac:chgData name="Kuba Wisniewski" userId="3f44b0fa8d659153" providerId="LiveId" clId="{11AF3C21-84CE-4502-AB1E-1C1C9C7C8250}" dt="2019-02-21T15:31:54.377" v="33" actId="20577"/>
          <ac:spMkLst>
            <pc:docMk/>
            <pc:sldMk cId="2048691521" sldId="268"/>
            <ac:spMk id="5" creationId="{950B80CB-1631-42F6-A97A-693F5FB7D9C9}"/>
          </ac:spMkLst>
        </pc:spChg>
      </pc:sldChg>
      <pc:sldChg chg="addSp modSp">
        <pc:chgData name="Kuba Wisniewski" userId="3f44b0fa8d659153" providerId="LiveId" clId="{11AF3C21-84CE-4502-AB1E-1C1C9C7C8250}" dt="2019-02-21T15:29:43.552" v="3" actId="20577"/>
        <pc:sldMkLst>
          <pc:docMk/>
          <pc:sldMk cId="1701544960" sldId="269"/>
        </pc:sldMkLst>
        <pc:spChg chg="add mod">
          <ac:chgData name="Kuba Wisniewski" userId="3f44b0fa8d659153" providerId="LiveId" clId="{11AF3C21-84CE-4502-AB1E-1C1C9C7C8250}" dt="2019-02-21T15:29:43.552" v="3" actId="20577"/>
          <ac:spMkLst>
            <pc:docMk/>
            <pc:sldMk cId="1701544960" sldId="269"/>
            <ac:spMk id="5" creationId="{458A7BAF-39D6-41BD-89A1-62FB27C56EBC}"/>
          </ac:spMkLst>
        </pc:spChg>
      </pc:sldChg>
      <pc:sldChg chg="addSp modSp">
        <pc:chgData name="Kuba Wisniewski" userId="3f44b0fa8d659153" providerId="LiveId" clId="{11AF3C21-84CE-4502-AB1E-1C1C9C7C8250}" dt="2019-02-21T15:32:02.150" v="35" actId="20577"/>
        <pc:sldMkLst>
          <pc:docMk/>
          <pc:sldMk cId="412673396" sldId="270"/>
        </pc:sldMkLst>
        <pc:spChg chg="add mod">
          <ac:chgData name="Kuba Wisniewski" userId="3f44b0fa8d659153" providerId="LiveId" clId="{11AF3C21-84CE-4502-AB1E-1C1C9C7C8250}" dt="2019-02-21T15:32:02.150" v="35" actId="20577"/>
          <ac:spMkLst>
            <pc:docMk/>
            <pc:sldMk cId="412673396" sldId="270"/>
            <ac:spMk id="5" creationId="{F45E0039-C507-4890-A027-BCD4C90F3072}"/>
          </ac:spMkLst>
        </pc:spChg>
      </pc:sldChg>
      <pc:sldChg chg="addSp modSp">
        <pc:chgData name="Kuba Wisniewski" userId="3f44b0fa8d659153" providerId="LiveId" clId="{11AF3C21-84CE-4502-AB1E-1C1C9C7C8250}" dt="2019-02-21T15:32:10.451" v="37" actId="20577"/>
        <pc:sldMkLst>
          <pc:docMk/>
          <pc:sldMk cId="3044692101" sldId="271"/>
        </pc:sldMkLst>
        <pc:spChg chg="add mod">
          <ac:chgData name="Kuba Wisniewski" userId="3f44b0fa8d659153" providerId="LiveId" clId="{11AF3C21-84CE-4502-AB1E-1C1C9C7C8250}" dt="2019-02-21T15:32:10.451" v="37" actId="20577"/>
          <ac:spMkLst>
            <pc:docMk/>
            <pc:sldMk cId="3044692101" sldId="271"/>
            <ac:spMk id="5" creationId="{19569B7E-7949-4A1C-B211-94F87D175059}"/>
          </ac:spMkLst>
        </pc:spChg>
      </pc:sldChg>
      <pc:sldChg chg="addSp modSp">
        <pc:chgData name="Kuba Wisniewski" userId="3f44b0fa8d659153" providerId="LiveId" clId="{11AF3C21-84CE-4502-AB1E-1C1C9C7C8250}" dt="2019-02-21T15:32:19.107" v="39" actId="20577"/>
        <pc:sldMkLst>
          <pc:docMk/>
          <pc:sldMk cId="2874104952" sldId="272"/>
        </pc:sldMkLst>
        <pc:spChg chg="add mod">
          <ac:chgData name="Kuba Wisniewski" userId="3f44b0fa8d659153" providerId="LiveId" clId="{11AF3C21-84CE-4502-AB1E-1C1C9C7C8250}" dt="2019-02-21T15:32:19.107" v="39" actId="20577"/>
          <ac:spMkLst>
            <pc:docMk/>
            <pc:sldMk cId="2874104952" sldId="272"/>
            <ac:spMk id="5" creationId="{D3ECB2BF-3CE0-4173-9FAD-7F747376A290}"/>
          </ac:spMkLst>
        </pc:spChg>
      </pc:sldChg>
      <pc:sldChg chg="addSp modSp">
        <pc:chgData name="Kuba Wisniewski" userId="3f44b0fa8d659153" providerId="LiveId" clId="{11AF3C21-84CE-4502-AB1E-1C1C9C7C8250}" dt="2019-02-21T15:32:26.788" v="41" actId="20577"/>
        <pc:sldMkLst>
          <pc:docMk/>
          <pc:sldMk cId="2186872378" sldId="273"/>
        </pc:sldMkLst>
        <pc:spChg chg="add mod">
          <ac:chgData name="Kuba Wisniewski" userId="3f44b0fa8d659153" providerId="LiveId" clId="{11AF3C21-84CE-4502-AB1E-1C1C9C7C8250}" dt="2019-02-21T15:32:26.788" v="41" actId="20577"/>
          <ac:spMkLst>
            <pc:docMk/>
            <pc:sldMk cId="2186872378" sldId="273"/>
            <ac:spMk id="5" creationId="{360997D0-9F5F-4DBA-9DBB-14C0E2A3D110}"/>
          </ac:spMkLst>
        </pc:spChg>
      </pc:sldChg>
      <pc:sldChg chg="addSp modSp">
        <pc:chgData name="Kuba Wisniewski" userId="3f44b0fa8d659153" providerId="LiveId" clId="{11AF3C21-84CE-4502-AB1E-1C1C9C7C8250}" dt="2019-02-21T15:32:34.226" v="43" actId="20577"/>
        <pc:sldMkLst>
          <pc:docMk/>
          <pc:sldMk cId="1638805795" sldId="274"/>
        </pc:sldMkLst>
        <pc:spChg chg="add mod">
          <ac:chgData name="Kuba Wisniewski" userId="3f44b0fa8d659153" providerId="LiveId" clId="{11AF3C21-84CE-4502-AB1E-1C1C9C7C8250}" dt="2019-02-21T15:32:34.226" v="43" actId="20577"/>
          <ac:spMkLst>
            <pc:docMk/>
            <pc:sldMk cId="1638805795" sldId="274"/>
            <ac:spMk id="5" creationId="{E233D330-2A53-41D1-8637-082A19585681}"/>
          </ac:spMkLst>
        </pc:spChg>
      </pc:sldChg>
      <pc:sldChg chg="addSp modSp">
        <pc:chgData name="Kuba Wisniewski" userId="3f44b0fa8d659153" providerId="LiveId" clId="{11AF3C21-84CE-4502-AB1E-1C1C9C7C8250}" dt="2019-02-21T15:32:41.997" v="45" actId="20577"/>
        <pc:sldMkLst>
          <pc:docMk/>
          <pc:sldMk cId="1992069397" sldId="276"/>
        </pc:sldMkLst>
        <pc:spChg chg="add mod">
          <ac:chgData name="Kuba Wisniewski" userId="3f44b0fa8d659153" providerId="LiveId" clId="{11AF3C21-84CE-4502-AB1E-1C1C9C7C8250}" dt="2019-02-21T15:32:41.997" v="45" actId="20577"/>
          <ac:spMkLst>
            <pc:docMk/>
            <pc:sldMk cId="1992069397" sldId="276"/>
            <ac:spMk id="5" creationId="{CDDFD083-0DC2-4881-B768-B1A5A5ADAB98}"/>
          </ac:spMkLst>
        </pc:spChg>
      </pc:sldChg>
      <pc:sldChg chg="addSp modSp">
        <pc:chgData name="Kuba Wisniewski" userId="3f44b0fa8d659153" providerId="LiveId" clId="{11AF3C21-84CE-4502-AB1E-1C1C9C7C8250}" dt="2019-02-21T15:32:49.440" v="47" actId="20577"/>
        <pc:sldMkLst>
          <pc:docMk/>
          <pc:sldMk cId="1367049764" sldId="277"/>
        </pc:sldMkLst>
        <pc:spChg chg="add mod">
          <ac:chgData name="Kuba Wisniewski" userId="3f44b0fa8d659153" providerId="LiveId" clId="{11AF3C21-84CE-4502-AB1E-1C1C9C7C8250}" dt="2019-02-21T15:32:49.440" v="47" actId="20577"/>
          <ac:spMkLst>
            <pc:docMk/>
            <pc:sldMk cId="1367049764" sldId="277"/>
            <ac:spMk id="5" creationId="{7F653E3B-99F0-438A-94EC-C8AD10BCBA66}"/>
          </ac:spMkLst>
        </pc:spChg>
      </pc:sldChg>
      <pc:sldChg chg="addSp modSp">
        <pc:chgData name="Kuba Wisniewski" userId="3f44b0fa8d659153" providerId="LiveId" clId="{11AF3C21-84CE-4502-AB1E-1C1C9C7C8250}" dt="2019-02-21T15:29:54.261" v="5" actId="20577"/>
        <pc:sldMkLst>
          <pc:docMk/>
          <pc:sldMk cId="789960919" sldId="278"/>
        </pc:sldMkLst>
        <pc:spChg chg="add mod">
          <ac:chgData name="Kuba Wisniewski" userId="3f44b0fa8d659153" providerId="LiveId" clId="{11AF3C21-84CE-4502-AB1E-1C1C9C7C8250}" dt="2019-02-21T15:29:54.261" v="5" actId="20577"/>
          <ac:spMkLst>
            <pc:docMk/>
            <pc:sldMk cId="789960919" sldId="278"/>
            <ac:spMk id="5" creationId="{2FD3290B-91CA-482C-9538-F2FA823BB17C}"/>
          </ac:spMkLst>
        </pc:spChg>
      </pc:sldChg>
      <pc:sldChg chg="addSp modSp">
        <pc:chgData name="Kuba Wisniewski" userId="3f44b0fa8d659153" providerId="LiveId" clId="{11AF3C21-84CE-4502-AB1E-1C1C9C7C8250}" dt="2019-02-21T15:32:57.505" v="49" actId="20577"/>
        <pc:sldMkLst>
          <pc:docMk/>
          <pc:sldMk cId="2227950191" sldId="279"/>
        </pc:sldMkLst>
        <pc:spChg chg="add mod">
          <ac:chgData name="Kuba Wisniewski" userId="3f44b0fa8d659153" providerId="LiveId" clId="{11AF3C21-84CE-4502-AB1E-1C1C9C7C8250}" dt="2019-02-21T15:32:57.505" v="49" actId="20577"/>
          <ac:spMkLst>
            <pc:docMk/>
            <pc:sldMk cId="2227950191" sldId="279"/>
            <ac:spMk id="5" creationId="{9458DF08-8547-443B-A4E8-72DEBB70C4AD}"/>
          </ac:spMkLst>
        </pc:spChg>
      </pc:sldChg>
      <pc:sldChg chg="addSp modSp">
        <pc:chgData name="Kuba Wisniewski" userId="3f44b0fa8d659153" providerId="LiveId" clId="{11AF3C21-84CE-4502-AB1E-1C1C9C7C8250}" dt="2019-02-21T15:33:05.894" v="51" actId="20577"/>
        <pc:sldMkLst>
          <pc:docMk/>
          <pc:sldMk cId="1718729475" sldId="280"/>
        </pc:sldMkLst>
        <pc:spChg chg="add mod">
          <ac:chgData name="Kuba Wisniewski" userId="3f44b0fa8d659153" providerId="LiveId" clId="{11AF3C21-84CE-4502-AB1E-1C1C9C7C8250}" dt="2019-02-21T15:33:05.894" v="51" actId="20577"/>
          <ac:spMkLst>
            <pc:docMk/>
            <pc:sldMk cId="1718729475" sldId="280"/>
            <ac:spMk id="5" creationId="{DF3B8263-C683-4149-8B7D-8E6EBAF92D88}"/>
          </ac:spMkLst>
        </pc:spChg>
      </pc:sldChg>
      <pc:sldChg chg="addSp modSp">
        <pc:chgData name="Kuba Wisniewski" userId="3f44b0fa8d659153" providerId="LiveId" clId="{11AF3C21-84CE-4502-AB1E-1C1C9C7C8250}" dt="2019-02-21T15:33:12.971" v="53" actId="20577"/>
        <pc:sldMkLst>
          <pc:docMk/>
          <pc:sldMk cId="2123444869" sldId="281"/>
        </pc:sldMkLst>
        <pc:spChg chg="add mod">
          <ac:chgData name="Kuba Wisniewski" userId="3f44b0fa8d659153" providerId="LiveId" clId="{11AF3C21-84CE-4502-AB1E-1C1C9C7C8250}" dt="2019-02-21T15:33:12.971" v="53" actId="20577"/>
          <ac:spMkLst>
            <pc:docMk/>
            <pc:sldMk cId="2123444869" sldId="281"/>
            <ac:spMk id="5" creationId="{F5B151DC-DCF6-45F6-9A4C-7EFA3F809926}"/>
          </ac:spMkLst>
        </pc:spChg>
      </pc:sldChg>
      <pc:sldChg chg="addSp modSp">
        <pc:chgData name="Kuba Wisniewski" userId="3f44b0fa8d659153" providerId="LiveId" clId="{11AF3C21-84CE-4502-AB1E-1C1C9C7C8250}" dt="2019-02-21T15:33:44.650" v="61" actId="20577"/>
        <pc:sldMkLst>
          <pc:docMk/>
          <pc:sldMk cId="3939180489" sldId="282"/>
        </pc:sldMkLst>
        <pc:spChg chg="add mod">
          <ac:chgData name="Kuba Wisniewski" userId="3f44b0fa8d659153" providerId="LiveId" clId="{11AF3C21-84CE-4502-AB1E-1C1C9C7C8250}" dt="2019-02-21T15:33:44.650" v="61" actId="20577"/>
          <ac:spMkLst>
            <pc:docMk/>
            <pc:sldMk cId="3939180489" sldId="282"/>
            <ac:spMk id="5" creationId="{1A3F0E25-F164-45FD-AA32-4ECC64E0C399}"/>
          </ac:spMkLst>
        </pc:spChg>
      </pc:sldChg>
      <pc:sldChg chg="addSp modSp">
        <pc:chgData name="Kuba Wisniewski" userId="3f44b0fa8d659153" providerId="LiveId" clId="{11AF3C21-84CE-4502-AB1E-1C1C9C7C8250}" dt="2019-02-21T15:30:03.932" v="7" actId="20577"/>
        <pc:sldMkLst>
          <pc:docMk/>
          <pc:sldMk cId="2475006208" sldId="285"/>
        </pc:sldMkLst>
        <pc:spChg chg="add mod">
          <ac:chgData name="Kuba Wisniewski" userId="3f44b0fa8d659153" providerId="LiveId" clId="{11AF3C21-84CE-4502-AB1E-1C1C9C7C8250}" dt="2019-02-21T15:30:03.932" v="7" actId="20577"/>
          <ac:spMkLst>
            <pc:docMk/>
            <pc:sldMk cId="2475006208" sldId="285"/>
            <ac:spMk id="5" creationId="{656C59A4-EE63-4F5F-A26D-2A5C3F90590B}"/>
          </ac:spMkLst>
        </pc:spChg>
      </pc:sldChg>
      <pc:sldChg chg="addSp modSp">
        <pc:chgData name="Kuba Wisniewski" userId="3f44b0fa8d659153" providerId="LiveId" clId="{11AF3C21-84CE-4502-AB1E-1C1C9C7C8250}" dt="2019-02-21T15:31:22.273" v="25" actId="20577"/>
        <pc:sldMkLst>
          <pc:docMk/>
          <pc:sldMk cId="3198574478" sldId="288"/>
        </pc:sldMkLst>
        <pc:spChg chg="add mod">
          <ac:chgData name="Kuba Wisniewski" userId="3f44b0fa8d659153" providerId="LiveId" clId="{11AF3C21-84CE-4502-AB1E-1C1C9C7C8250}" dt="2019-02-21T15:31:22.273" v="25" actId="20577"/>
          <ac:spMkLst>
            <pc:docMk/>
            <pc:sldMk cId="3198574478" sldId="288"/>
            <ac:spMk id="5" creationId="{FA796528-8B68-4F21-9024-4621AD9D9C2B}"/>
          </ac:spMkLst>
        </pc:spChg>
      </pc:sldChg>
      <pc:sldChg chg="addSp modSp">
        <pc:chgData name="Kuba Wisniewski" userId="3f44b0fa8d659153" providerId="LiveId" clId="{11AF3C21-84CE-4502-AB1E-1C1C9C7C8250}" dt="2019-02-21T15:30:11.699" v="9" actId="20577"/>
        <pc:sldMkLst>
          <pc:docMk/>
          <pc:sldMk cId="813261814" sldId="297"/>
        </pc:sldMkLst>
        <pc:spChg chg="add mod">
          <ac:chgData name="Kuba Wisniewski" userId="3f44b0fa8d659153" providerId="LiveId" clId="{11AF3C21-84CE-4502-AB1E-1C1C9C7C8250}" dt="2019-02-21T15:30:11.699" v="9" actId="20577"/>
          <ac:spMkLst>
            <pc:docMk/>
            <pc:sldMk cId="813261814" sldId="297"/>
            <ac:spMk id="5" creationId="{B5C10C02-EC95-4BD9-ADBD-76D026BDBB55}"/>
          </ac:spMkLst>
        </pc:spChg>
      </pc:sldChg>
      <pc:sldChg chg="addSp modSp">
        <pc:chgData name="Kuba Wisniewski" userId="3f44b0fa8d659153" providerId="LiveId" clId="{11AF3C21-84CE-4502-AB1E-1C1C9C7C8250}" dt="2019-02-21T15:30:20.098" v="11" actId="20577"/>
        <pc:sldMkLst>
          <pc:docMk/>
          <pc:sldMk cId="2721675640" sldId="298"/>
        </pc:sldMkLst>
        <pc:spChg chg="add mod">
          <ac:chgData name="Kuba Wisniewski" userId="3f44b0fa8d659153" providerId="LiveId" clId="{11AF3C21-84CE-4502-AB1E-1C1C9C7C8250}" dt="2019-02-21T15:30:20.098" v="11" actId="20577"/>
          <ac:spMkLst>
            <pc:docMk/>
            <pc:sldMk cId="2721675640" sldId="298"/>
            <ac:spMk id="5" creationId="{6EABA4B7-3FF4-4ADF-8C1C-C25A1EB1D007}"/>
          </ac:spMkLst>
        </pc:spChg>
      </pc:sldChg>
      <pc:sldChg chg="addSp modSp">
        <pc:chgData name="Kuba Wisniewski" userId="3f44b0fa8d659153" providerId="LiveId" clId="{11AF3C21-84CE-4502-AB1E-1C1C9C7C8250}" dt="2019-02-21T15:30:28.529" v="13" actId="20577"/>
        <pc:sldMkLst>
          <pc:docMk/>
          <pc:sldMk cId="3489555941" sldId="301"/>
        </pc:sldMkLst>
        <pc:spChg chg="add mod">
          <ac:chgData name="Kuba Wisniewski" userId="3f44b0fa8d659153" providerId="LiveId" clId="{11AF3C21-84CE-4502-AB1E-1C1C9C7C8250}" dt="2019-02-21T15:30:28.529" v="13" actId="20577"/>
          <ac:spMkLst>
            <pc:docMk/>
            <pc:sldMk cId="3489555941" sldId="301"/>
            <ac:spMk id="5" creationId="{9FFDCF29-CB79-4346-B7E5-2A7C55E55151}"/>
          </ac:spMkLst>
        </pc:spChg>
      </pc:sldChg>
      <pc:sldChg chg="addSp modSp">
        <pc:chgData name="Kuba Wisniewski" userId="3f44b0fa8d659153" providerId="LiveId" clId="{11AF3C21-84CE-4502-AB1E-1C1C9C7C8250}" dt="2019-02-21T15:30:36.281" v="15" actId="20577"/>
        <pc:sldMkLst>
          <pc:docMk/>
          <pc:sldMk cId="1930168449" sldId="302"/>
        </pc:sldMkLst>
        <pc:spChg chg="add mod">
          <ac:chgData name="Kuba Wisniewski" userId="3f44b0fa8d659153" providerId="LiveId" clId="{11AF3C21-84CE-4502-AB1E-1C1C9C7C8250}" dt="2019-02-21T15:30:36.281" v="15" actId="20577"/>
          <ac:spMkLst>
            <pc:docMk/>
            <pc:sldMk cId="1930168449" sldId="302"/>
            <ac:spMk id="5" creationId="{5DC35F68-4181-48D9-86F6-03521894B559}"/>
          </ac:spMkLst>
        </pc:spChg>
      </pc:sldChg>
      <pc:sldChg chg="addSp modSp">
        <pc:chgData name="Kuba Wisniewski" userId="3f44b0fa8d659153" providerId="LiveId" clId="{11AF3C21-84CE-4502-AB1E-1C1C9C7C8250}" dt="2019-02-21T15:30:43.982" v="17" actId="20577"/>
        <pc:sldMkLst>
          <pc:docMk/>
          <pc:sldMk cId="38762335" sldId="303"/>
        </pc:sldMkLst>
        <pc:spChg chg="add mod">
          <ac:chgData name="Kuba Wisniewski" userId="3f44b0fa8d659153" providerId="LiveId" clId="{11AF3C21-84CE-4502-AB1E-1C1C9C7C8250}" dt="2019-02-21T15:30:43.982" v="17" actId="20577"/>
          <ac:spMkLst>
            <pc:docMk/>
            <pc:sldMk cId="38762335" sldId="303"/>
            <ac:spMk id="5" creationId="{D74E14F6-0B92-400C-B55F-C156ECA1210F}"/>
          </ac:spMkLst>
        </pc:spChg>
      </pc:sldChg>
      <pc:sldChg chg="addSp modSp">
        <pc:chgData name="Kuba Wisniewski" userId="3f44b0fa8d659153" providerId="LiveId" clId="{11AF3C21-84CE-4502-AB1E-1C1C9C7C8250}" dt="2019-02-21T15:35:01.879" v="65" actId="20577"/>
        <pc:sldMkLst>
          <pc:docMk/>
          <pc:sldMk cId="1017108523" sldId="304"/>
        </pc:sldMkLst>
        <pc:spChg chg="mod">
          <ac:chgData name="Kuba Wisniewski" userId="3f44b0fa8d659153" providerId="LiveId" clId="{11AF3C21-84CE-4502-AB1E-1C1C9C7C8250}" dt="2019-02-21T15:35:01.879" v="65" actId="20577"/>
          <ac:spMkLst>
            <pc:docMk/>
            <pc:sldMk cId="1017108523" sldId="304"/>
            <ac:spMk id="2" creationId="{0C7260E8-6F4C-4B52-8C05-5E81C8C0AC8E}"/>
          </ac:spMkLst>
        </pc:spChg>
        <pc:spChg chg="add mod">
          <ac:chgData name="Kuba Wisniewski" userId="3f44b0fa8d659153" providerId="LiveId" clId="{11AF3C21-84CE-4502-AB1E-1C1C9C7C8250}" dt="2019-02-21T15:30:54.597" v="19" actId="20577"/>
          <ac:spMkLst>
            <pc:docMk/>
            <pc:sldMk cId="1017108523" sldId="304"/>
            <ac:spMk id="5" creationId="{FC18EB9E-ADFE-43C3-9502-CD58606516DE}"/>
          </ac:spMkLst>
        </pc:spChg>
      </pc:sldChg>
      <pc:sldChg chg="addSp modSp">
        <pc:chgData name="Kuba Wisniewski" userId="3f44b0fa8d659153" providerId="LiveId" clId="{11AF3C21-84CE-4502-AB1E-1C1C9C7C8250}" dt="2019-02-21T15:31:05.525" v="21" actId="20577"/>
        <pc:sldMkLst>
          <pc:docMk/>
          <pc:sldMk cId="2899009314" sldId="305"/>
        </pc:sldMkLst>
        <pc:spChg chg="add mod">
          <ac:chgData name="Kuba Wisniewski" userId="3f44b0fa8d659153" providerId="LiveId" clId="{11AF3C21-84CE-4502-AB1E-1C1C9C7C8250}" dt="2019-02-21T15:31:05.525" v="21" actId="20577"/>
          <ac:spMkLst>
            <pc:docMk/>
            <pc:sldMk cId="2899009314" sldId="305"/>
            <ac:spMk id="5" creationId="{C5334FA1-1178-4387-B1D8-8FCA94711AED}"/>
          </ac:spMkLst>
        </pc:spChg>
      </pc:sldChg>
      <pc:sldChg chg="addSp modSp">
        <pc:chgData name="Kuba Wisniewski" userId="3f44b0fa8d659153" providerId="LiveId" clId="{11AF3C21-84CE-4502-AB1E-1C1C9C7C8250}" dt="2019-02-21T15:31:13.350" v="23" actId="20577"/>
        <pc:sldMkLst>
          <pc:docMk/>
          <pc:sldMk cId="4290508034" sldId="307"/>
        </pc:sldMkLst>
        <pc:spChg chg="add mod">
          <ac:chgData name="Kuba Wisniewski" userId="3f44b0fa8d659153" providerId="LiveId" clId="{11AF3C21-84CE-4502-AB1E-1C1C9C7C8250}" dt="2019-02-21T15:31:13.350" v="23" actId="20577"/>
          <ac:spMkLst>
            <pc:docMk/>
            <pc:sldMk cId="4290508034" sldId="307"/>
            <ac:spMk id="5" creationId="{F79CF117-D69B-49D4-B532-2C4420E799E5}"/>
          </ac:spMkLst>
        </pc:spChg>
      </pc:sldChg>
      <pc:sldChg chg="addSp modSp">
        <pc:chgData name="Kuba Wisniewski" userId="3f44b0fa8d659153" providerId="LiveId" clId="{11AF3C21-84CE-4502-AB1E-1C1C9C7C8250}" dt="2019-02-21T15:33:36.051" v="59" actId="20577"/>
        <pc:sldMkLst>
          <pc:docMk/>
          <pc:sldMk cId="1120517869" sldId="308"/>
        </pc:sldMkLst>
        <pc:spChg chg="add mod">
          <ac:chgData name="Kuba Wisniewski" userId="3f44b0fa8d659153" providerId="LiveId" clId="{11AF3C21-84CE-4502-AB1E-1C1C9C7C8250}" dt="2019-02-21T15:33:36.051" v="59" actId="20577"/>
          <ac:spMkLst>
            <pc:docMk/>
            <pc:sldMk cId="1120517869" sldId="308"/>
            <ac:spMk id="5" creationId="{CAD5BE48-8D2C-4A8F-95D9-0235EEA20407}"/>
          </ac:spMkLst>
        </pc:spChg>
      </pc:sldChg>
      <pc:sldChg chg="addSp modSp">
        <pc:chgData name="Kuba Wisniewski" userId="3f44b0fa8d659153" providerId="LiveId" clId="{11AF3C21-84CE-4502-AB1E-1C1C9C7C8250}" dt="2019-02-21T15:33:52.919" v="63" actId="20577"/>
        <pc:sldMkLst>
          <pc:docMk/>
          <pc:sldMk cId="2522068357" sldId="309"/>
        </pc:sldMkLst>
        <pc:spChg chg="add mod">
          <ac:chgData name="Kuba Wisniewski" userId="3f44b0fa8d659153" providerId="LiveId" clId="{11AF3C21-84CE-4502-AB1E-1C1C9C7C8250}" dt="2019-02-21T15:33:52.919" v="63" actId="20577"/>
          <ac:spMkLst>
            <pc:docMk/>
            <pc:sldMk cId="2522068357" sldId="309"/>
            <ac:spMk id="5" creationId="{7F7ADFEA-F571-4C9C-861B-02976B308FD3}"/>
          </ac:spMkLst>
        </pc:spChg>
      </pc:sldChg>
    </pc:docChg>
  </pc:docChgLst>
  <pc:docChgLst>
    <pc:chgData name="Kuba Wisniewski" userId="3f44b0fa8d659153" providerId="LiveId" clId="{AB2F0A68-BE1A-4A13-B38D-2A0A64430AA4}"/>
    <pc:docChg chg="undo custSel addSld delSld modSld modMainMaster">
      <pc:chgData name="Kuba Wisniewski" userId="3f44b0fa8d659153" providerId="LiveId" clId="{AB2F0A68-BE1A-4A13-B38D-2A0A64430AA4}" dt="2019-01-21T10:23:20.608" v="1585" actId="1076"/>
      <pc:docMkLst>
        <pc:docMk/>
      </pc:docMkLst>
      <pc:sldChg chg="modSp modNotesTx">
        <pc:chgData name="Kuba Wisniewski" userId="3f44b0fa8d659153" providerId="LiveId" clId="{AB2F0A68-BE1A-4A13-B38D-2A0A64430AA4}" dt="2019-01-21T09:53:03.872" v="1345" actId="1076"/>
        <pc:sldMkLst>
          <pc:docMk/>
          <pc:sldMk cId="352568138" sldId="258"/>
        </pc:sldMkLst>
        <pc:spChg chg="mod">
          <ac:chgData name="Kuba Wisniewski" userId="3f44b0fa8d659153" providerId="LiveId" clId="{AB2F0A68-BE1A-4A13-B38D-2A0A64430AA4}" dt="2019-01-21T09:52:50.547" v="1343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2:56.397" v="1344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3:03.872" v="1345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09:54:15.279" v="1357" actId="20577"/>
        <pc:sldMkLst>
          <pc:docMk/>
          <pc:sldMk cId="2610562718" sldId="260"/>
        </pc:sldMkLst>
        <pc:spChg chg="mod">
          <ac:chgData name="Kuba Wisniewski" userId="3f44b0fa8d659153" providerId="LiveId" clId="{AB2F0A68-BE1A-4A13-B38D-2A0A64430AA4}" dt="2019-01-21T09:53:44.228" v="1351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3:53.852" v="1352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4:15.279" v="1357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 setBg">
        <pc:chgData name="Kuba Wisniewski" userId="3f44b0fa8d659153" providerId="LiveId" clId="{AB2F0A68-BE1A-4A13-B38D-2A0A64430AA4}" dt="2019-01-21T09:44:14.099" v="1270" actId="255"/>
        <pc:sldMkLst>
          <pc:docMk/>
          <pc:sldMk cId="684914489" sldId="262"/>
        </pc:sldMkLst>
        <pc:spChg chg="mod">
          <ac:chgData name="Kuba Wisniewski" userId="3f44b0fa8d659153" providerId="LiveId" clId="{AB2F0A68-BE1A-4A13-B38D-2A0A64430AA4}" dt="2019-01-21T09:44:14.099" v="1270" actId="255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3:47.330" v="1268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4:01.127" v="1269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20:26.726" v="1552" actId="1076"/>
        <pc:sldMkLst>
          <pc:docMk/>
          <pc:sldMk cId="2009182012" sldId="263"/>
        </pc:sldMkLst>
        <pc:spChg chg="mod">
          <ac:chgData name="Kuba Wisniewski" userId="3f44b0fa8d659153" providerId="LiveId" clId="{AB2F0A68-BE1A-4A13-B38D-2A0A64430AA4}" dt="2019-01-21T10:20:12.519" v="1550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20:18.384" v="1551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20:26.726" v="1552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21:04.940" v="1561" actId="27636"/>
        <pc:sldMkLst>
          <pc:docMk/>
          <pc:sldMk cId="3966047843" sldId="265"/>
        </pc:sldMkLst>
        <pc:spChg chg="mod">
          <ac:chgData name="Kuba Wisniewski" userId="3f44b0fa8d659153" providerId="LiveId" clId="{AB2F0A68-BE1A-4A13-B38D-2A0A64430AA4}" dt="2019-01-21T10:20:35.080" v="1553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20:47.782" v="1556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21:04.940" v="1561" actId="27636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09:55:01.702" v="1364" actId="1076"/>
        <pc:sldMkLst>
          <pc:docMk/>
          <pc:sldMk cId="912130363" sldId="267"/>
        </pc:sldMkLst>
        <pc:spChg chg="mod">
          <ac:chgData name="Kuba Wisniewski" userId="3f44b0fa8d659153" providerId="LiveId" clId="{AB2F0A68-BE1A-4A13-B38D-2A0A64430AA4}" dt="2019-01-21T09:54:45.888" v="1362" actId="14100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4:52.902" v="1363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5:01.702" v="1364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09:55:41.709" v="1371" actId="1076"/>
        <pc:sldMkLst>
          <pc:docMk/>
          <pc:sldMk cId="2048691521" sldId="268"/>
        </pc:sldMkLst>
        <pc:spChg chg="mod">
          <ac:chgData name="Kuba Wisniewski" userId="3f44b0fa8d659153" providerId="LiveId" clId="{AB2F0A68-BE1A-4A13-B38D-2A0A64430AA4}" dt="2019-01-21T09:55:11.465" v="1365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5:25.324" v="1368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5:41.709" v="1371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4:43.851" v="1273" actId="1076"/>
        <pc:sldMkLst>
          <pc:docMk/>
          <pc:sldMk cId="1701544960" sldId="269"/>
        </pc:sldMkLst>
        <pc:spChg chg="mod">
          <ac:chgData name="Kuba Wisniewski" userId="3f44b0fa8d659153" providerId="LiveId" clId="{AB2F0A68-BE1A-4A13-B38D-2A0A64430AA4}" dt="2019-01-21T09:44:24.986" v="1271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4:31.713" v="1272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4:43.851" v="1273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09:57:35.755" v="1381" actId="1076"/>
        <pc:sldMkLst>
          <pc:docMk/>
          <pc:sldMk cId="412673396" sldId="270"/>
        </pc:sldMkLst>
        <pc:spChg chg="mod">
          <ac:chgData name="Kuba Wisniewski" userId="3f44b0fa8d659153" providerId="LiveId" clId="{AB2F0A68-BE1A-4A13-B38D-2A0A64430AA4}" dt="2019-01-21T09:56:55.919" v="1376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7:08.555" v="1378" actId="14100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7:35.755" v="1381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09:59:25.942" v="1405" actId="1076"/>
        <pc:sldMkLst>
          <pc:docMk/>
          <pc:sldMk cId="3044692101" sldId="271"/>
        </pc:sldMkLst>
        <pc:spChg chg="mod">
          <ac:chgData name="Kuba Wisniewski" userId="3f44b0fa8d659153" providerId="LiveId" clId="{AB2F0A68-BE1A-4A13-B38D-2A0A64430AA4}" dt="2019-01-21T09:58:47.474" v="1398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8:53.466" v="1399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9:25.942" v="1405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00:35.786" v="1414" actId="1076"/>
        <pc:sldMkLst>
          <pc:docMk/>
          <pc:sldMk cId="2874104952" sldId="272"/>
        </pc:sldMkLst>
        <pc:spChg chg="mod">
          <ac:chgData name="Kuba Wisniewski" userId="3f44b0fa8d659153" providerId="LiveId" clId="{AB2F0A68-BE1A-4A13-B38D-2A0A64430AA4}" dt="2019-01-21T09:59:46.753" v="1408" actId="14100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00:23.686" v="1411" actId="2763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00:35.786" v="1414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1:40.706" v="1429" actId="27636"/>
        <pc:sldMkLst>
          <pc:docMk/>
          <pc:sldMk cId="2186872378" sldId="273"/>
        </pc:sldMkLst>
        <pc:spChg chg="mod">
          <ac:chgData name="Kuba Wisniewski" userId="3f44b0fa8d659153" providerId="LiveId" clId="{AB2F0A68-BE1A-4A13-B38D-2A0A64430AA4}" dt="2019-01-21T10:10:52.582" v="1417" actId="14100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1:23.183" v="1423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1:40.706" v="1429" actId="27636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2:54.558" v="1440" actId="1076"/>
        <pc:sldMkLst>
          <pc:docMk/>
          <pc:sldMk cId="1638805795" sldId="274"/>
        </pc:sldMkLst>
        <pc:spChg chg="mod">
          <ac:chgData name="Kuba Wisniewski" userId="3f44b0fa8d659153" providerId="LiveId" clId="{AB2F0A68-BE1A-4A13-B38D-2A0A64430AA4}" dt="2019-01-21T10:12:23.064" v="1436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2:44.079" v="1437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2:54.558" v="1440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3:37.505" v="1445" actId="14100"/>
        <pc:sldMkLst>
          <pc:docMk/>
          <pc:sldMk cId="1992069397" sldId="276"/>
        </pc:sldMkLst>
        <pc:spChg chg="mod">
          <ac:chgData name="Kuba Wisniewski" userId="3f44b0fa8d659153" providerId="LiveId" clId="{AB2F0A68-BE1A-4A13-B38D-2A0A64430AA4}" dt="2019-01-21T10:13:15.938" v="1441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3:23.414" v="1442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3:37.505" v="1445" actId="14100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4:31.301" v="1452" actId="1076"/>
        <pc:sldMkLst>
          <pc:docMk/>
          <pc:sldMk cId="1367049764" sldId="277"/>
        </pc:sldMkLst>
        <pc:spChg chg="mod">
          <ac:chgData name="Kuba Wisniewski" userId="3f44b0fa8d659153" providerId="LiveId" clId="{AB2F0A68-BE1A-4A13-B38D-2A0A64430AA4}" dt="2019-01-21T10:14:15.639" v="1449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4:21.774" v="1450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4:31.301" v="1452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5:39.480" v="1281" actId="1076"/>
        <pc:sldMkLst>
          <pc:docMk/>
          <pc:sldMk cId="789960919" sldId="278"/>
        </pc:sldMkLst>
        <pc:spChg chg="mod">
          <ac:chgData name="Kuba Wisniewski" userId="3f44b0fa8d659153" providerId="LiveId" clId="{AB2F0A68-BE1A-4A13-B38D-2A0A64430AA4}" dt="2019-01-21T09:45:19.515" v="1278" actId="14100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5:27.302" v="1279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5:39.480" v="1281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5:02.832" v="1458" actId="1076"/>
        <pc:sldMkLst>
          <pc:docMk/>
          <pc:sldMk cId="2227950191" sldId="279"/>
        </pc:sldMkLst>
        <pc:spChg chg="mod">
          <ac:chgData name="Kuba Wisniewski" userId="3f44b0fa8d659153" providerId="LiveId" clId="{AB2F0A68-BE1A-4A13-B38D-2A0A64430AA4}" dt="2019-01-21T10:14:47.410" v="1455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4:53.553" v="1456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5:02.832" v="1458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6:01.742" v="1469" actId="1076"/>
        <pc:sldMkLst>
          <pc:docMk/>
          <pc:sldMk cId="1718729475" sldId="280"/>
        </pc:sldMkLst>
        <pc:spChg chg="mod">
          <ac:chgData name="Kuba Wisniewski" userId="3f44b0fa8d659153" providerId="LiveId" clId="{AB2F0A68-BE1A-4A13-B38D-2A0A64430AA4}" dt="2019-01-21T10:15:31.801" v="1463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5:48.274" v="1467" actId="2763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6:01.742" v="1469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19:55.269" v="1549" actId="313"/>
        <pc:sldMkLst>
          <pc:docMk/>
          <pc:sldMk cId="2123444869" sldId="281"/>
        </pc:sldMkLst>
        <pc:spChg chg="mod">
          <ac:chgData name="Kuba Wisniewski" userId="3f44b0fa8d659153" providerId="LiveId" clId="{AB2F0A68-BE1A-4A13-B38D-2A0A64430AA4}" dt="2019-01-21T10:19:55.269" v="1549" actId="313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18:57.530" v="1541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19:28.382" v="1546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22:54.428" v="1579" actId="1076"/>
        <pc:sldMkLst>
          <pc:docMk/>
          <pc:sldMk cId="3939180489" sldId="282"/>
        </pc:sldMkLst>
        <pc:spChg chg="mod">
          <ac:chgData name="Kuba Wisniewski" userId="3f44b0fa8d659153" providerId="LiveId" clId="{AB2F0A68-BE1A-4A13-B38D-2A0A64430AA4}" dt="2019-01-21T10:22:30.866" v="1573" actId="1410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22:36.571" v="1574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22:54.428" v="1579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6:31.963" v="1288" actId="1076"/>
        <pc:sldMkLst>
          <pc:docMk/>
          <pc:sldMk cId="2475006208" sldId="285"/>
        </pc:sldMkLst>
        <pc:spChg chg="mod">
          <ac:chgData name="Kuba Wisniewski" userId="3f44b0fa8d659153" providerId="LiveId" clId="{AB2F0A68-BE1A-4A13-B38D-2A0A64430AA4}" dt="2019-01-21T09:46:12.834" v="1285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6:20.614" v="1286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6:31.963" v="1288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52:21.699" v="1338" actId="1076"/>
        <pc:sldMkLst>
          <pc:docMk/>
          <pc:sldMk cId="3198574478" sldId="288"/>
        </pc:sldMkLst>
        <pc:spChg chg="mod">
          <ac:chgData name="Kuba Wisniewski" userId="3f44b0fa8d659153" providerId="LiveId" clId="{AB2F0A68-BE1A-4A13-B38D-2A0A64430AA4}" dt="2019-01-21T09:51:59.275" v="1335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2:05.744" v="1336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2:21.699" v="1338" actId="1076"/>
          <ac:spMkLst>
            <pc:docMk/>
            <pc:sldMk cId="3198574478" sldId="288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7:07.600" v="1292" actId="1076"/>
        <pc:sldMkLst>
          <pc:docMk/>
          <pc:sldMk cId="813261814" sldId="297"/>
        </pc:sldMkLst>
        <pc:spChg chg="mod">
          <ac:chgData name="Kuba Wisniewski" userId="3f44b0fa8d659153" providerId="LiveId" clId="{AB2F0A68-BE1A-4A13-B38D-2A0A64430AA4}" dt="2019-01-21T09:46:45.223" v="1289" actId="1076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6:51.572" v="1290" actId="1076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7:07.600" v="1292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7:34.163" v="1295" actId="1076"/>
        <pc:sldMkLst>
          <pc:docMk/>
          <pc:sldMk cId="2721675640" sldId="298"/>
        </pc:sldMkLst>
        <pc:spChg chg="mod">
          <ac:chgData name="Kuba Wisniewski" userId="3f44b0fa8d659153" providerId="LiveId" clId="{AB2F0A68-BE1A-4A13-B38D-2A0A64430AA4}" dt="2019-01-21T09:47:17.643" v="1293" actId="1076"/>
          <ac:spMkLst>
            <pc:docMk/>
            <pc:sldMk cId="2721675640" sldId="29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7:24.464" v="1294" actId="1076"/>
          <ac:spMkLst>
            <pc:docMk/>
            <pc:sldMk cId="2721675640" sldId="29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7:34.163" v="1295" actId="1076"/>
          <ac:spMkLst>
            <pc:docMk/>
            <pc:sldMk cId="2721675640" sldId="298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8:11.073" v="1301" actId="1076"/>
        <pc:sldMkLst>
          <pc:docMk/>
          <pc:sldMk cId="3489555941" sldId="301"/>
        </pc:sldMkLst>
        <pc:spChg chg="mod">
          <ac:chgData name="Kuba Wisniewski" userId="3f44b0fa8d659153" providerId="LiveId" clId="{AB2F0A68-BE1A-4A13-B38D-2A0A64430AA4}" dt="2019-01-21T09:47:52.604" v="1298" actId="1076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7:59.232" v="1299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8:11.073" v="1301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8:45.039" v="1306" actId="1076"/>
        <pc:sldMkLst>
          <pc:docMk/>
          <pc:sldMk cId="1930168449" sldId="302"/>
        </pc:sldMkLst>
        <pc:spChg chg="mod">
          <ac:chgData name="Kuba Wisniewski" userId="3f44b0fa8d659153" providerId="LiveId" clId="{AB2F0A68-BE1A-4A13-B38D-2A0A64430AA4}" dt="2019-01-21T09:48:29.364" v="1304" actId="1076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8:35.488" v="1305" actId="1076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8:45.039" v="1306" actId="1076"/>
          <ac:spMkLst>
            <pc:docMk/>
            <pc:sldMk cId="1930168449" sldId="302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9:23.017" v="1313" actId="1076"/>
        <pc:sldMkLst>
          <pc:docMk/>
          <pc:sldMk cId="38762335" sldId="303"/>
        </pc:sldMkLst>
        <pc:spChg chg="mod">
          <ac:chgData name="Kuba Wisniewski" userId="3f44b0fa8d659153" providerId="LiveId" clId="{AB2F0A68-BE1A-4A13-B38D-2A0A64430AA4}" dt="2019-01-21T09:49:04.745" v="1310" actId="255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9:12.620" v="1311" actId="1076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9:23.017" v="1313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49:59.640" v="1319" actId="1076"/>
        <pc:sldMkLst>
          <pc:docMk/>
          <pc:sldMk cId="1017108523" sldId="304"/>
        </pc:sldMkLst>
        <pc:spChg chg="mod">
          <ac:chgData name="Kuba Wisniewski" userId="3f44b0fa8d659153" providerId="LiveId" clId="{AB2F0A68-BE1A-4A13-B38D-2A0A64430AA4}" dt="2019-01-21T09:49:39.127" v="1316" actId="14100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49:44.348" v="1317" actId="1076"/>
          <ac:spMkLst>
            <pc:docMk/>
            <pc:sldMk cId="1017108523" sldId="304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49:59.640" v="1319" actId="1076"/>
          <ac:spMkLst>
            <pc:docMk/>
            <pc:sldMk cId="1017108523" sldId="304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50:53.531" v="1326" actId="1076"/>
        <pc:sldMkLst>
          <pc:docMk/>
          <pc:sldMk cId="2899009314" sldId="305"/>
        </pc:sldMkLst>
        <pc:spChg chg="mod">
          <ac:chgData name="Kuba Wisniewski" userId="3f44b0fa8d659153" providerId="LiveId" clId="{AB2F0A68-BE1A-4A13-B38D-2A0A64430AA4}" dt="2019-01-21T09:50:23.311" v="1323" actId="1076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0:31.986" v="1324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0:53.531" v="1326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09:51:50.994" v="1334" actId="1076"/>
        <pc:sldMkLst>
          <pc:docMk/>
          <pc:sldMk cId="4290508034" sldId="307"/>
        </pc:sldMkLst>
        <pc:spChg chg="mod">
          <ac:chgData name="Kuba Wisniewski" userId="3f44b0fa8d659153" providerId="LiveId" clId="{AB2F0A68-BE1A-4A13-B38D-2A0A64430AA4}" dt="2019-01-21T09:51:20.990" v="1331" actId="20577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09:51:28.162" v="1332" actId="1076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09:51:50.994" v="1334" actId="1076"/>
          <ac:spMkLst>
            <pc:docMk/>
            <pc:sldMk cId="4290508034" sldId="307"/>
            <ac:spMk id="6" creationId="{AF4B846A-47B4-4043-9783-413B6B743F08}"/>
          </ac:spMkLst>
        </pc:spChg>
      </pc:sldChg>
      <pc:sldChg chg="modSp modNotesTx">
        <pc:chgData name="Kuba Wisniewski" userId="3f44b0fa8d659153" providerId="LiveId" clId="{AB2F0A68-BE1A-4A13-B38D-2A0A64430AA4}" dt="2019-01-21T10:21:57.706" v="1570" actId="1076"/>
        <pc:sldMkLst>
          <pc:docMk/>
          <pc:sldMk cId="1120517869" sldId="308"/>
        </pc:sldMkLst>
        <pc:spChg chg="mod">
          <ac:chgData name="Kuba Wisniewski" userId="3f44b0fa8d659153" providerId="LiveId" clId="{AB2F0A68-BE1A-4A13-B38D-2A0A64430AA4}" dt="2019-01-21T10:21:41.447" v="1568" actId="20577"/>
          <ac:spMkLst>
            <pc:docMk/>
            <pc:sldMk cId="1120517869" sldId="308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21:50.620" v="1569" actId="1076"/>
          <ac:spMkLst>
            <pc:docMk/>
            <pc:sldMk cId="1120517869" sldId="308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21:57.706" v="1570" actId="1076"/>
          <ac:spMkLst>
            <pc:docMk/>
            <pc:sldMk cId="1120517869" sldId="308"/>
            <ac:spMk id="6" creationId="{AF4B846A-47B4-4043-9783-413B6B743F08}"/>
          </ac:spMkLst>
        </pc:spChg>
      </pc:sldChg>
      <pc:sldChg chg="modSp">
        <pc:chgData name="Kuba Wisniewski" userId="3f44b0fa8d659153" providerId="LiveId" clId="{AB2F0A68-BE1A-4A13-B38D-2A0A64430AA4}" dt="2019-01-21T10:23:20.608" v="1585" actId="1076"/>
        <pc:sldMkLst>
          <pc:docMk/>
          <pc:sldMk cId="2522068357" sldId="309"/>
        </pc:sldMkLst>
        <pc:spChg chg="mod">
          <ac:chgData name="Kuba Wisniewski" userId="3f44b0fa8d659153" providerId="LiveId" clId="{AB2F0A68-BE1A-4A13-B38D-2A0A64430AA4}" dt="2019-01-21T10:23:07.415" v="1582" actId="14100"/>
          <ac:spMkLst>
            <pc:docMk/>
            <pc:sldMk cId="2522068357" sldId="309"/>
            <ac:spMk id="2" creationId="{0C7260E8-6F4C-4B52-8C05-5E81C8C0AC8E}"/>
          </ac:spMkLst>
        </pc:spChg>
        <pc:spChg chg="mod">
          <ac:chgData name="Kuba Wisniewski" userId="3f44b0fa8d659153" providerId="LiveId" clId="{AB2F0A68-BE1A-4A13-B38D-2A0A64430AA4}" dt="2019-01-21T10:23:12.845" v="1583" actId="1076"/>
          <ac:spMkLst>
            <pc:docMk/>
            <pc:sldMk cId="2522068357" sldId="309"/>
            <ac:spMk id="3" creationId="{3BBF367E-C7AF-465E-A4BE-02E0200021FF}"/>
          </ac:spMkLst>
        </pc:spChg>
        <pc:spChg chg="mod">
          <ac:chgData name="Kuba Wisniewski" userId="3f44b0fa8d659153" providerId="LiveId" clId="{AB2F0A68-BE1A-4A13-B38D-2A0A64430AA4}" dt="2019-01-21T10:23:20.608" v="1585" actId="1076"/>
          <ac:spMkLst>
            <pc:docMk/>
            <pc:sldMk cId="2522068357" sldId="309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AB2F0A68-BE1A-4A13-B38D-2A0A64430AA4}" dt="2019-01-18T16:14:14.173" v="1266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AB2F0A68-BE1A-4A13-B38D-2A0A64430AA4}" dt="2019-01-18T16:14:14.173" v="1266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A7759-6394-47EE-A3EC-6817DC574EFF}" type="datetimeFigureOut">
              <a:rPr lang="pl-PL" smtClean="0"/>
              <a:t>21.02.2019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343150" y="1143000"/>
            <a:ext cx="2171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AE0A0-FBF9-4661-9D6B-B06D9B4BDE8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2200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0540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3715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8432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7438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4931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14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3115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719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8462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2385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7718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4587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531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709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2111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86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4963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07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15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7314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Ostatnie przygody spowodowały, że Wasze kilofy i łopaty są mocno zużyte, potrzebujecie nowych.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Zmajstrujcie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89388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Wykupcie nowe: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658B41D-1517-4FD5-B53C-D8F02409A1F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26" y="397314"/>
            <a:ext cx="2340142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korytarzach ponad Wami doszło do silnego wstrząsu, co powoduje istny deszcz kamiennych odłamków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w korytarzu, którym idziecie.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2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Przemknijcie ostrożnie między odłamkami: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pl-PL" sz="1200" b="1" dirty="0">
              <a:latin typeface="Monotype Corsiva" panose="03010101010201010101" pitchFamily="66" charset="0"/>
            </a:endParaRPr>
          </a:p>
          <a:p>
            <a:r>
              <a:rPr lang="pl-PL" sz="1200" dirty="0">
                <a:latin typeface="Monotype Corsiva" panose="03010101010201010101" pitchFamily="66" charset="0"/>
              </a:rPr>
              <a:t>2 wspinanie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dirty="0"/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2497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Użyjcie magicznej osłony: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C18EB9E-ADFE-43C3-9502-CD58606516D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710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389" y="274047"/>
            <a:ext cx="2370222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389" y="190517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Wykujcie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0449"/>
            <a:ext cx="118511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Roztopcie lód gorącą magią: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wspinanie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5334FA1-1178-4387-B1D8-8FCA94711AE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2" y="379267"/>
            <a:ext cx="239428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Czujecie potężne wstrząsy,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a chwilę później orientujecie się, że podłoga korytarza, którym idziecie zaczyna pękać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i rozstępować się.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362" y="1881112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6266" y="1881112"/>
            <a:ext cx="119513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79CF117-D69B-49D4-B532-2C4420E799E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28" y="1893887"/>
            <a:ext cx="1333500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20516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Przerzucacie przez przepaść mostek: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A796528-8B68-4F21-9024-4621AD9D9C2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444" y="379266"/>
            <a:ext cx="2328111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Wskakujecie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9587" y="189388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 5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6CE5AD0-EA75-441A-A030-74FB226AA9B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61219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Korytarzami niesie się chrapanie. Gdy docieracie do jego źródła, Waszym oczom ukazuje się pogrążona w głębokim śnie mysz. Wielkości całej komnaty.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720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Przekradnijcie się cichutko obok niej: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720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Obudźcie 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wywabcie zapachem jedzenia: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4FD5ACA-6127-4660-BB97-2ED6A681A0C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26" y="240632"/>
            <a:ext cx="2310063" cy="1571641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Śmiało podążacie prostym,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jasnym tunelem, gdy nagle na coś wpadacie. Nic nie widzicie, więc próbujecie znowu… i znowu odbijacie się od niewidzialnej ściany. Ewidentnie trafiliście na jedną z magicznych zapór.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0517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Rozbrajacie zaporę: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905175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Tworzycie alternatywny korytarz: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1D817C1-2A1B-4928-955D-3C50E6DB251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55203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Świecący pył oblepia ściany korytarza.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Co to może być?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867" y="1820587"/>
            <a:ext cx="1193633" cy="1466660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Zbierzmy go tyle, ile uda nam się unieść; na pewno do czegoś się przyda: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9363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Niczego nie dotykajcie, to może być trucizna: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50B80CB-1631-42F6-A97A-693F5FB7D9C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458" y="291470"/>
            <a:ext cx="2292016" cy="1466661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- O RANY! CO TO? - krzyknął </a:t>
            </a:r>
            <a:r>
              <a:rPr lang="pl-PL" sz="1600" dirty="0" err="1">
                <a:latin typeface="Monotype Corsiva" panose="03010101010201010101" pitchFamily="66" charset="0"/>
              </a:rPr>
              <a:t>Bombiusz</a:t>
            </a:r>
            <a:r>
              <a:rPr lang="pl-PL" sz="1600" dirty="0">
                <a:latin typeface="Monotype Corsiva" panose="03010101010201010101" pitchFamily="66" charset="0"/>
              </a:rPr>
              <a:t>, zbladł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i napompował się powietrzem. Biedny przestraszył się ogona żmii.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269" y="1844651"/>
            <a:ext cx="1231231" cy="1410966"/>
          </a:xfrm>
        </p:spPr>
        <p:txBody>
          <a:bodyPr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Szybko go utulmy, żeby się uspokoił, bo inaczej… FUUUUJ: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3342" y="1896210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Kto ma nozdrza, niech je szybko zatka, nic już nie poradzimy, trzeba wstrzymać oddech: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45E0039-C507-4890-A027-BCD4C90F307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547" y="388691"/>
            <a:ext cx="2249906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Trafiliśmy na Święto Wielkiego Zejścia! Szybciej! Chodźcie już! Zaraz się zacznie! W jednej z komór kulturalnych odbywa się pokaz filmu “Baśnie o życiu na powierzchni”! Zapraszamy wszystkich!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96" y="1870157"/>
            <a:ext cx="1333500" cy="1528927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Wspaniale! Święto Wielkiego Zejścia to ważna data! Zatrzymajmy wyprawę, aby świętować: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8168" y="1870157"/>
            <a:ext cx="1256512" cy="14666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Ruszamy dalej! Obyśmy już niedługo mogli świętować Wielkie Wyjście!: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9569B7E-7949-4A1C-B211-94F87D17505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7314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Znaleźliście porzucone jajka - trudno powiedzieć czyje.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Przeróbcie je na pożywne danie: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7327" y="189388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Dajcie im ciepło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wypuśćcie cokolwiek się wykluje: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58A7BAF-39D6-41BD-89A1-62FB27C56EB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397314"/>
            <a:ext cx="2364206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Małe </a:t>
            </a:r>
            <a:r>
              <a:rPr lang="pl-PL" sz="1400" dirty="0" err="1">
                <a:latin typeface="Monotype Corsiva" panose="03010101010201010101" pitchFamily="66" charset="0"/>
              </a:rPr>
              <a:t>pancerniacze</a:t>
            </a:r>
            <a:r>
              <a:rPr lang="pl-PL" sz="1400" dirty="0">
                <a:latin typeface="Monotype Corsiva" panose="03010101010201010101" pitchFamily="66" charset="0"/>
              </a:rPr>
              <a:t> z pobliskiego przedszkola bawią się w kręgle. Problem polega na tym, że w roli pachołków występują małe wizjerki. Czy aby na pewno obu stronom podoba się ta zabawa?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443" y="1893887"/>
            <a:ext cx="1246057" cy="1410966"/>
          </a:xfrm>
        </p:spPr>
        <p:txBody>
          <a:bodyPr>
            <a:normAutofit fontScale="925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To tylko końskie zaloty. Usypmy wizjerkom mięciutki kopczyk, żeby się nie poobijały: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117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To niebezpieczna zabawa! Wymyślmy maluchom jakąś inną grę: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3ECB2BF-3CE0-4173-9FAD-7F747376A29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458" y="258951"/>
            <a:ext cx="2310063" cy="1410966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Co to za hałas? Kto tak krzyczy? Ach, to Leonki, kłócą się o to, która ma smuklejszą talię.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247" y="1893887"/>
            <a:ext cx="1235242" cy="1634937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Halo, drogie panie, każda z Was jest piękna! Nie krzyczcie tak, bo nie da się rozmawiać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korytarzach: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51021" cy="17677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Krzykiem się tego nie rozstrzygnie. Zapraszamy na wybieg, jury oceni: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60997D0-9F5F-4DBA-9DBB-14C0E2A3D11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21" y="385282"/>
            <a:ext cx="2346158" cy="1318707"/>
          </a:xfrm>
        </p:spPr>
        <p:txBody>
          <a:bodyPr anchor="ctr">
            <a:noAutofit/>
          </a:bodyPr>
          <a:lstStyle/>
          <a:p>
            <a:r>
              <a:rPr lang="pl-PL" sz="1400" dirty="0" err="1">
                <a:latin typeface="Monotype Corsiva" panose="03010101010201010101" pitchFamily="66" charset="0"/>
              </a:rPr>
              <a:t>Lawaludy</a:t>
            </a:r>
            <a:r>
              <a:rPr lang="pl-PL" sz="1400" dirty="0">
                <a:latin typeface="Monotype Corsiva" panose="03010101010201010101" pitchFamily="66" charset="0"/>
              </a:rPr>
              <a:t> urządziły sobie saunę. Popijają w niej ognistą wodę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i stają się coraz bardziej płynni. Zaraz będą płakać, że im się ciała pozasklepiały i nie mogą się rozdzielić.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522" y="1893887"/>
            <a:ext cx="12641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Wylejmy im ognistą wodę, to szybciej sobie pójdą: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215978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Zbudujmy im dłuto, aby mogły się w razie czego rozkruszyć: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233D330-2A53-41D1-8637-082A1958568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Epidemia niepamięci – mieszkańcy podziemi masowo zapadają na amnezję.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Zorganizujcie kwarantannę: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1" y="1893886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Przygotujcie szczepionki: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DDFD083-0DC2-4881-B768-B1A5A5ADAB9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84" y="411960"/>
            <a:ext cx="2298032" cy="1234348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Rozpoczął się sezon wykluwania młodych </a:t>
            </a:r>
            <a:r>
              <a:rPr lang="pl-PL" sz="1600" dirty="0" err="1">
                <a:latin typeface="Monotype Corsiva" panose="03010101010201010101" pitchFamily="66" charset="0"/>
              </a:rPr>
              <a:t>mrówaczy</a:t>
            </a:r>
            <a:r>
              <a:rPr lang="pl-PL" sz="1600" dirty="0">
                <a:latin typeface="Monotype Corsiva" panose="03010101010201010101" pitchFamily="66" charset="0"/>
              </a:rPr>
              <a:t>. Już jest ich ponad setka, a cały czas wykluwają się kolejne.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1893887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przedszkole: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6696" y="1893887"/>
            <a:ext cx="1187904" cy="1646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Zatrudnijcie opiekunki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opiekunów: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F653E3B-99F0-438A-94EC-C8AD10BCBA6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404" y="321703"/>
            <a:ext cx="2358191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Trafiacie na stary, zniszczony plac zabaw.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594209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Użyjcie magii, by plan naprawił się sam: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4691" y="1893887"/>
            <a:ext cx="1187904" cy="1640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Naprawiacie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458DF08-8547-443B-A4E8-72DEBB70C4A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442" y="313093"/>
            <a:ext cx="2334126" cy="1410966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W </a:t>
            </a:r>
            <a:r>
              <a:rPr lang="pl-PL" sz="1500" dirty="0" err="1">
                <a:latin typeface="Monotype Corsiva" panose="03010101010201010101" pitchFamily="66" charset="0"/>
              </a:rPr>
              <a:t>Bodensztadt</a:t>
            </a:r>
            <a:r>
              <a:rPr lang="pl-PL" sz="1500" dirty="0">
                <a:latin typeface="Monotype Corsiva" panose="03010101010201010101" pitchFamily="66" charset="0"/>
              </a:rPr>
              <a:t> poplątały się języki - mieszkańcy przestali się ze sobą porozumiewać. Każdy mówi w innym, nieznanym języku.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442" y="1909737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Zbierzcie lecznicze zioła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komorze rolniczej: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09737"/>
            <a:ext cx="1187904" cy="166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magiczne amulety tłumaczące: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F3B8263-C683-4149-8B7D-8E6EBAF92D8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538" y="233279"/>
            <a:ext cx="2419924" cy="1599064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 tym roku w jaskiniach pojawiły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się grzyby. Dla wszystkich było ich pod dostatkiem. Wiecznie głodne </a:t>
            </a:r>
            <a:r>
              <a:rPr lang="pl-PL" sz="1200" dirty="0" err="1">
                <a:latin typeface="Monotype Corsiva" panose="03010101010201010101" pitchFamily="66" charset="0"/>
              </a:rPr>
              <a:t>larki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wybrały się na grzybobranie.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- Ale, zaraz... czemu widzę potrójnie swoje odbicie? Słyszę anielski śpiew! - </a:t>
            </a:r>
            <a:r>
              <a:rPr lang="pl-PL" sz="1200" dirty="0" err="1">
                <a:latin typeface="Monotype Corsiva" panose="03010101010201010101" pitchFamily="66" charset="0"/>
              </a:rPr>
              <a:t>Larka</a:t>
            </a:r>
            <a:r>
              <a:rPr lang="pl-PL" sz="1200" dirty="0">
                <a:latin typeface="Monotype Corsiva" panose="03010101010201010101" pitchFamily="66" charset="0"/>
              </a:rPr>
              <a:t> majaczy, ewidentnie się otruła.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38" y="1893887"/>
            <a:ext cx="12641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Uwarzcie eliksir, który sprawi, że </a:t>
            </a:r>
            <a:r>
              <a:rPr lang="pl-PL" sz="1200" dirty="0" err="1">
                <a:latin typeface="Monotype Corsiva" panose="03010101010201010101" pitchFamily="66" charset="0"/>
              </a:rPr>
              <a:t>larka</a:t>
            </a:r>
            <a:r>
              <a:rPr lang="pl-PL" sz="1200" dirty="0">
                <a:latin typeface="Monotype Corsiva" panose="03010101010201010101" pitchFamily="66" charset="0"/>
              </a:rPr>
              <a:t> poczuje się lepiej: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209962" cy="1599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Zniszczcie wszystkie zapasy grzybów, żeby nikt więcej się nimi nie otruł: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5B151DC-DCF6-45F6-9A4C-7EFA3F80992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7314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Korytarzami niesie się płacz. W końcu znajdujecie jego źródło: to malutki berbeć, który zgubił gdzieś swoją mamę.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Rzućcie zaklęcie lokalizujące: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25729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Zaprowadźcie berbecia do domu: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DB69EEB-C5FC-4534-8751-6C93271D2B7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85282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Docieracie do wyjątkowo ruchliwego korytarza,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w którym ciągle zdarzają się wypadki - ewidentnie brakuje tu organizacji ruchu.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114" y="1893887"/>
            <a:ext cx="1235386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Nauczcie przechodniów zasad ruchu korytarzowego: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67208" cy="1565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Ustawcie system znaków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sygnalizacji do sterowania ruchem: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F9498EF-C0BC-4216-AC14-91C7784C3B7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2" y="367236"/>
            <a:ext cx="2352175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korytarzu przed Wami szaleje pożar!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119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Ugaście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2</a:t>
            </a:r>
            <a:r>
              <a:rPr lang="pl-PL" sz="1200" dirty="0">
                <a:latin typeface="Monotype Corsiva" panose="03010101010201010101" pitchFamily="66" charset="0"/>
              </a:rPr>
              <a:t>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1191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Przebijcie się przez płomienie: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FD3290B-91CA-482C-9538-F2FA823BB17C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37" y="385282"/>
            <a:ext cx="2334126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Tuż przed Twoimi stopami roztrzaskuje się wiadro pełne kamieni. Po chwili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góry zbiega wielce zatroskany </a:t>
            </a:r>
            <a:r>
              <a:rPr lang="pl-PL" sz="1200" dirty="0" err="1">
                <a:latin typeface="Monotype Corsiva" panose="03010101010201010101" pitchFamily="66" charset="0"/>
              </a:rPr>
              <a:t>kretowiec</a:t>
            </a:r>
            <a:r>
              <a:rPr lang="pl-PL" sz="1200" dirty="0">
                <a:latin typeface="Monotype Corsiva" panose="03010101010201010101" pitchFamily="66" charset="0"/>
              </a:rPr>
              <a:t>, którego przeprosiny mieszają się ze złorzeczeniem na ciągle zrywające się liny.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Wzmacniacie liny: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2595" y="189388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Uniemożliwiacie dalsze prace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tym miejscu: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wspinanie 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AD5BE48-8D2C-4A8F-95D9-0235EEA2040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0517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0" y="274047"/>
            <a:ext cx="2388269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Spotykacie kopalnianego gnoma. Gnom, jak to gnom - robi wszystko, żeby Was zdenerwować.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40" y="1844649"/>
            <a:ext cx="1264104" cy="1594209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wysoko na ściany korytarza, by być poza zasięgiem gnoma: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6456" y="1893887"/>
            <a:ext cx="1264104" cy="17677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Wykopujecie dół, do którego wrzucacie złośliwego gnoma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odchodzicie, zanim uda mu się wydostać: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A3F0E25-F164-45FD-AA32-4ECC64E0C39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78" y="343171"/>
            <a:ext cx="2346159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Spotykacie grupkę </a:t>
            </a:r>
            <a:r>
              <a:rPr lang="pl-PL" sz="1550" dirty="0" err="1">
                <a:latin typeface="Monotype Corsiva" panose="03010101010201010101" pitchFamily="66" charset="0"/>
              </a:rPr>
              <a:t>lawoludzi</a:t>
            </a:r>
            <a:r>
              <a:rPr lang="pl-PL" sz="1550" dirty="0">
                <a:latin typeface="Monotype Corsiva" panose="03010101010201010101" pitchFamily="66" charset="0"/>
              </a:rPr>
              <a:t>, którzy słaniają się na nogach. Jest im ewidentnie za gorąco, zaraz się rozpłyną!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528927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Doprowadźcie do nich wodę: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Przygotujcie chłodzące okłady: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F7ADFEA-F571-4C9C-861B-02976B308FD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206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586" y="274047"/>
            <a:ext cx="2219827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jednej z podziemnych tawern zalało spiżarnię.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1119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odpływy: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911191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Osuszcie piwnicę: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56C59A4-EE63-4F5F-A26D-2A5C3F90590B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274047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0517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9647" y="1905175"/>
            <a:ext cx="1131757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5C10C02-EC95-4BD9-ADBD-76D026BDBB5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79267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sieć odpływów: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Zalepcie przecieki: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EABA4B7-3FF4-4ADF-8C1C-C25A1EB1D00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675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60" y="274047"/>
            <a:ext cx="2316079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1720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3635" y="191720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FFDCF29-CB79-4346-B7E5-2A7C55E5515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531" y="385282"/>
            <a:ext cx="2261937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BUM!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1720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7326" y="191720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Padnij: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DC35F68-4181-48D9-86F6-03521894B55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26" y="379266"/>
            <a:ext cx="234615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Trafiliście na wyjątkowo gliniasty fragment korytarza. Powszechna wilgoć spowodowała, że stał się on bardzo lepki i grzęzną Wam nogi.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26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88614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74E14F6-0B92-400C-B55F-C156ECA1210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3215</TotalTime>
  <Words>1041</Words>
  <Application>Microsoft Office PowerPoint</Application>
  <PresentationFormat>Niestandardowy</PresentationFormat>
  <Paragraphs>255</Paragraphs>
  <Slides>32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Ostatnie przygody spowodowały, że Wasze kilofy i łopaty są mocno zużyte, potrzebujecie nowych.</vt:lpstr>
      <vt:lpstr>Znaleźliście porzucone jajka - trudno powiedzieć czyje.</vt:lpstr>
      <vt:lpstr>W korytarzu przed Wami szaleje pożar!</vt:lpstr>
      <vt:lpstr>W jednej z podziemnych tawern zalało spiżarnię.</vt:lpstr>
      <vt:lpstr>Przed Wami zawalony korytarz.</vt:lpstr>
      <vt:lpstr>Korytarz, którym idziecie coraz mocniej przecieka. Zabezpieczcie go przed zalaniem.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W korytarzach ponad Wami doszło do silnego wstrząsu, co powoduje istny deszcz kamiennych odłamków w korytarzu, którym idziecie.</vt:lpstr>
      <vt:lpstr>Korytarz przed Wami ewidentnie został zalany, po czym… zamarzł.</vt:lpstr>
      <vt:lpstr>Czujecie potężne wstrząsy, a chwilę później orientujecie się, że podłoga korytarza, którym idziecie zaczyna pękać i rozstępować się.</vt:lpstr>
      <vt:lpstr>Wychodzicie zza rogu i omal nie wpadacie do głębokiej przepaści.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Korytarzami niesie się chrapanie. Gdy docieracie do jego źródła, Waszym oczom ukazuje się pogrążona w głębokim śnie mysz. Wielkości całej komnaty.</vt:lpstr>
      <vt:lpstr>Śmiało podążacie prostym, jasnym tunelem, gdy nagle na coś wpadacie. Nic nie widzicie, więc próbujecie znowu… i znowu odbijacie się od niewidzialnej ściany. Ewidentnie trafiliście na jedną z magicznych zapór.</vt:lpstr>
      <vt:lpstr>Świecący pył oblepia ściany korytarza. Co to może być?</vt:lpstr>
      <vt:lpstr>- O RANY! CO TO? - krzyknął Bombiusz, zbladł i napompował się powietrzem. Biedny przestraszył się ogona żmii.</vt:lpstr>
      <vt:lpstr>Trafiliśmy na Święto Wielkiego Zejścia! Szybciej! Chodźcie już! Zaraz się zacznie! W jednej z komór kulturalnych odbywa się pokaz filmu “Baśnie o życiu na powierzchni”! Zapraszamy wszystkich!</vt:lpstr>
      <vt:lpstr>Małe pancerniacze z pobliskiego przedszkola bawią się w kręgle. Problem polega na tym, że w roli pachołków występują małe wizjerki. Czy aby na pewno obu stronom podoba się ta zabawa?</vt:lpstr>
      <vt:lpstr>Co to za hałas? Kto tak krzyczy? Ach, to Leonki, kłócą się o to, która ma smuklejszą talię.</vt:lpstr>
      <vt:lpstr>Lawaludy urządziły sobie saunę. Popijają w niej ognistą wodę i stają się coraz bardziej płynni. Zaraz będą płakać, że im się ciała pozasklepiały i nie mogą się rozdzielić.</vt:lpstr>
      <vt:lpstr>Epidemia niepamięci – mieszkańcy podziemi masowo zapadają na amnezję.</vt:lpstr>
      <vt:lpstr>Rozpoczął się sezon wykluwania młodych mrówaczy. Już jest ich ponad setka, a cały czas wykluwają się kolejne.</vt:lpstr>
      <vt:lpstr>Trafiacie na stary, zniszczony plac zabaw.</vt:lpstr>
      <vt:lpstr>W Bodensztadt poplątały się języki - mieszkańcy przestali się ze sobą porozumiewać. Każdy mówi w innym, nieznanym języku.</vt:lpstr>
      <vt:lpstr>W tym roku w jaskiniach pojawiły się grzyby. Dla wszystkich było ich pod dostatkiem. Wiecznie głodne larki wybrały się na grzybobranie. - Ale, zaraz... czemu widzę potrójnie swoje odbicie? Słyszę anielski śpiew! - Larka majaczy, ewidentnie się otruła.</vt:lpstr>
      <vt:lpstr>Korytarzami niesie się płacz. W końcu znajdujecie jego źródło: to malutki berbeć, który zgubił gdzieś swoją mamę.</vt:lpstr>
      <vt:lpstr>Docieracie do wyjątkowo ruchliwego korytarza, w którym ciągle zdarzają się wypadki - ewidentnie brakuje tu organizacji ruchu.</vt:lpstr>
      <vt:lpstr>Tuż przed Twoimi stopami roztrzaskuje się wiadro pełne kamieni. Po chwili z góry zbiega wielce zatroskany kretowiec, którego przeprosiny mieszają się ze złorzeczeniem na ciągle zrywające się liny.</vt:lpstr>
      <vt:lpstr>Spotykacie kopalnianego gnoma. Gnom, jak to gnom - robi wszystko, żeby Was zdenerwować.</vt:lpstr>
      <vt:lpstr>Spotykacie grupkę lawoludzi, którzy słaniają się na nogach. Jest im ewidentnie za gorąco, zaraz się rozpłyną!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57</cp:revision>
  <dcterms:created xsi:type="dcterms:W3CDTF">2018-06-30T18:32:31Z</dcterms:created>
  <dcterms:modified xsi:type="dcterms:W3CDTF">2019-02-21T15:35:10Z</dcterms:modified>
</cp:coreProperties>
</file>