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0" r:id="rId3"/>
    <p:sldId id="281" r:id="rId4"/>
    <p:sldId id="285" r:id="rId5"/>
    <p:sldId id="286" r:id="rId6"/>
    <p:sldId id="256" r:id="rId7"/>
    <p:sldId id="263" r:id="rId8"/>
    <p:sldId id="277" r:id="rId9"/>
    <p:sldId id="280" r:id="rId10"/>
    <p:sldId id="284" r:id="rId11"/>
    <p:sldId id="301" r:id="rId12"/>
    <p:sldId id="297" r:id="rId13"/>
    <p:sldId id="271" r:id="rId14"/>
    <p:sldId id="287" r:id="rId15"/>
    <p:sldId id="291" r:id="rId16"/>
    <p:sldId id="293" r:id="rId17"/>
    <p:sldId id="294" r:id="rId18"/>
    <p:sldId id="274" r:id="rId19"/>
    <p:sldId id="302" r:id="rId20"/>
    <p:sldId id="262" r:id="rId21"/>
    <p:sldId id="276" r:id="rId22"/>
    <p:sldId id="303" r:id="rId23"/>
    <p:sldId id="265" r:id="rId24"/>
    <p:sldId id="266" r:id="rId25"/>
    <p:sldId id="304" r:id="rId26"/>
    <p:sldId id="273" r:id="rId27"/>
    <p:sldId id="305" r:id="rId28"/>
    <p:sldId id="278" r:id="rId29"/>
    <p:sldId id="306" r:id="rId30"/>
    <p:sldId id="308" r:id="rId31"/>
    <p:sldId id="282" r:id="rId32"/>
    <p:sldId id="307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B6EA29-32FE-40CA-9213-029D02F18AE8}" v="32" dt="2019-02-21T16:37:19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FA3576A4-CCEF-468E-9AED-9325D9B20922}"/>
    <pc:docChg chg="mod modSld modMainMaster setSldSz">
      <pc:chgData name="Adrianna Wójcik" userId="79ffcff6ed223502" providerId="Windows Live" clId="Web-{FA3576A4-CCEF-468E-9AED-9325D9B20922}" dt="2019-02-12T06:47:40.065" v="110" actId="1076"/>
      <pc:docMkLst>
        <pc:docMk/>
      </pc:docMkLst>
      <pc:sldChg chg="modSp">
        <pc:chgData name="Adrianna Wójcik" userId="79ffcff6ed223502" providerId="Windows Live" clId="Web-{FA3576A4-CCEF-468E-9AED-9325D9B20922}" dt="2019-02-12T06:46:26.441" v="64" actId="20577"/>
        <pc:sldMkLst>
          <pc:docMk/>
          <pc:sldMk cId="919236819" sldId="256"/>
        </pc:sldMkLst>
        <pc:spChg chg="mod">
          <ac:chgData name="Adrianna Wójcik" userId="79ffcff6ed223502" providerId="Windows Live" clId="Web-{FA3576A4-CCEF-468E-9AED-9325D9B20922}" dt="2019-02-12T06:46:26.441" v="64" actId="20577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5:39.645" v="51" actId="20577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5:45.098" v="55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4:41.567" v="21" actId="14100"/>
        <pc:sldMkLst>
          <pc:docMk/>
          <pc:sldMk cId="1811337455" sldId="259"/>
        </pc:sldMkLst>
        <pc:spChg chg="mod">
          <ac:chgData name="Adrianna Wójcik" userId="79ffcff6ed223502" providerId="Windows Live" clId="Web-{FA3576A4-CCEF-468E-9AED-9325D9B20922}" dt="2019-02-12T06:44:41.567" v="21" actId="14100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4:24.505" v="8" actId="20577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4:24.521" v="10" actId="20577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4:45.333" v="26" actId="20577"/>
        <pc:sldMkLst>
          <pc:docMk/>
          <pc:sldMk cId="2610562718" sldId="260"/>
        </pc:sldMkLst>
        <pc:spChg chg="mod">
          <ac:chgData name="Adrianna Wójcik" userId="79ffcff6ed223502" providerId="Windows Live" clId="Web-{FA3576A4-CCEF-468E-9AED-9325D9B20922}" dt="2019-02-12T06:44:45.301" v="22" actId="20577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4:45.317" v="24" actId="20577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4:45.333" v="26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684914489" sldId="262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6:32.050" v="71" actId="20577"/>
        <pc:sldMkLst>
          <pc:docMk/>
          <pc:sldMk cId="2009182012" sldId="263"/>
        </pc:sldMkLst>
        <pc:spChg chg="mod">
          <ac:chgData name="Adrianna Wójcik" userId="79ffcff6ed223502" providerId="Windows Live" clId="Web-{FA3576A4-CCEF-468E-9AED-9325D9B20922}" dt="2019-02-12T06:46:32.035" v="67" actId="20577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6:32.050" v="69" actId="20577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6:32.050" v="71" actId="20577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966047843" sldId="265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2916470873" sldId="266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044692101" sldId="271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2186872378" sldId="273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1638805795" sldId="274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1992069397" sldId="276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7:09.331" v="87" actId="14100"/>
        <pc:sldMkLst>
          <pc:docMk/>
          <pc:sldMk cId="1367049764" sldId="277"/>
        </pc:sldMkLst>
        <pc:spChg chg="mod">
          <ac:chgData name="Adrianna Wójcik" userId="79ffcff6ed223502" providerId="Windows Live" clId="Web-{FA3576A4-CCEF-468E-9AED-9325D9B20922}" dt="2019-02-12T06:47:09.331" v="87" actId="1410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6:45.909" v="82" actId="1410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6:45.909" v="83" actId="14100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789960919" sldId="278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7:22.393" v="93" actId="1076"/>
        <pc:sldMkLst>
          <pc:docMk/>
          <pc:sldMk cId="1718729475" sldId="280"/>
        </pc:sldMkLst>
        <pc:spChg chg="mod">
          <ac:chgData name="Adrianna Wójcik" userId="79ffcff6ed223502" providerId="Windows Live" clId="Web-{FA3576A4-CCEF-468E-9AED-9325D9B20922}" dt="2019-02-12T06:47:22.393" v="93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7:17.581" v="89" actId="20577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7:17.581" v="91" actId="20577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4:49.255" v="31" actId="20577"/>
        <pc:sldMkLst>
          <pc:docMk/>
          <pc:sldMk cId="2123444869" sldId="281"/>
        </pc:sldMkLst>
        <pc:spChg chg="mod">
          <ac:chgData name="Adrianna Wójcik" userId="79ffcff6ed223502" providerId="Windows Live" clId="Web-{FA3576A4-CCEF-468E-9AED-9325D9B20922}" dt="2019-02-12T06:44:49.223" v="28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4:49.239" v="29" actId="20577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4:49.255" v="31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939180489" sldId="282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7:26.878" v="97" actId="20577"/>
        <pc:sldMkLst>
          <pc:docMk/>
          <pc:sldMk cId="3957631942" sldId="284"/>
        </pc:sldMkLst>
        <pc:spChg chg="mod">
          <ac:chgData name="Adrianna Wójcik" userId="79ffcff6ed223502" providerId="Windows Live" clId="Web-{FA3576A4-CCEF-468E-9AED-9325D9B20922}" dt="2019-02-12T06:47:26.862" v="94" actId="20577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7:26.862" v="95" actId="20577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7:26.878" v="97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5:15.129" v="40" actId="14100"/>
        <pc:sldMkLst>
          <pc:docMk/>
          <pc:sldMk cId="2475006208" sldId="285"/>
        </pc:sldMkLst>
        <pc:spChg chg="mod">
          <ac:chgData name="Adrianna Wójcik" userId="79ffcff6ed223502" providerId="Windows Live" clId="Web-{FA3576A4-CCEF-468E-9AED-9325D9B20922}" dt="2019-02-12T06:45:15.129" v="40" actId="14100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4:54.973" v="34" actId="2057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4:54.989" v="36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5:31.410" v="46" actId="20577"/>
        <pc:sldMkLst>
          <pc:docMk/>
          <pc:sldMk cId="612605633" sldId="286"/>
        </pc:sldMkLst>
        <pc:spChg chg="mod">
          <ac:chgData name="Adrianna Wójcik" userId="79ffcff6ed223502" providerId="Windows Live" clId="Web-{FA3576A4-CCEF-468E-9AED-9325D9B20922}" dt="2019-02-12T06:45:23.895" v="41" actId="20577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5:23.910" v="43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5:31.410" v="46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785074081" sldId="287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893856100" sldId="291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893856100" sldId="291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893856100" sldId="291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893856100" sldId="29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963533393" sldId="293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2210307756" sldId="294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210307756" sldId="294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210307756" sldId="294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210307756" sldId="29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7:40.065" v="110" actId="1076"/>
        <pc:sldMkLst>
          <pc:docMk/>
          <pc:sldMk cId="813261814" sldId="297"/>
        </pc:sldMkLst>
        <pc:spChg chg="mod">
          <ac:chgData name="Adrianna Wójcik" userId="79ffcff6ed223502" providerId="Windows Live" clId="Web-{FA3576A4-CCEF-468E-9AED-9325D9B20922}" dt="2019-02-12T06:47:35.502" v="104" actId="20577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7:35.502" v="106" actId="20577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7:40.065" v="110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7:31.221" v="102" actId="20577"/>
        <pc:sldMkLst>
          <pc:docMk/>
          <pc:sldMk cId="3489555941" sldId="301"/>
        </pc:sldMkLst>
        <pc:spChg chg="mod">
          <ac:chgData name="Adrianna Wójcik" userId="79ffcff6ed223502" providerId="Windows Live" clId="Web-{FA3576A4-CCEF-468E-9AED-9325D9B20922}" dt="2019-02-12T06:47:31.206" v="99" actId="20577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7:31.221" v="100" actId="20577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7:31.221" v="102" actId="20577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580229102" sldId="302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580229102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580229102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580229102" sldId="30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1003057825" sldId="303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00305782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00305782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003057825" sldId="30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1589375661" sldId="304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589375661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589375661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589375661" sldId="30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2795785412" sldId="305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795785412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795785412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2795785412" sldId="30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996236244" sldId="306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96236244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96236244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996236244" sldId="30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1618752046" sldId="307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18752046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18752046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1618752046" sldId="30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FA3576A4-CCEF-468E-9AED-9325D9B20922}" dt="2019-02-12T06:43:35.052" v="0"/>
        <pc:sldMkLst>
          <pc:docMk/>
          <pc:sldMk cId="3296188325" sldId="308"/>
        </pc:sld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29618832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29618832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k cId="3296188325" sldId="308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FA3576A4-CCEF-468E-9AED-9325D9B20922}" dt="2019-02-12T06:43:35.052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FA3576A4-CCEF-468E-9AED-9325D9B20922}" dt="2019-02-12T06:43:35.052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FA3576A4-CCEF-468E-9AED-9325D9B20922}" dt="2019-02-12T06:43:35.052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FA3576A4-CCEF-468E-9AED-9325D9B20922}" dt="2019-02-12T06:43:35.052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Adrianna Wójcik" userId="79ffcff6ed223502" providerId="Windows Live" clId="Web-{0A15C051-7809-4252-B6A9-DEB568939C9F}"/>
    <pc:docChg chg="modSld modMainMaster">
      <pc:chgData name="Adrianna Wójcik" userId="79ffcff6ed223502" providerId="Windows Live" clId="Web-{0A15C051-7809-4252-B6A9-DEB568939C9F}" dt="2019-02-06T13:18:59.865" v="240" actId="1076"/>
      <pc:docMkLst>
        <pc:docMk/>
      </pc:docMkLst>
      <pc:sldChg chg="mod">
        <pc:chgData name="Adrianna Wójcik" userId="79ffcff6ed223502" providerId="Windows Live" clId="Web-{0A15C051-7809-4252-B6A9-DEB568939C9F}" dt="2019-02-06T12:24:27.036" v="1"/>
        <pc:sldMkLst>
          <pc:docMk/>
          <pc:sldMk cId="919236819" sldId="256"/>
        </pc:sldMkLst>
      </pc:sldChg>
      <pc:sldChg chg="modSp mod setBg">
        <pc:chgData name="Adrianna Wójcik" userId="79ffcff6ed223502" providerId="Windows Live" clId="Web-{0A15C051-7809-4252-B6A9-DEB568939C9F}" dt="2019-02-06T12:24:49.536" v="5" actId="1076"/>
        <pc:sldMkLst>
          <pc:docMk/>
          <pc:sldMk cId="1811337455" sldId="259"/>
        </pc:sldMkLst>
        <pc:spChg chg="mod">
          <ac:chgData name="Adrianna Wójcik" userId="79ffcff6ed223502" providerId="Windows Live" clId="Web-{0A15C051-7809-4252-B6A9-DEB568939C9F}" dt="2019-02-06T12:24:41.349" v="3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24:43.552" v="4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24:49.536" v="5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25:17.396" v="13" actId="1076"/>
        <pc:sldMkLst>
          <pc:docMk/>
          <pc:sldMk cId="2610562718" sldId="260"/>
        </pc:sldMkLst>
        <pc:spChg chg="mod">
          <ac:chgData name="Adrianna Wójcik" userId="79ffcff6ed223502" providerId="Windows Live" clId="Web-{0A15C051-7809-4252-B6A9-DEB568939C9F}" dt="2019-02-06T12:25:08.162" v="10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25:13.380" v="12" actId="14100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25:17.396" v="13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4:57.953" v="127" actId="1076"/>
        <pc:sldMkLst>
          <pc:docMk/>
          <pc:sldMk cId="684914489" sldId="262"/>
        </pc:sldMkLst>
        <pc:spChg chg="mod">
          <ac:chgData name="Adrianna Wójcik" userId="79ffcff6ed223502" providerId="Windows Live" clId="Web-{0A15C051-7809-4252-B6A9-DEB568939C9F}" dt="2019-02-06T12:34:49.124" v="125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4:52.999" v="126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4:57.953" v="127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5.635" v="50" actId="1076"/>
        <pc:sldMkLst>
          <pc:docMk/>
          <pc:sldMk cId="2009182012" sldId="263"/>
        </pc:sldMkLst>
        <pc:spChg chg="mod">
          <ac:chgData name="Adrianna Wójcik" userId="79ffcff6ed223502" providerId="Windows Live" clId="Web-{0A15C051-7809-4252-B6A9-DEB568939C9F}" dt="2019-02-06T12:30:15.557" v="48" actId="14100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0:15.604" v="49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15.635" v="50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0:44.645" v="160" actId="1076"/>
        <pc:sldMkLst>
          <pc:docMk/>
          <pc:sldMk cId="3966047843" sldId="265"/>
        </pc:sldMkLst>
        <pc:spChg chg="mod">
          <ac:chgData name="Adrianna Wójcik" userId="79ffcff6ed223502" providerId="Windows Live" clId="Web-{0A15C051-7809-4252-B6A9-DEB568939C9F}" dt="2019-02-06T13:10:39.364" v="159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0:44.645" v="160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1:13.036" v="167" actId="1076"/>
        <pc:sldMkLst>
          <pc:docMk/>
          <pc:sldMk cId="2916470873" sldId="266"/>
        </pc:sldMkLst>
        <pc:spChg chg="mod">
          <ac:chgData name="Adrianna Wójcik" userId="79ffcff6ed223502" providerId="Windows Live" clId="Web-{0A15C051-7809-4252-B6A9-DEB568939C9F}" dt="2019-02-06T13:11:02.895" v="165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1:06.629" v="166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1:13.036" v="167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9.027" v="68" actId="1076"/>
        <pc:sldMkLst>
          <pc:docMk/>
          <pc:sldMk cId="3044692101" sldId="271"/>
        </pc:sldMkLst>
        <pc:spChg chg="mod">
          <ac:chgData name="Adrianna Wójcik" userId="79ffcff6ed223502" providerId="Windows Live" clId="Web-{0A15C051-7809-4252-B6A9-DEB568939C9F}" dt="2019-02-06T12:30:18.980" v="67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19.027" v="68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3:38.333" v="188" actId="1076"/>
        <pc:sldMkLst>
          <pc:docMk/>
          <pc:sldMk cId="2186872378" sldId="273"/>
        </pc:sldMkLst>
        <pc:spChg chg="mod">
          <ac:chgData name="Adrianna Wójcik" userId="79ffcff6ed223502" providerId="Windows Live" clId="Web-{0A15C051-7809-4252-B6A9-DEB568939C9F}" dt="2019-02-06T13:13:19.067" v="185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3:38.333" v="188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3:34.505" v="187" actId="14100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3:52.858" v="109" actId="1076"/>
        <pc:sldMkLst>
          <pc:docMk/>
          <pc:sldMk cId="1638805795" sldId="274"/>
        </pc:sldMkLst>
        <pc:spChg chg="mod">
          <ac:chgData name="Adrianna Wójcik" userId="79ffcff6ed223502" providerId="Windows Live" clId="Web-{0A15C051-7809-4252-B6A9-DEB568939C9F}" dt="2019-02-06T12:33:35.061" v="105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3:38.561" v="106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3:52.858" v="109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09:24.035" v="140" actId="14100"/>
        <pc:sldMkLst>
          <pc:docMk/>
          <pc:sldMk cId="1992069397" sldId="276"/>
        </pc:sldMkLst>
        <pc:spChg chg="mod">
          <ac:chgData name="Adrianna Wójcik" userId="79ffcff6ed223502" providerId="Windows Live" clId="Web-{0A15C051-7809-4252-B6A9-DEB568939C9F}" dt="2019-02-06T13:08:47.848" v="133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09:24.035" v="140" actId="14100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09:16.020" v="139" actId="14100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5.682" v="51" actId="14100"/>
        <pc:sldMkLst>
          <pc:docMk/>
          <pc:sldMk cId="1367049764" sldId="277"/>
        </pc:sldMkLst>
        <pc:spChg chg="mod">
          <ac:chgData name="Adrianna Wójcik" userId="79ffcff6ed223502" providerId="Windows Live" clId="Web-{0A15C051-7809-4252-B6A9-DEB568939C9F}" dt="2019-02-06T12:30:15.682" v="51" actId="14100"/>
          <ac:spMkLst>
            <pc:docMk/>
            <pc:sldMk cId="1367049764" sldId="277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0A15C051-7809-4252-B6A9-DEB568939C9F}" dt="2019-02-06T13:16:28.271" v="213" actId="1076"/>
        <pc:sldMkLst>
          <pc:docMk/>
          <pc:sldMk cId="789960919" sldId="278"/>
        </pc:sldMkLst>
        <pc:spChg chg="mod">
          <ac:chgData name="Adrianna Wójcik" userId="79ffcff6ed223502" providerId="Windows Live" clId="Web-{0A15C051-7809-4252-B6A9-DEB568939C9F}" dt="2019-02-06T13:16:10.114" v="209" actId="1076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6:14.318" v="210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6:28.271" v="213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5.870" v="55" actId="14100"/>
        <pc:sldMkLst>
          <pc:docMk/>
          <pc:sldMk cId="1718729475" sldId="280"/>
        </pc:sldMkLst>
        <pc:spChg chg="mod">
          <ac:chgData name="Adrianna Wójcik" userId="79ffcff6ed223502" providerId="Windows Live" clId="Web-{0A15C051-7809-4252-B6A9-DEB568939C9F}" dt="2019-02-06T12:30:15.870" v="55" actId="14100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26:22.491" v="29" actId="1076"/>
        <pc:sldMkLst>
          <pc:docMk/>
          <pc:sldMk cId="2123444869" sldId="281"/>
        </pc:sldMkLst>
        <pc:spChg chg="mod">
          <ac:chgData name="Adrianna Wójcik" userId="79ffcff6ed223502" providerId="Windows Live" clId="Web-{0A15C051-7809-4252-B6A9-DEB568939C9F}" dt="2019-02-06T12:26:15.913" v="27" actId="1076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26:20.053" v="28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26:22.491" v="29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8:25.443" v="233" actId="1076"/>
        <pc:sldMkLst>
          <pc:docMk/>
          <pc:sldMk cId="3939180489" sldId="282"/>
        </pc:sldMkLst>
        <pc:spChg chg="mod">
          <ac:chgData name="Adrianna Wójcik" userId="79ffcff6ed223502" providerId="Windows Live" clId="Web-{0A15C051-7809-4252-B6A9-DEB568939C9F}" dt="2019-02-06T13:18:10.818" v="229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8:14.646" v="230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8:25.443" v="233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6.417" v="64" actId="1076"/>
        <pc:sldMkLst>
          <pc:docMk/>
          <pc:sldMk cId="3957631942" sldId="284"/>
        </pc:sldMkLst>
        <pc:spChg chg="mod">
          <ac:chgData name="Adrianna Wójcik" userId="79ffcff6ed223502" providerId="Windows Live" clId="Web-{0A15C051-7809-4252-B6A9-DEB568939C9F}" dt="2019-02-06T12:30:16.307" v="62" actId="20577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0:16.370" v="63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16.417" v="64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26:48.601" v="34" actId="20577"/>
        <pc:sldMkLst>
          <pc:docMk/>
          <pc:sldMk cId="2475006208" sldId="285"/>
        </pc:sldMkLst>
        <pc:spChg chg="mod">
          <ac:chgData name="Adrianna Wójcik" userId="79ffcff6ed223502" providerId="Windows Live" clId="Web-{0A15C051-7809-4252-B6A9-DEB568939C9F}" dt="2019-02-06T12:26:34.101" v="31" actId="14100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26:40.882" v="32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26:48.601" v="34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15.495" v="47" actId="1076"/>
        <pc:sldMkLst>
          <pc:docMk/>
          <pc:sldMk cId="612605633" sldId="286"/>
        </pc:sldMkLst>
        <pc:spChg chg="mod">
          <ac:chgData name="Adrianna Wójcik" userId="79ffcff6ed223502" providerId="Windows Live" clId="Web-{0A15C051-7809-4252-B6A9-DEB568939C9F}" dt="2019-02-06T12:27:05.507" v="39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27:11.211" v="40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15.495" v="47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0:24.042" v="75" actId="1076"/>
        <pc:sldMkLst>
          <pc:docMk/>
          <pc:sldMk cId="3785074081" sldId="287"/>
        </pc:sldMkLst>
        <pc:spChg chg="mod">
          <ac:chgData name="Adrianna Wójcik" userId="79ffcff6ed223502" providerId="Windows Live" clId="Web-{0A15C051-7809-4252-B6A9-DEB568939C9F}" dt="2019-02-06T12:30:19.231" v="72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0:19.292" v="73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24.042" v="75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1:40.809" v="86" actId="14100"/>
        <pc:sldMkLst>
          <pc:docMk/>
          <pc:sldMk cId="3893856100" sldId="291"/>
        </pc:sldMkLst>
        <pc:spChg chg="mod">
          <ac:chgData name="Adrianna Wójcik" userId="79ffcff6ed223502" providerId="Windows Live" clId="Web-{0A15C051-7809-4252-B6A9-DEB568939C9F}" dt="2019-02-06T12:31:23.840" v="83" actId="20577"/>
          <ac:spMkLst>
            <pc:docMk/>
            <pc:sldMk cId="3893856100" sldId="291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1:31.559" v="84" actId="1076"/>
          <ac:spMkLst>
            <pc:docMk/>
            <pc:sldMk cId="3893856100" sldId="291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1:40.809" v="86" actId="14100"/>
          <ac:spMkLst>
            <pc:docMk/>
            <pc:sldMk cId="3893856100" sldId="29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2:35.747" v="94" actId="1076"/>
        <pc:sldMkLst>
          <pc:docMk/>
          <pc:sldMk cId="963533393" sldId="293"/>
        </pc:sldMkLst>
        <pc:spChg chg="mod">
          <ac:chgData name="Adrianna Wójcik" userId="79ffcff6ed223502" providerId="Windows Live" clId="Web-{0A15C051-7809-4252-B6A9-DEB568939C9F}" dt="2019-02-06T12:32:25.966" v="92" actId="1076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2:30.513" v="93" actId="1076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2:35.747" v="94" actId="1076"/>
          <ac:spMkLst>
            <pc:docMk/>
            <pc:sldMk cId="963533393" sldId="29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3:26.092" v="103" actId="1076"/>
        <pc:sldMkLst>
          <pc:docMk/>
          <pc:sldMk cId="2210307756" sldId="294"/>
        </pc:sldMkLst>
        <pc:spChg chg="mod">
          <ac:chgData name="Adrianna Wójcik" userId="79ffcff6ed223502" providerId="Windows Live" clId="Web-{0A15C051-7809-4252-B6A9-DEB568939C9F}" dt="2019-02-06T12:33:15.482" v="101" actId="20577"/>
          <ac:spMkLst>
            <pc:docMk/>
            <pc:sldMk cId="2210307756" sldId="294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3:22.951" v="102" actId="1076"/>
          <ac:spMkLst>
            <pc:docMk/>
            <pc:sldMk cId="2210307756" sldId="294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3:26.092" v="103" actId="1076"/>
          <ac:spMkLst>
            <pc:docMk/>
            <pc:sldMk cId="2210307756" sldId="294"/>
            <ac:spMk id="6" creationId="{AF4B846A-47B4-4043-9783-413B6B743F08}"/>
          </ac:spMkLst>
        </pc:spChg>
      </pc:sldChg>
      <pc:sldChg chg="mod">
        <pc:chgData name="Adrianna Wójcik" userId="79ffcff6ed223502" providerId="Windows Live" clId="Web-{0A15C051-7809-4252-B6A9-DEB568939C9F}" dt="2019-02-06T12:24:27.036" v="1"/>
        <pc:sldMkLst>
          <pc:docMk/>
          <pc:sldMk cId="813261814" sldId="297"/>
        </pc:sldMkLst>
      </pc:sldChg>
      <pc:sldChg chg="modSp mod">
        <pc:chgData name="Adrianna Wójcik" userId="79ffcff6ed223502" providerId="Windows Live" clId="Web-{0A15C051-7809-4252-B6A9-DEB568939C9F}" dt="2019-02-06T12:30:16.495" v="66" actId="1076"/>
        <pc:sldMkLst>
          <pc:docMk/>
          <pc:sldMk cId="3489555941" sldId="301"/>
        </pc:sldMkLst>
        <pc:spChg chg="mod">
          <ac:chgData name="Adrianna Wójcik" userId="79ffcff6ed223502" providerId="Windows Live" clId="Web-{0A15C051-7809-4252-B6A9-DEB568939C9F}" dt="2019-02-06T12:30:16.448" v="65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0:16.495" v="66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2:34:28.311" v="114" actId="1076"/>
        <pc:sldMkLst>
          <pc:docMk/>
          <pc:sldMk cId="3580229102" sldId="302"/>
        </pc:sldMkLst>
        <pc:spChg chg="mod">
          <ac:chgData name="Adrianna Wójcik" userId="79ffcff6ed223502" providerId="Windows Live" clId="Web-{0A15C051-7809-4252-B6A9-DEB568939C9F}" dt="2019-02-06T12:34:09.170" v="111" actId="1076"/>
          <ac:spMkLst>
            <pc:docMk/>
            <pc:sldMk cId="3580229102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2:34:22.688" v="113" actId="14100"/>
          <ac:spMkLst>
            <pc:docMk/>
            <pc:sldMk cId="3580229102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2:34:28.311" v="114" actId="1076"/>
          <ac:spMkLst>
            <pc:docMk/>
            <pc:sldMk cId="3580229102" sldId="30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0:13.301" v="151" actId="20577"/>
        <pc:sldMkLst>
          <pc:docMk/>
          <pc:sldMk cId="1003057825" sldId="303"/>
        </pc:sldMkLst>
        <pc:spChg chg="mod">
          <ac:chgData name="Adrianna Wójcik" userId="79ffcff6ed223502" providerId="Windows Live" clId="Web-{0A15C051-7809-4252-B6A9-DEB568939C9F}" dt="2019-02-06T13:09:42.629" v="144" actId="20577"/>
          <ac:spMkLst>
            <pc:docMk/>
            <pc:sldMk cId="100305782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0:13.301" v="151" actId="20577"/>
          <ac:spMkLst>
            <pc:docMk/>
            <pc:sldMk cId="100305782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0:02.895" v="148" actId="1076"/>
          <ac:spMkLst>
            <pc:docMk/>
            <pc:sldMk cId="1003057825" sldId="30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1:50.333" v="172" actId="1076"/>
        <pc:sldMkLst>
          <pc:docMk/>
          <pc:sldMk cId="1589375661" sldId="304"/>
        </pc:sldMkLst>
        <pc:spChg chg="mod">
          <ac:chgData name="Adrianna Wójcik" userId="79ffcff6ed223502" providerId="Windows Live" clId="Web-{0A15C051-7809-4252-B6A9-DEB568939C9F}" dt="2019-02-06T13:11:38.551" v="170" actId="1076"/>
          <ac:spMkLst>
            <pc:docMk/>
            <pc:sldMk cId="1589375661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1:46.036" v="171" actId="1076"/>
          <ac:spMkLst>
            <pc:docMk/>
            <pc:sldMk cId="1589375661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1:50.333" v="172" actId="1076"/>
          <ac:spMkLst>
            <pc:docMk/>
            <pc:sldMk cId="1589375661" sldId="30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5:44.833" v="203" actId="1076"/>
        <pc:sldMkLst>
          <pc:docMk/>
          <pc:sldMk cId="2795785412" sldId="305"/>
        </pc:sldMkLst>
        <pc:spChg chg="mod">
          <ac:chgData name="Adrianna Wójcik" userId="79ffcff6ed223502" providerId="Windows Live" clId="Web-{0A15C051-7809-4252-B6A9-DEB568939C9F}" dt="2019-02-06T13:15:21.942" v="196" actId="1076"/>
          <ac:spMkLst>
            <pc:docMk/>
            <pc:sldMk cId="2795785412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5:27.130" v="197" actId="1076"/>
          <ac:spMkLst>
            <pc:docMk/>
            <pc:sldMk cId="2795785412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5:44.833" v="203" actId="1076"/>
          <ac:spMkLst>
            <pc:docMk/>
            <pc:sldMk cId="2795785412" sldId="30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7:15.521" v="222" actId="1076"/>
        <pc:sldMkLst>
          <pc:docMk/>
          <pc:sldMk cId="3996236244" sldId="306"/>
        </pc:sldMkLst>
        <pc:spChg chg="mod">
          <ac:chgData name="Adrianna Wójcik" userId="79ffcff6ed223502" providerId="Windows Live" clId="Web-{0A15C051-7809-4252-B6A9-DEB568939C9F}" dt="2019-02-06T13:17:00.974" v="220" actId="1076"/>
          <ac:spMkLst>
            <pc:docMk/>
            <pc:sldMk cId="3996236244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7:09.380" v="221" actId="1076"/>
          <ac:spMkLst>
            <pc:docMk/>
            <pc:sldMk cId="3996236244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7:15.521" v="222" actId="1076"/>
          <ac:spMkLst>
            <pc:docMk/>
            <pc:sldMk cId="3996236244" sldId="30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8:59.865" v="240" actId="1076"/>
        <pc:sldMkLst>
          <pc:docMk/>
          <pc:sldMk cId="1618752046" sldId="307"/>
        </pc:sldMkLst>
        <pc:spChg chg="mod">
          <ac:chgData name="Adrianna Wójcik" userId="79ffcff6ed223502" providerId="Windows Live" clId="Web-{0A15C051-7809-4252-B6A9-DEB568939C9F}" dt="2019-02-06T13:18:42.490" v="237" actId="1076"/>
          <ac:spMkLst>
            <pc:docMk/>
            <pc:sldMk cId="1618752046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8:55.209" v="238" actId="1076"/>
          <ac:spMkLst>
            <pc:docMk/>
            <pc:sldMk cId="1618752046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8:59.865" v="240" actId="1076"/>
          <ac:spMkLst>
            <pc:docMk/>
            <pc:sldMk cId="1618752046" sldId="30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0A15C051-7809-4252-B6A9-DEB568939C9F}" dt="2019-02-06T13:17:52.646" v="226" actId="1076"/>
        <pc:sldMkLst>
          <pc:docMk/>
          <pc:sldMk cId="3296188325" sldId="308"/>
        </pc:sldMkLst>
        <pc:spChg chg="mod">
          <ac:chgData name="Adrianna Wójcik" userId="79ffcff6ed223502" providerId="Windows Live" clId="Web-{0A15C051-7809-4252-B6A9-DEB568939C9F}" dt="2019-02-06T13:17:43.599" v="224" actId="1076"/>
          <ac:spMkLst>
            <pc:docMk/>
            <pc:sldMk cId="329618832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0A15C051-7809-4252-B6A9-DEB568939C9F}" dt="2019-02-06T13:17:47.443" v="225" actId="1076"/>
          <ac:spMkLst>
            <pc:docMk/>
            <pc:sldMk cId="329618832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0A15C051-7809-4252-B6A9-DEB568939C9F}" dt="2019-02-06T13:17:52.646" v="226" actId="1076"/>
          <ac:spMkLst>
            <pc:docMk/>
            <pc:sldMk cId="3296188325" sldId="308"/>
            <ac:spMk id="6" creationId="{AF4B846A-47B4-4043-9783-413B6B743F08}"/>
          </ac:spMkLst>
        </pc:spChg>
      </pc:sldChg>
      <pc:sldMasterChg chg="mod setBg modSldLayout">
        <pc:chgData name="Adrianna Wójcik" userId="79ffcff6ed223502" providerId="Windows Live" clId="Web-{0A15C051-7809-4252-B6A9-DEB568939C9F}" dt="2019-02-06T12:24:27.036" v="1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0A15C051-7809-4252-B6A9-DEB568939C9F}" dt="2019-02-06T12:24:27.036" v="1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72908671-47F6-4BE0-9B5E-62584EEC6576}"/>
    <pc:docChg chg="modSld">
      <pc:chgData name="Adrianna Wójcik" userId="79ffcff6ed223502" providerId="Windows Live" clId="Web-{72908671-47F6-4BE0-9B5E-62584EEC6576}" dt="2019-02-12T06:51:11.588" v="122" actId="1076"/>
      <pc:docMkLst>
        <pc:docMk/>
      </pc:docMkLst>
      <pc:sldChg chg="modSp">
        <pc:chgData name="Adrianna Wójcik" userId="79ffcff6ed223502" providerId="Windows Live" clId="Web-{72908671-47F6-4BE0-9B5E-62584EEC6576}" dt="2019-02-12T06:49:34.009" v="48" actId="20577"/>
        <pc:sldMkLst>
          <pc:docMk/>
          <pc:sldMk cId="684914489" sldId="262"/>
        </pc:sldMkLst>
        <pc:spChg chg="mod">
          <ac:chgData name="Adrianna Wójcik" userId="79ffcff6ed223502" providerId="Windows Live" clId="Web-{72908671-47F6-4BE0-9B5E-62584EEC6576}" dt="2019-02-12T06:49:33.978" v="44" actId="20577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33.994" v="46" actId="20577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34.009" v="48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9:57.697" v="67" actId="20577"/>
        <pc:sldMkLst>
          <pc:docMk/>
          <pc:sldMk cId="3966047843" sldId="265"/>
        </pc:sldMkLst>
        <pc:spChg chg="mod">
          <ac:chgData name="Adrianna Wójcik" userId="79ffcff6ed223502" providerId="Windows Live" clId="Web-{72908671-47F6-4BE0-9B5E-62584EEC6576}" dt="2019-02-12T06:49:57.681" v="63" actId="20577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57.697" v="65" actId="20577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57.697" v="67" actId="20577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03.228" v="73" actId="20577"/>
        <pc:sldMkLst>
          <pc:docMk/>
          <pc:sldMk cId="2916470873" sldId="266"/>
        </pc:sldMkLst>
        <pc:spChg chg="mod">
          <ac:chgData name="Adrianna Wójcik" userId="79ffcff6ed223502" providerId="Windows Live" clId="Web-{72908671-47F6-4BE0-9B5E-62584EEC6576}" dt="2019-02-12T06:50:03.197" v="69" actId="20577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03.213" v="71" actId="20577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03.228" v="73" actId="20577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8:09.400" v="3" actId="20577"/>
        <pc:sldMkLst>
          <pc:docMk/>
          <pc:sldMk cId="3044692101" sldId="271"/>
        </pc:sldMkLst>
        <pc:spChg chg="mod">
          <ac:chgData name="Adrianna Wójcik" userId="79ffcff6ed223502" providerId="Windows Live" clId="Web-{72908671-47F6-4BE0-9B5E-62584EEC6576}" dt="2019-02-12T06:48:09.384" v="0" actId="20577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8:09.400" v="1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8:09.400" v="3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12.713" v="84" actId="20577"/>
        <pc:sldMkLst>
          <pc:docMk/>
          <pc:sldMk cId="2186872378" sldId="273"/>
        </pc:sldMkLst>
        <pc:spChg chg="mod">
          <ac:chgData name="Adrianna Wójcik" userId="79ffcff6ed223502" providerId="Windows Live" clId="Web-{72908671-47F6-4BE0-9B5E-62584EEC6576}" dt="2019-02-12T06:50:12.666" v="80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12.681" v="81" actId="20577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12.713" v="84" actId="20577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9:17.853" v="37" actId="1076"/>
        <pc:sldMkLst>
          <pc:docMk/>
          <pc:sldMk cId="1638805795" sldId="274"/>
        </pc:sldMkLst>
        <pc:spChg chg="mod">
          <ac:chgData name="Adrianna Wójcik" userId="79ffcff6ed223502" providerId="Windows Live" clId="Web-{72908671-47F6-4BE0-9B5E-62584EEC6576}" dt="2019-02-12T06:49:04.009" v="31" actId="20577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04.025" v="32" actId="20577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17.853" v="37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9:37.822" v="54" actId="20577"/>
        <pc:sldMkLst>
          <pc:docMk/>
          <pc:sldMk cId="1992069397" sldId="276"/>
        </pc:sldMkLst>
        <pc:spChg chg="mod">
          <ac:chgData name="Adrianna Wójcik" userId="79ffcff6ed223502" providerId="Windows Live" clId="Web-{72908671-47F6-4BE0-9B5E-62584EEC6576}" dt="2019-02-12T06:49:37.775" v="50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37.791" v="51" actId="20577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37.822" v="54" actId="20577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24.431" v="94" actId="20577"/>
        <pc:sldMkLst>
          <pc:docMk/>
          <pc:sldMk cId="789960919" sldId="278"/>
        </pc:sldMkLst>
        <pc:spChg chg="mod">
          <ac:chgData name="Adrianna Wójcik" userId="79ffcff6ed223502" providerId="Windows Live" clId="Web-{72908671-47F6-4BE0-9B5E-62584EEC6576}" dt="2019-02-12T06:50:24.400" v="90" actId="20577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24.416" v="91" actId="20577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24.431" v="94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50.244" v="113" actId="20577"/>
        <pc:sldMkLst>
          <pc:docMk/>
          <pc:sldMk cId="3939180489" sldId="282"/>
        </pc:sldMkLst>
        <pc:spChg chg="mod">
          <ac:chgData name="Adrianna Wójcik" userId="79ffcff6ed223502" providerId="Windows Live" clId="Web-{72908671-47F6-4BE0-9B5E-62584EEC6576}" dt="2019-02-12T06:50:39.197" v="106" actId="20577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50.244" v="113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39.228" v="110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8:17.463" v="9" actId="20577"/>
        <pc:sldMkLst>
          <pc:docMk/>
          <pc:sldMk cId="3785074081" sldId="287"/>
        </pc:sldMkLst>
        <pc:spChg chg="mod">
          <ac:chgData name="Adrianna Wójcik" userId="79ffcff6ed223502" providerId="Windows Live" clId="Web-{72908671-47F6-4BE0-9B5E-62584EEC6576}" dt="2019-02-12T06:48:17.431" v="5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8:17.447" v="6" actId="20577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8:17.463" v="9" actId="20577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8:23.322" v="13" actId="20577"/>
        <pc:sldMkLst>
          <pc:docMk/>
          <pc:sldMk cId="3893856100" sldId="291"/>
        </pc:sldMkLst>
        <pc:spChg chg="mod">
          <ac:chgData name="Adrianna Wójcik" userId="79ffcff6ed223502" providerId="Windows Live" clId="Web-{72908671-47F6-4BE0-9B5E-62584EEC6576}" dt="2019-02-12T06:48:23.291" v="10" actId="20577"/>
          <ac:spMkLst>
            <pc:docMk/>
            <pc:sldMk cId="3893856100" sldId="291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8:23.306" v="11" actId="20577"/>
          <ac:spMkLst>
            <pc:docMk/>
            <pc:sldMk cId="3893856100" sldId="291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8:23.322" v="13" actId="20577"/>
          <ac:spMkLst>
            <pc:docMk/>
            <pc:sldMk cId="3893856100" sldId="29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8:51.369" v="25" actId="14100"/>
        <pc:sldMkLst>
          <pc:docMk/>
          <pc:sldMk cId="963533393" sldId="293"/>
        </pc:sldMkLst>
        <pc:spChg chg="mod">
          <ac:chgData name="Adrianna Wójcik" userId="79ffcff6ed223502" providerId="Windows Live" clId="Web-{72908671-47F6-4BE0-9B5E-62584EEC6576}" dt="2019-02-12T06:48:51.369" v="25" actId="14100"/>
          <ac:spMkLst>
            <pc:docMk/>
            <pc:sldMk cId="963533393" sldId="293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8:32.728" v="21" actId="14100"/>
          <ac:spMkLst>
            <pc:docMk/>
            <pc:sldMk cId="963533393" sldId="293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8:40.494" v="23" actId="1076"/>
          <ac:spMkLst>
            <pc:docMk/>
            <pc:sldMk cId="963533393" sldId="29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8:58.087" v="30" actId="20577"/>
        <pc:sldMkLst>
          <pc:docMk/>
          <pc:sldMk cId="2210307756" sldId="294"/>
        </pc:sldMkLst>
        <pc:spChg chg="mod">
          <ac:chgData name="Adrianna Wójcik" userId="79ffcff6ed223502" providerId="Windows Live" clId="Web-{72908671-47F6-4BE0-9B5E-62584EEC6576}" dt="2019-02-12T06:48:58.072" v="26" actId="20577"/>
          <ac:spMkLst>
            <pc:docMk/>
            <pc:sldMk cId="2210307756" sldId="294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8:58.072" v="27" actId="20577"/>
          <ac:spMkLst>
            <pc:docMk/>
            <pc:sldMk cId="2210307756" sldId="294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8:58.087" v="30" actId="20577"/>
          <ac:spMkLst>
            <pc:docMk/>
            <pc:sldMk cId="2210307756" sldId="29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9:30.338" v="43" actId="1076"/>
        <pc:sldMkLst>
          <pc:docMk/>
          <pc:sldMk cId="3580229102" sldId="302"/>
        </pc:sldMkLst>
        <pc:spChg chg="mod">
          <ac:chgData name="Adrianna Wójcik" userId="79ffcff6ed223502" providerId="Windows Live" clId="Web-{72908671-47F6-4BE0-9B5E-62584EEC6576}" dt="2019-02-12T06:49:23.806" v="38" actId="20577"/>
          <ac:spMkLst>
            <pc:docMk/>
            <pc:sldMk cId="3580229102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23.822" v="39" actId="20577"/>
          <ac:spMkLst>
            <pc:docMk/>
            <pc:sldMk cId="3580229102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30.338" v="43" actId="1076"/>
          <ac:spMkLst>
            <pc:docMk/>
            <pc:sldMk cId="3580229102" sldId="30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49:50.197" v="60" actId="20577"/>
        <pc:sldMkLst>
          <pc:docMk/>
          <pc:sldMk cId="1003057825" sldId="303"/>
        </pc:sldMkLst>
        <pc:spChg chg="mod">
          <ac:chgData name="Adrianna Wójcik" userId="79ffcff6ed223502" providerId="Windows Live" clId="Web-{72908671-47F6-4BE0-9B5E-62584EEC6576}" dt="2019-02-12T06:49:43.619" v="55" actId="20577"/>
          <ac:spMkLst>
            <pc:docMk/>
            <pc:sldMk cId="100305782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49:50.197" v="60" actId="20577"/>
          <ac:spMkLst>
            <pc:docMk/>
            <pc:sldMk cId="100305782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49:43.650" v="58" actId="20577"/>
          <ac:spMkLst>
            <pc:docMk/>
            <pc:sldMk cId="1003057825" sldId="30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08.760" v="78" actId="20577"/>
        <pc:sldMkLst>
          <pc:docMk/>
          <pc:sldMk cId="1589375661" sldId="304"/>
        </pc:sldMkLst>
        <pc:spChg chg="mod">
          <ac:chgData name="Adrianna Wójcik" userId="79ffcff6ed223502" providerId="Windows Live" clId="Web-{72908671-47F6-4BE0-9B5E-62584EEC6576}" dt="2019-02-12T06:50:08.744" v="75" actId="20577"/>
          <ac:spMkLst>
            <pc:docMk/>
            <pc:sldMk cId="1589375661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08.744" v="76" actId="20577"/>
          <ac:spMkLst>
            <pc:docMk/>
            <pc:sldMk cId="1589375661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08.760" v="78" actId="20577"/>
          <ac:spMkLst>
            <pc:docMk/>
            <pc:sldMk cId="1589375661" sldId="30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18.838" v="88" actId="20577"/>
        <pc:sldMkLst>
          <pc:docMk/>
          <pc:sldMk cId="2795785412" sldId="305"/>
        </pc:sldMkLst>
        <pc:spChg chg="mod">
          <ac:chgData name="Adrianna Wójcik" userId="79ffcff6ed223502" providerId="Windows Live" clId="Web-{72908671-47F6-4BE0-9B5E-62584EEC6576}" dt="2019-02-12T06:50:18.806" v="85" actId="20577"/>
          <ac:spMkLst>
            <pc:docMk/>
            <pc:sldMk cId="2795785412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18.822" v="86" actId="20577"/>
          <ac:spMkLst>
            <pc:docMk/>
            <pc:sldMk cId="2795785412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18.838" v="88" actId="20577"/>
          <ac:spMkLst>
            <pc:docMk/>
            <pc:sldMk cId="2795785412" sldId="30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28.463" v="99" actId="20577"/>
        <pc:sldMkLst>
          <pc:docMk/>
          <pc:sldMk cId="3996236244" sldId="306"/>
        </pc:sldMkLst>
        <pc:spChg chg="mod">
          <ac:chgData name="Adrianna Wójcik" userId="79ffcff6ed223502" providerId="Windows Live" clId="Web-{72908671-47F6-4BE0-9B5E-62584EEC6576}" dt="2019-02-12T06:50:28.431" v="95" actId="20577"/>
          <ac:spMkLst>
            <pc:docMk/>
            <pc:sldMk cId="3996236244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28.447" v="96" actId="20577"/>
          <ac:spMkLst>
            <pc:docMk/>
            <pc:sldMk cId="3996236244" sldId="306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28.463" v="99" actId="20577"/>
          <ac:spMkLst>
            <pc:docMk/>
            <pc:sldMk cId="3996236244" sldId="30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1:11.588" v="122" actId="1076"/>
        <pc:sldMkLst>
          <pc:docMk/>
          <pc:sldMk cId="1618752046" sldId="307"/>
        </pc:sldMkLst>
        <pc:spChg chg="mod">
          <ac:chgData name="Adrianna Wójcik" userId="79ffcff6ed223502" providerId="Windows Live" clId="Web-{72908671-47F6-4BE0-9B5E-62584EEC6576}" dt="2019-02-12T06:50:53.119" v="115" actId="20577"/>
          <ac:spMkLst>
            <pc:docMk/>
            <pc:sldMk cId="1618752046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1:11.588" v="122" actId="1076"/>
          <ac:spMkLst>
            <pc:docMk/>
            <pc:sldMk cId="1618752046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58.244" v="120" actId="14100"/>
          <ac:spMkLst>
            <pc:docMk/>
            <pc:sldMk cId="1618752046" sldId="30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2908671-47F6-4BE0-9B5E-62584EEC6576}" dt="2019-02-12T06:50:34.931" v="104" actId="20577"/>
        <pc:sldMkLst>
          <pc:docMk/>
          <pc:sldMk cId="3296188325" sldId="308"/>
        </pc:sldMkLst>
        <pc:spChg chg="mod">
          <ac:chgData name="Adrianna Wójcik" userId="79ffcff6ed223502" providerId="Windows Live" clId="Web-{72908671-47F6-4BE0-9B5E-62584EEC6576}" dt="2019-02-12T06:50:34.916" v="100" actId="20577"/>
          <ac:spMkLst>
            <pc:docMk/>
            <pc:sldMk cId="329618832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72908671-47F6-4BE0-9B5E-62584EEC6576}" dt="2019-02-12T06:50:34.916" v="102" actId="20577"/>
          <ac:spMkLst>
            <pc:docMk/>
            <pc:sldMk cId="329618832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72908671-47F6-4BE0-9B5E-62584EEC6576}" dt="2019-02-12T06:50:34.931" v="104" actId="20577"/>
          <ac:spMkLst>
            <pc:docMk/>
            <pc:sldMk cId="3296188325" sldId="308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EEB6EA29-32FE-40CA-9213-029D02F18AE8}"/>
    <pc:docChg chg="modSld">
      <pc:chgData name="Kuba Wisniewski" userId="3f44b0fa8d659153" providerId="LiveId" clId="{EEB6EA29-32FE-40CA-9213-029D02F18AE8}" dt="2019-02-21T16:37:23.059" v="115" actId="20577"/>
      <pc:docMkLst>
        <pc:docMk/>
      </pc:docMkLst>
      <pc:sldChg chg="addSp modSp">
        <pc:chgData name="Kuba Wisniewski" userId="3f44b0fa8d659153" providerId="LiveId" clId="{EEB6EA29-32FE-40CA-9213-029D02F18AE8}" dt="2019-02-21T16:33:53.857" v="17" actId="20577"/>
        <pc:sldMkLst>
          <pc:docMk/>
          <pc:sldMk cId="919236819" sldId="256"/>
        </pc:sldMkLst>
        <pc:spChg chg="add mod">
          <ac:chgData name="Kuba Wisniewski" userId="3f44b0fa8d659153" providerId="LiveId" clId="{EEB6EA29-32FE-40CA-9213-029D02F18AE8}" dt="2019-02-21T16:33:53.857" v="17" actId="20577"/>
          <ac:spMkLst>
            <pc:docMk/>
            <pc:sldMk cId="919236819" sldId="256"/>
            <ac:spMk id="5" creationId="{34E5579D-94A6-4848-A801-5C1105F1A8F7}"/>
          </ac:spMkLst>
        </pc:spChg>
      </pc:sldChg>
      <pc:sldChg chg="addSp modSp">
        <pc:chgData name="Kuba Wisniewski" userId="3f44b0fa8d659153" providerId="LiveId" clId="{EEB6EA29-32FE-40CA-9213-029D02F18AE8}" dt="2019-02-21T16:33:12.471" v="2" actId="1076"/>
        <pc:sldMkLst>
          <pc:docMk/>
          <pc:sldMk cId="1811337455" sldId="259"/>
        </pc:sldMkLst>
        <pc:spChg chg="add mod">
          <ac:chgData name="Kuba Wisniewski" userId="3f44b0fa8d659153" providerId="LiveId" clId="{EEB6EA29-32FE-40CA-9213-029D02F18AE8}" dt="2019-02-21T16:33:12.471" v="2" actId="1076"/>
          <ac:spMkLst>
            <pc:docMk/>
            <pc:sldMk cId="1811337455" sldId="259"/>
            <ac:spMk id="5" creationId="{5FA96195-8381-4993-AEF5-81FF6B0D7AB2}"/>
          </ac:spMkLst>
        </pc:spChg>
      </pc:sldChg>
      <pc:sldChg chg="addSp modSp">
        <pc:chgData name="Kuba Wisniewski" userId="3f44b0fa8d659153" providerId="LiveId" clId="{EEB6EA29-32FE-40CA-9213-029D02F18AE8}" dt="2019-02-21T16:33:22.832" v="5" actId="20577"/>
        <pc:sldMkLst>
          <pc:docMk/>
          <pc:sldMk cId="2610562718" sldId="260"/>
        </pc:sldMkLst>
        <pc:spChg chg="add mod">
          <ac:chgData name="Kuba Wisniewski" userId="3f44b0fa8d659153" providerId="LiveId" clId="{EEB6EA29-32FE-40CA-9213-029D02F18AE8}" dt="2019-02-21T16:33:22.832" v="5" actId="20577"/>
          <ac:spMkLst>
            <pc:docMk/>
            <pc:sldMk cId="2610562718" sldId="260"/>
            <ac:spMk id="5" creationId="{CE3F0D4C-C5AE-4DC9-8A38-63A74EDA5E07}"/>
          </ac:spMkLst>
        </pc:spChg>
      </pc:sldChg>
      <pc:sldChg chg="addSp modSp">
        <pc:chgData name="Kuba Wisniewski" userId="3f44b0fa8d659153" providerId="LiveId" clId="{EEB6EA29-32FE-40CA-9213-029D02F18AE8}" dt="2019-02-21T16:35:51.498" v="59" actId="20577"/>
        <pc:sldMkLst>
          <pc:docMk/>
          <pc:sldMk cId="684914489" sldId="262"/>
        </pc:sldMkLst>
        <pc:spChg chg="add mod">
          <ac:chgData name="Kuba Wisniewski" userId="3f44b0fa8d659153" providerId="LiveId" clId="{EEB6EA29-32FE-40CA-9213-029D02F18AE8}" dt="2019-02-21T16:35:51.498" v="59" actId="20577"/>
          <ac:spMkLst>
            <pc:docMk/>
            <pc:sldMk cId="684914489" sldId="262"/>
            <ac:spMk id="5" creationId="{1D2C4EAE-BAEF-4865-9F62-F027ED668699}"/>
          </ac:spMkLst>
        </pc:spChg>
      </pc:sldChg>
      <pc:sldChg chg="addSp modSp">
        <pc:chgData name="Kuba Wisniewski" userId="3f44b0fa8d659153" providerId="LiveId" clId="{EEB6EA29-32FE-40CA-9213-029D02F18AE8}" dt="2019-02-21T16:34:00.303" v="20" actId="20577"/>
        <pc:sldMkLst>
          <pc:docMk/>
          <pc:sldMk cId="2009182012" sldId="263"/>
        </pc:sldMkLst>
        <pc:spChg chg="add mod">
          <ac:chgData name="Kuba Wisniewski" userId="3f44b0fa8d659153" providerId="LiveId" clId="{EEB6EA29-32FE-40CA-9213-029D02F18AE8}" dt="2019-02-21T16:34:00.303" v="20" actId="20577"/>
          <ac:spMkLst>
            <pc:docMk/>
            <pc:sldMk cId="2009182012" sldId="263"/>
            <ac:spMk id="5" creationId="{1876435A-616E-40E1-A224-CACF663F5390}"/>
          </ac:spMkLst>
        </pc:spChg>
      </pc:sldChg>
      <pc:sldChg chg="addSp modSp">
        <pc:chgData name="Kuba Wisniewski" userId="3f44b0fa8d659153" providerId="LiveId" clId="{EEB6EA29-32FE-40CA-9213-029D02F18AE8}" dt="2019-02-21T16:36:12.278" v="74" actId="20577"/>
        <pc:sldMkLst>
          <pc:docMk/>
          <pc:sldMk cId="3966047843" sldId="265"/>
        </pc:sldMkLst>
        <pc:spChg chg="add mod">
          <ac:chgData name="Kuba Wisniewski" userId="3f44b0fa8d659153" providerId="LiveId" clId="{EEB6EA29-32FE-40CA-9213-029D02F18AE8}" dt="2019-02-21T16:36:12.278" v="74" actId="20577"/>
          <ac:spMkLst>
            <pc:docMk/>
            <pc:sldMk cId="3966047843" sldId="265"/>
            <ac:spMk id="5" creationId="{92BE67D9-6C95-4880-A1DE-F140AA0A09CD}"/>
          </ac:spMkLst>
        </pc:spChg>
      </pc:sldChg>
      <pc:sldChg chg="addSp modSp">
        <pc:chgData name="Kuba Wisniewski" userId="3f44b0fa8d659153" providerId="LiveId" clId="{EEB6EA29-32FE-40CA-9213-029D02F18AE8}" dt="2019-02-21T16:36:18.158" v="79" actId="20577"/>
        <pc:sldMkLst>
          <pc:docMk/>
          <pc:sldMk cId="2916470873" sldId="266"/>
        </pc:sldMkLst>
        <pc:spChg chg="add mod">
          <ac:chgData name="Kuba Wisniewski" userId="3f44b0fa8d659153" providerId="LiveId" clId="{EEB6EA29-32FE-40CA-9213-029D02F18AE8}" dt="2019-02-21T16:36:18.158" v="79" actId="20577"/>
          <ac:spMkLst>
            <pc:docMk/>
            <pc:sldMk cId="2916470873" sldId="266"/>
            <ac:spMk id="5" creationId="{E3F8A796-3EC0-4009-BF60-B79DD4275AF7}"/>
          </ac:spMkLst>
        </pc:spChg>
      </pc:sldChg>
      <pc:sldChg chg="addSp modSp">
        <pc:chgData name="Kuba Wisniewski" userId="3f44b0fa8d659153" providerId="LiveId" clId="{EEB6EA29-32FE-40CA-9213-029D02F18AE8}" dt="2019-02-21T16:34:51.613" v="38" actId="20577"/>
        <pc:sldMkLst>
          <pc:docMk/>
          <pc:sldMk cId="3044692101" sldId="271"/>
        </pc:sldMkLst>
        <pc:spChg chg="add mod">
          <ac:chgData name="Kuba Wisniewski" userId="3f44b0fa8d659153" providerId="LiveId" clId="{EEB6EA29-32FE-40CA-9213-029D02F18AE8}" dt="2019-02-21T16:34:51.613" v="38" actId="20577"/>
          <ac:spMkLst>
            <pc:docMk/>
            <pc:sldMk cId="3044692101" sldId="271"/>
            <ac:spMk id="5" creationId="{7602584A-783E-4587-A89E-5AB263C269C0}"/>
          </ac:spMkLst>
        </pc:spChg>
      </pc:sldChg>
      <pc:sldChg chg="addSp modSp">
        <pc:chgData name="Kuba Wisniewski" userId="3f44b0fa8d659153" providerId="LiveId" clId="{EEB6EA29-32FE-40CA-9213-029D02F18AE8}" dt="2019-02-21T16:36:35.531" v="89" actId="20577"/>
        <pc:sldMkLst>
          <pc:docMk/>
          <pc:sldMk cId="2186872378" sldId="273"/>
        </pc:sldMkLst>
        <pc:spChg chg="add mod">
          <ac:chgData name="Kuba Wisniewski" userId="3f44b0fa8d659153" providerId="LiveId" clId="{EEB6EA29-32FE-40CA-9213-029D02F18AE8}" dt="2019-02-21T16:36:35.531" v="89" actId="20577"/>
          <ac:spMkLst>
            <pc:docMk/>
            <pc:sldMk cId="2186872378" sldId="273"/>
            <ac:spMk id="5" creationId="{E620DB15-D11B-4305-AD7D-1A0F3F783542}"/>
          </ac:spMkLst>
        </pc:spChg>
      </pc:sldChg>
      <pc:sldChg chg="addSp modSp">
        <pc:chgData name="Kuba Wisniewski" userId="3f44b0fa8d659153" providerId="LiveId" clId="{EEB6EA29-32FE-40CA-9213-029D02F18AE8}" dt="2019-02-21T16:35:30.303" v="53" actId="20577"/>
        <pc:sldMkLst>
          <pc:docMk/>
          <pc:sldMk cId="1638805795" sldId="274"/>
        </pc:sldMkLst>
        <pc:spChg chg="add mod">
          <ac:chgData name="Kuba Wisniewski" userId="3f44b0fa8d659153" providerId="LiveId" clId="{EEB6EA29-32FE-40CA-9213-029D02F18AE8}" dt="2019-02-21T16:35:30.303" v="53" actId="20577"/>
          <ac:spMkLst>
            <pc:docMk/>
            <pc:sldMk cId="1638805795" sldId="274"/>
            <ac:spMk id="5" creationId="{8BBE8DD2-F043-48D1-9C65-F43AAD64E813}"/>
          </ac:spMkLst>
        </pc:spChg>
      </pc:sldChg>
      <pc:sldChg chg="addSp modSp">
        <pc:chgData name="Kuba Wisniewski" userId="3f44b0fa8d659153" providerId="LiveId" clId="{EEB6EA29-32FE-40CA-9213-029D02F18AE8}" dt="2019-02-21T16:35:58.545" v="64" actId="20577"/>
        <pc:sldMkLst>
          <pc:docMk/>
          <pc:sldMk cId="1992069397" sldId="276"/>
        </pc:sldMkLst>
        <pc:spChg chg="add mod">
          <ac:chgData name="Kuba Wisniewski" userId="3f44b0fa8d659153" providerId="LiveId" clId="{EEB6EA29-32FE-40CA-9213-029D02F18AE8}" dt="2019-02-21T16:35:58.545" v="64" actId="20577"/>
          <ac:spMkLst>
            <pc:docMk/>
            <pc:sldMk cId="1992069397" sldId="276"/>
            <ac:spMk id="5" creationId="{BC76336A-15B4-46FE-9B4F-5D740D2A5053}"/>
          </ac:spMkLst>
        </pc:spChg>
      </pc:sldChg>
      <pc:sldChg chg="addSp modSp">
        <pc:chgData name="Kuba Wisniewski" userId="3f44b0fa8d659153" providerId="LiveId" clId="{EEB6EA29-32FE-40CA-9213-029D02F18AE8}" dt="2019-02-21T16:34:06.433" v="23" actId="20577"/>
        <pc:sldMkLst>
          <pc:docMk/>
          <pc:sldMk cId="1367049764" sldId="277"/>
        </pc:sldMkLst>
        <pc:spChg chg="add mod">
          <ac:chgData name="Kuba Wisniewski" userId="3f44b0fa8d659153" providerId="LiveId" clId="{EEB6EA29-32FE-40CA-9213-029D02F18AE8}" dt="2019-02-21T16:34:06.433" v="23" actId="20577"/>
          <ac:spMkLst>
            <pc:docMk/>
            <pc:sldMk cId="1367049764" sldId="277"/>
            <ac:spMk id="5" creationId="{2B4105FB-E5E7-4CB3-925F-BF82D56C0E5F}"/>
          </ac:spMkLst>
        </pc:spChg>
      </pc:sldChg>
      <pc:sldChg chg="addSp modSp">
        <pc:chgData name="Kuba Wisniewski" userId="3f44b0fa8d659153" providerId="LiveId" clId="{EEB6EA29-32FE-40CA-9213-029D02F18AE8}" dt="2019-02-21T16:36:54.261" v="99" actId="20577"/>
        <pc:sldMkLst>
          <pc:docMk/>
          <pc:sldMk cId="789960919" sldId="278"/>
        </pc:sldMkLst>
        <pc:spChg chg="add mod">
          <ac:chgData name="Kuba Wisniewski" userId="3f44b0fa8d659153" providerId="LiveId" clId="{EEB6EA29-32FE-40CA-9213-029D02F18AE8}" dt="2019-02-21T16:36:54.261" v="99" actId="20577"/>
          <ac:spMkLst>
            <pc:docMk/>
            <pc:sldMk cId="789960919" sldId="278"/>
            <ac:spMk id="5" creationId="{F24E2C4C-F3BA-4E24-869B-FC91E3A3E848}"/>
          </ac:spMkLst>
        </pc:spChg>
      </pc:sldChg>
      <pc:sldChg chg="addSp modSp">
        <pc:chgData name="Kuba Wisniewski" userId="3f44b0fa8d659153" providerId="LiveId" clId="{EEB6EA29-32FE-40CA-9213-029D02F18AE8}" dt="2019-02-21T16:34:13.920" v="26" actId="20577"/>
        <pc:sldMkLst>
          <pc:docMk/>
          <pc:sldMk cId="1718729475" sldId="280"/>
        </pc:sldMkLst>
        <pc:spChg chg="add mod">
          <ac:chgData name="Kuba Wisniewski" userId="3f44b0fa8d659153" providerId="LiveId" clId="{EEB6EA29-32FE-40CA-9213-029D02F18AE8}" dt="2019-02-21T16:34:13.920" v="26" actId="20577"/>
          <ac:spMkLst>
            <pc:docMk/>
            <pc:sldMk cId="1718729475" sldId="280"/>
            <ac:spMk id="5" creationId="{A8360D4C-9F4D-4C74-893D-981A602185A2}"/>
          </ac:spMkLst>
        </pc:spChg>
      </pc:sldChg>
      <pc:sldChg chg="addSp modSp">
        <pc:chgData name="Kuba Wisniewski" userId="3f44b0fa8d659153" providerId="LiveId" clId="{EEB6EA29-32FE-40CA-9213-029D02F18AE8}" dt="2019-02-21T16:33:29.418" v="8" actId="20577"/>
        <pc:sldMkLst>
          <pc:docMk/>
          <pc:sldMk cId="2123444869" sldId="281"/>
        </pc:sldMkLst>
        <pc:spChg chg="add mod">
          <ac:chgData name="Kuba Wisniewski" userId="3f44b0fa8d659153" providerId="LiveId" clId="{EEB6EA29-32FE-40CA-9213-029D02F18AE8}" dt="2019-02-21T16:33:29.418" v="8" actId="20577"/>
          <ac:spMkLst>
            <pc:docMk/>
            <pc:sldMk cId="2123444869" sldId="281"/>
            <ac:spMk id="5" creationId="{8DD3C3B0-7A74-40CE-83BF-3B6423219743}"/>
          </ac:spMkLst>
        </pc:spChg>
      </pc:sldChg>
      <pc:sldChg chg="addSp modSp">
        <pc:chgData name="Kuba Wisniewski" userId="3f44b0fa8d659153" providerId="LiveId" clId="{EEB6EA29-32FE-40CA-9213-029D02F18AE8}" dt="2019-02-21T16:37:15.828" v="110" actId="20577"/>
        <pc:sldMkLst>
          <pc:docMk/>
          <pc:sldMk cId="3939180489" sldId="282"/>
        </pc:sldMkLst>
        <pc:spChg chg="add mod">
          <ac:chgData name="Kuba Wisniewski" userId="3f44b0fa8d659153" providerId="LiveId" clId="{EEB6EA29-32FE-40CA-9213-029D02F18AE8}" dt="2019-02-21T16:37:15.828" v="110" actId="20577"/>
          <ac:spMkLst>
            <pc:docMk/>
            <pc:sldMk cId="3939180489" sldId="282"/>
            <ac:spMk id="5" creationId="{FAADF5E2-5FE0-49D2-9397-ADA1FFC2C129}"/>
          </ac:spMkLst>
        </pc:spChg>
      </pc:sldChg>
      <pc:sldChg chg="addSp modSp">
        <pc:chgData name="Kuba Wisniewski" userId="3f44b0fa8d659153" providerId="LiveId" clId="{EEB6EA29-32FE-40CA-9213-029D02F18AE8}" dt="2019-02-21T16:34:25.248" v="29" actId="14100"/>
        <pc:sldMkLst>
          <pc:docMk/>
          <pc:sldMk cId="3957631942" sldId="284"/>
        </pc:sldMkLst>
        <pc:spChg chg="add mod">
          <ac:chgData name="Kuba Wisniewski" userId="3f44b0fa8d659153" providerId="LiveId" clId="{EEB6EA29-32FE-40CA-9213-029D02F18AE8}" dt="2019-02-21T16:34:25.248" v="29" actId="14100"/>
          <ac:spMkLst>
            <pc:docMk/>
            <pc:sldMk cId="3957631942" sldId="284"/>
            <ac:spMk id="5" creationId="{1B55EAAD-0E39-4644-A101-0CFA01DC0DDF}"/>
          </ac:spMkLst>
        </pc:spChg>
      </pc:sldChg>
      <pc:sldChg chg="addSp modSp">
        <pc:chgData name="Kuba Wisniewski" userId="3f44b0fa8d659153" providerId="LiveId" clId="{EEB6EA29-32FE-40CA-9213-029D02F18AE8}" dt="2019-02-21T16:33:37.573" v="11" actId="20577"/>
        <pc:sldMkLst>
          <pc:docMk/>
          <pc:sldMk cId="2475006208" sldId="285"/>
        </pc:sldMkLst>
        <pc:spChg chg="add mod">
          <ac:chgData name="Kuba Wisniewski" userId="3f44b0fa8d659153" providerId="LiveId" clId="{EEB6EA29-32FE-40CA-9213-029D02F18AE8}" dt="2019-02-21T16:33:37.573" v="11" actId="20577"/>
          <ac:spMkLst>
            <pc:docMk/>
            <pc:sldMk cId="2475006208" sldId="285"/>
            <ac:spMk id="5" creationId="{674023E9-5273-47D0-9036-D76F298FD4AF}"/>
          </ac:spMkLst>
        </pc:spChg>
      </pc:sldChg>
      <pc:sldChg chg="addSp modSp">
        <pc:chgData name="Kuba Wisniewski" userId="3f44b0fa8d659153" providerId="LiveId" clId="{EEB6EA29-32FE-40CA-9213-029D02F18AE8}" dt="2019-02-21T16:33:46.587" v="14" actId="20577"/>
        <pc:sldMkLst>
          <pc:docMk/>
          <pc:sldMk cId="612605633" sldId="286"/>
        </pc:sldMkLst>
        <pc:spChg chg="add mod">
          <ac:chgData name="Kuba Wisniewski" userId="3f44b0fa8d659153" providerId="LiveId" clId="{EEB6EA29-32FE-40CA-9213-029D02F18AE8}" dt="2019-02-21T16:33:46.587" v="14" actId="20577"/>
          <ac:spMkLst>
            <pc:docMk/>
            <pc:sldMk cId="612605633" sldId="286"/>
            <ac:spMk id="5" creationId="{C645A756-03B4-4A08-81AF-4BE1AF64FFAA}"/>
          </ac:spMkLst>
        </pc:spChg>
      </pc:sldChg>
      <pc:sldChg chg="addSp modSp">
        <pc:chgData name="Kuba Wisniewski" userId="3f44b0fa8d659153" providerId="LiveId" clId="{EEB6EA29-32FE-40CA-9213-029D02F18AE8}" dt="2019-02-21T16:34:58.618" v="41" actId="20577"/>
        <pc:sldMkLst>
          <pc:docMk/>
          <pc:sldMk cId="3785074081" sldId="287"/>
        </pc:sldMkLst>
        <pc:spChg chg="add mod">
          <ac:chgData name="Kuba Wisniewski" userId="3f44b0fa8d659153" providerId="LiveId" clId="{EEB6EA29-32FE-40CA-9213-029D02F18AE8}" dt="2019-02-21T16:34:58.618" v="41" actId="20577"/>
          <ac:spMkLst>
            <pc:docMk/>
            <pc:sldMk cId="3785074081" sldId="287"/>
            <ac:spMk id="5" creationId="{CB94EA73-C673-4D7E-B3DB-7F7D0D7C2A0E}"/>
          </ac:spMkLst>
        </pc:spChg>
      </pc:sldChg>
      <pc:sldChg chg="addSp modSp">
        <pc:chgData name="Kuba Wisniewski" userId="3f44b0fa8d659153" providerId="LiveId" clId="{EEB6EA29-32FE-40CA-9213-029D02F18AE8}" dt="2019-02-21T16:35:05.046" v="44" actId="20577"/>
        <pc:sldMkLst>
          <pc:docMk/>
          <pc:sldMk cId="3893856100" sldId="291"/>
        </pc:sldMkLst>
        <pc:spChg chg="add mod">
          <ac:chgData name="Kuba Wisniewski" userId="3f44b0fa8d659153" providerId="LiveId" clId="{EEB6EA29-32FE-40CA-9213-029D02F18AE8}" dt="2019-02-21T16:35:05.046" v="44" actId="20577"/>
          <ac:spMkLst>
            <pc:docMk/>
            <pc:sldMk cId="3893856100" sldId="291"/>
            <ac:spMk id="5" creationId="{C0C38373-28AE-4F2A-92A1-685899CE5D71}"/>
          </ac:spMkLst>
        </pc:spChg>
      </pc:sldChg>
      <pc:sldChg chg="addSp modSp">
        <pc:chgData name="Kuba Wisniewski" userId="3f44b0fa8d659153" providerId="LiveId" clId="{EEB6EA29-32FE-40CA-9213-029D02F18AE8}" dt="2019-02-21T16:35:18.207" v="47" actId="20577"/>
        <pc:sldMkLst>
          <pc:docMk/>
          <pc:sldMk cId="963533393" sldId="293"/>
        </pc:sldMkLst>
        <pc:spChg chg="add mod">
          <ac:chgData name="Kuba Wisniewski" userId="3f44b0fa8d659153" providerId="LiveId" clId="{EEB6EA29-32FE-40CA-9213-029D02F18AE8}" dt="2019-02-21T16:35:18.207" v="47" actId="20577"/>
          <ac:spMkLst>
            <pc:docMk/>
            <pc:sldMk cId="963533393" sldId="293"/>
            <ac:spMk id="5" creationId="{FABD8A01-49E2-4035-B176-683C31A26AFA}"/>
          </ac:spMkLst>
        </pc:spChg>
      </pc:sldChg>
      <pc:sldChg chg="addSp modSp">
        <pc:chgData name="Kuba Wisniewski" userId="3f44b0fa8d659153" providerId="LiveId" clId="{EEB6EA29-32FE-40CA-9213-029D02F18AE8}" dt="2019-02-21T16:35:23.719" v="50" actId="20577"/>
        <pc:sldMkLst>
          <pc:docMk/>
          <pc:sldMk cId="2210307756" sldId="294"/>
        </pc:sldMkLst>
        <pc:spChg chg="add mod">
          <ac:chgData name="Kuba Wisniewski" userId="3f44b0fa8d659153" providerId="LiveId" clId="{EEB6EA29-32FE-40CA-9213-029D02F18AE8}" dt="2019-02-21T16:35:23.719" v="50" actId="20577"/>
          <ac:spMkLst>
            <pc:docMk/>
            <pc:sldMk cId="2210307756" sldId="294"/>
            <ac:spMk id="5" creationId="{B3291E94-380A-457F-8BE4-8B34DC94240F}"/>
          </ac:spMkLst>
        </pc:spChg>
      </pc:sldChg>
      <pc:sldChg chg="addSp modSp">
        <pc:chgData name="Kuba Wisniewski" userId="3f44b0fa8d659153" providerId="LiveId" clId="{EEB6EA29-32FE-40CA-9213-029D02F18AE8}" dt="2019-02-21T16:34:43.240" v="35" actId="20577"/>
        <pc:sldMkLst>
          <pc:docMk/>
          <pc:sldMk cId="813261814" sldId="297"/>
        </pc:sldMkLst>
        <pc:spChg chg="add mod">
          <ac:chgData name="Kuba Wisniewski" userId="3f44b0fa8d659153" providerId="LiveId" clId="{EEB6EA29-32FE-40CA-9213-029D02F18AE8}" dt="2019-02-21T16:34:43.240" v="35" actId="20577"/>
          <ac:spMkLst>
            <pc:docMk/>
            <pc:sldMk cId="813261814" sldId="297"/>
            <ac:spMk id="5" creationId="{C8828F4C-16C6-4063-B8C4-C0D0A4802556}"/>
          </ac:spMkLst>
        </pc:spChg>
      </pc:sldChg>
      <pc:sldChg chg="addSp modSp">
        <pc:chgData name="Kuba Wisniewski" userId="3f44b0fa8d659153" providerId="LiveId" clId="{EEB6EA29-32FE-40CA-9213-029D02F18AE8}" dt="2019-02-21T16:34:36.946" v="32" actId="20577"/>
        <pc:sldMkLst>
          <pc:docMk/>
          <pc:sldMk cId="3489555941" sldId="301"/>
        </pc:sldMkLst>
        <pc:spChg chg="add mod">
          <ac:chgData name="Kuba Wisniewski" userId="3f44b0fa8d659153" providerId="LiveId" clId="{EEB6EA29-32FE-40CA-9213-029D02F18AE8}" dt="2019-02-21T16:34:36.946" v="32" actId="20577"/>
          <ac:spMkLst>
            <pc:docMk/>
            <pc:sldMk cId="3489555941" sldId="301"/>
            <ac:spMk id="5" creationId="{4E6D555E-8EAB-40F7-8F3A-C4294E7EC515}"/>
          </ac:spMkLst>
        </pc:spChg>
      </pc:sldChg>
      <pc:sldChg chg="addSp modSp">
        <pc:chgData name="Kuba Wisniewski" userId="3f44b0fa8d659153" providerId="LiveId" clId="{EEB6EA29-32FE-40CA-9213-029D02F18AE8}" dt="2019-02-21T16:35:37.624" v="56" actId="20577"/>
        <pc:sldMkLst>
          <pc:docMk/>
          <pc:sldMk cId="3580229102" sldId="302"/>
        </pc:sldMkLst>
        <pc:spChg chg="add mod">
          <ac:chgData name="Kuba Wisniewski" userId="3f44b0fa8d659153" providerId="LiveId" clId="{EEB6EA29-32FE-40CA-9213-029D02F18AE8}" dt="2019-02-21T16:35:37.624" v="56" actId="20577"/>
          <ac:spMkLst>
            <pc:docMk/>
            <pc:sldMk cId="3580229102" sldId="302"/>
            <ac:spMk id="5" creationId="{8905DFFB-31A9-4102-B23E-6D3829E95BA2}"/>
          </ac:spMkLst>
        </pc:spChg>
      </pc:sldChg>
      <pc:sldChg chg="addSp modSp">
        <pc:chgData name="Kuba Wisniewski" userId="3f44b0fa8d659153" providerId="LiveId" clId="{EEB6EA29-32FE-40CA-9213-029D02F18AE8}" dt="2019-02-21T16:36:05.426" v="69" actId="20577"/>
        <pc:sldMkLst>
          <pc:docMk/>
          <pc:sldMk cId="1003057825" sldId="303"/>
        </pc:sldMkLst>
        <pc:spChg chg="add mod">
          <ac:chgData name="Kuba Wisniewski" userId="3f44b0fa8d659153" providerId="LiveId" clId="{EEB6EA29-32FE-40CA-9213-029D02F18AE8}" dt="2019-02-21T16:36:05.426" v="69" actId="20577"/>
          <ac:spMkLst>
            <pc:docMk/>
            <pc:sldMk cId="1003057825" sldId="303"/>
            <ac:spMk id="5" creationId="{FCC3080D-4530-4E2A-81F5-7FA11C33336D}"/>
          </ac:spMkLst>
        </pc:spChg>
      </pc:sldChg>
      <pc:sldChg chg="addSp modSp">
        <pc:chgData name="Kuba Wisniewski" userId="3f44b0fa8d659153" providerId="LiveId" clId="{EEB6EA29-32FE-40CA-9213-029D02F18AE8}" dt="2019-02-21T16:36:26.368" v="84" actId="20577"/>
        <pc:sldMkLst>
          <pc:docMk/>
          <pc:sldMk cId="1589375661" sldId="304"/>
        </pc:sldMkLst>
        <pc:spChg chg="add mod">
          <ac:chgData name="Kuba Wisniewski" userId="3f44b0fa8d659153" providerId="LiveId" clId="{EEB6EA29-32FE-40CA-9213-029D02F18AE8}" dt="2019-02-21T16:36:26.368" v="84" actId="20577"/>
          <ac:spMkLst>
            <pc:docMk/>
            <pc:sldMk cId="1589375661" sldId="304"/>
            <ac:spMk id="5" creationId="{D2E535DE-991F-4D0E-B6B1-530C65453405}"/>
          </ac:spMkLst>
        </pc:spChg>
      </pc:sldChg>
      <pc:sldChg chg="addSp modSp">
        <pc:chgData name="Kuba Wisniewski" userId="3f44b0fa8d659153" providerId="LiveId" clId="{EEB6EA29-32FE-40CA-9213-029D02F18AE8}" dt="2019-02-21T16:36:42.291" v="94" actId="20577"/>
        <pc:sldMkLst>
          <pc:docMk/>
          <pc:sldMk cId="2795785412" sldId="305"/>
        </pc:sldMkLst>
        <pc:spChg chg="add mod">
          <ac:chgData name="Kuba Wisniewski" userId="3f44b0fa8d659153" providerId="LiveId" clId="{EEB6EA29-32FE-40CA-9213-029D02F18AE8}" dt="2019-02-21T16:36:42.291" v="94" actId="20577"/>
          <ac:spMkLst>
            <pc:docMk/>
            <pc:sldMk cId="2795785412" sldId="305"/>
            <ac:spMk id="5" creationId="{D798BF6F-B144-4C17-99BA-BE34557A02DF}"/>
          </ac:spMkLst>
        </pc:spChg>
      </pc:sldChg>
      <pc:sldChg chg="addSp modSp">
        <pc:chgData name="Kuba Wisniewski" userId="3f44b0fa8d659153" providerId="LiveId" clId="{EEB6EA29-32FE-40CA-9213-029D02F18AE8}" dt="2019-02-21T16:37:02.241" v="104" actId="20577"/>
        <pc:sldMkLst>
          <pc:docMk/>
          <pc:sldMk cId="3996236244" sldId="306"/>
        </pc:sldMkLst>
        <pc:spChg chg="add mod">
          <ac:chgData name="Kuba Wisniewski" userId="3f44b0fa8d659153" providerId="LiveId" clId="{EEB6EA29-32FE-40CA-9213-029D02F18AE8}" dt="2019-02-21T16:37:02.241" v="104" actId="20577"/>
          <ac:spMkLst>
            <pc:docMk/>
            <pc:sldMk cId="3996236244" sldId="306"/>
            <ac:spMk id="5" creationId="{71E888BD-89F1-4DE3-9FB7-81D07BE3CE4D}"/>
          </ac:spMkLst>
        </pc:spChg>
      </pc:sldChg>
      <pc:sldChg chg="addSp modSp">
        <pc:chgData name="Kuba Wisniewski" userId="3f44b0fa8d659153" providerId="LiveId" clId="{EEB6EA29-32FE-40CA-9213-029D02F18AE8}" dt="2019-02-21T16:37:23.059" v="115" actId="20577"/>
        <pc:sldMkLst>
          <pc:docMk/>
          <pc:sldMk cId="1618752046" sldId="307"/>
        </pc:sldMkLst>
        <pc:spChg chg="add mod">
          <ac:chgData name="Kuba Wisniewski" userId="3f44b0fa8d659153" providerId="LiveId" clId="{EEB6EA29-32FE-40CA-9213-029D02F18AE8}" dt="2019-02-21T16:37:23.059" v="115" actId="20577"/>
          <ac:spMkLst>
            <pc:docMk/>
            <pc:sldMk cId="1618752046" sldId="307"/>
            <ac:spMk id="5" creationId="{7898C1FD-9321-4AA4-A044-707AFEF373D3}"/>
          </ac:spMkLst>
        </pc:spChg>
      </pc:sldChg>
      <pc:sldChg chg="addSp modSp">
        <pc:chgData name="Kuba Wisniewski" userId="3f44b0fa8d659153" providerId="LiveId" clId="{EEB6EA29-32FE-40CA-9213-029D02F18AE8}" dt="2019-02-21T16:37:08.174" v="107" actId="20577"/>
        <pc:sldMkLst>
          <pc:docMk/>
          <pc:sldMk cId="3296188325" sldId="308"/>
        </pc:sldMkLst>
        <pc:spChg chg="add mod">
          <ac:chgData name="Kuba Wisniewski" userId="3f44b0fa8d659153" providerId="LiveId" clId="{EEB6EA29-32FE-40CA-9213-029D02F18AE8}" dt="2019-02-21T16:37:08.174" v="107" actId="20577"/>
          <ac:spMkLst>
            <pc:docMk/>
            <pc:sldMk cId="3296188325" sldId="308"/>
            <ac:spMk id="5" creationId="{ABAE4A27-BD03-49F1-99B6-89011D93F9B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1019"/>
            </a:lvl1pPr>
            <a:lvl2pPr marL="194179" indent="0" algn="ctr">
              <a:buNone/>
              <a:defRPr sz="849"/>
            </a:lvl2pPr>
            <a:lvl3pPr marL="388359" indent="0" algn="ctr">
              <a:buNone/>
              <a:defRPr sz="764"/>
            </a:lvl3pPr>
            <a:lvl4pPr marL="582540" indent="0" algn="ctr">
              <a:buNone/>
              <a:defRPr sz="680"/>
            </a:lvl4pPr>
            <a:lvl5pPr marL="776719" indent="0" algn="ctr">
              <a:buNone/>
              <a:defRPr sz="680"/>
            </a:lvl5pPr>
            <a:lvl6pPr marL="970899" indent="0" algn="ctr">
              <a:buNone/>
              <a:defRPr sz="680"/>
            </a:lvl6pPr>
            <a:lvl7pPr marL="1165078" indent="0" algn="ctr">
              <a:buNone/>
              <a:defRPr sz="680"/>
            </a:lvl7pPr>
            <a:lvl8pPr marL="1359259" indent="0" algn="ctr">
              <a:buNone/>
              <a:defRPr sz="680"/>
            </a:lvl8pPr>
            <a:lvl9pPr marL="1553438" indent="0" algn="ctr">
              <a:buNone/>
              <a:defRPr sz="68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1019">
                <a:solidFill>
                  <a:schemeClr val="tx1"/>
                </a:solidFill>
              </a:defRPr>
            </a:lvl1pPr>
            <a:lvl2pPr marL="194179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2pPr>
            <a:lvl3pPr marL="388359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3pPr>
            <a:lvl4pPr marL="582540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4pPr>
            <a:lvl5pPr marL="77671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5pPr>
            <a:lvl6pPr marL="97089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6pPr>
            <a:lvl7pPr marL="116507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7pPr>
            <a:lvl8pPr marL="135925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8pPr>
            <a:lvl9pPr marL="155343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1358"/>
            </a:lvl1pPr>
            <a:lvl2pPr>
              <a:defRPr sz="1190"/>
            </a:lvl2pPr>
            <a:lvl3pPr>
              <a:defRPr sz="1019"/>
            </a:lvl3pPr>
            <a:lvl4pPr>
              <a:defRPr sz="849"/>
            </a:lvl4pPr>
            <a:lvl5pPr>
              <a:defRPr sz="849"/>
            </a:lvl5pPr>
            <a:lvl6pPr>
              <a:defRPr sz="849"/>
            </a:lvl6pPr>
            <a:lvl7pPr>
              <a:defRPr sz="849"/>
            </a:lvl7pPr>
            <a:lvl8pPr>
              <a:defRPr sz="849"/>
            </a:lvl8pPr>
            <a:lvl9pPr>
              <a:defRPr sz="849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1358"/>
            </a:lvl1pPr>
            <a:lvl2pPr marL="194179" indent="0">
              <a:buNone/>
              <a:defRPr sz="1190"/>
            </a:lvl2pPr>
            <a:lvl3pPr marL="388359" indent="0">
              <a:buNone/>
              <a:defRPr sz="1019"/>
            </a:lvl3pPr>
            <a:lvl4pPr marL="582540" indent="0">
              <a:buNone/>
              <a:defRPr sz="849"/>
            </a:lvl4pPr>
            <a:lvl5pPr marL="776719" indent="0">
              <a:buNone/>
              <a:defRPr sz="849"/>
            </a:lvl5pPr>
            <a:lvl6pPr marL="970899" indent="0">
              <a:buNone/>
              <a:defRPr sz="849"/>
            </a:lvl6pPr>
            <a:lvl7pPr marL="1165078" indent="0">
              <a:buNone/>
              <a:defRPr sz="849"/>
            </a:lvl7pPr>
            <a:lvl8pPr marL="1359259" indent="0">
              <a:buNone/>
              <a:defRPr sz="849"/>
            </a:lvl8pPr>
            <a:lvl9pPr marL="1553438" indent="0">
              <a:buNone/>
              <a:defRPr sz="849"/>
            </a:lvl9pPr>
          </a:lstStyle>
          <a:p>
            <a:r>
              <a:rPr lang="pl-PL" dirty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922" y="727066"/>
            <a:ext cx="2881616" cy="1632792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Znaleźliście porzuconą, zamarzniętą różdżkę maga. To bardzo potężny i niebezpieczny przedmiot.</a:t>
            </a:r>
            <a:endParaRPr lang="en-US" sz="20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765164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Zakopcie ją tak, by nikt jej nie znalazł: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dociekliwość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5756" y="2719284"/>
            <a:ext cx="165033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Zapieczętujcie ją magicznie:</a:t>
            </a:r>
            <a:endParaRPr lang="pl-PL" dirty="0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6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FA96195-8381-4993-AEF5-81FF6B0D7AB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739" y="824786"/>
            <a:ext cx="3072476" cy="165577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Czujecie potężne wstrząsy,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a chwilę później orientujecie się, że podłoga korytarza, którym idziecie zaczyna pękać i rozstępować się.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392" y="2791441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Wspinacie się na ściany: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majsterkowanie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8932" y="2757030"/>
            <a:ext cx="1743031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prowizoryczny most z gliny: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B55EAAD-0E39-4644-A101-0CFA01DC0DD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437" y="902569"/>
            <a:ext cx="3302123" cy="126965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817092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majsterkowanie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43568" y="2817093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Przejdźcie po suficie: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6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6D555E-8EAB-40F7-8F3A-C4294E7EC51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8" y="902568"/>
            <a:ext cx="3300664" cy="1225858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620" y="2860978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Odkopcie przejście: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dociekliwość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3310" y="2784834"/>
            <a:ext cx="151759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Rozłupcie zator: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8828F4C-16C6-4063-B8C4-C0D0A480255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089" y="902569"/>
            <a:ext cx="3407231" cy="99812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Spotykacie płaczącą, małą larwę </a:t>
            </a:r>
            <a:r>
              <a:rPr lang="pl-PL" sz="2257" dirty="0" err="1">
                <a:latin typeface="Monotype Corsiva" panose="03010101010201010101" pitchFamily="66" charset="0"/>
              </a:rPr>
              <a:t>chrząszczaka</a:t>
            </a:r>
            <a:r>
              <a:rPr lang="pl-PL" sz="2257" dirty="0">
                <a:latin typeface="Monotype Corsiva" panose="03010101010201010101" pitchFamily="66" charset="0"/>
              </a:rPr>
              <a:t>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4" y="2757488"/>
            <a:ext cx="1729580" cy="222610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Pocieszacie larwę: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915" y="2757488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Odprowadzacie larwę do domu: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602584A-783E-4587-A89E-5AB263C269C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245" y="1007199"/>
            <a:ext cx="3032099" cy="12937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W oddali korytarza słychać szum wody. Wszystko wskazuje na to, że płynie stamtąd fala, zagrażająca Waszemu życiu.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967" y="2757487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tamę: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9596" y="2711606"/>
            <a:ext cx="1660649" cy="2146938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komorę przeciw-powodziową: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B94EA73-C673-4D7E-B3DB-7F7D0D7C2A0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906" y="932334"/>
            <a:ext cx="3068551" cy="146428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Śmiało podążacie prostym tunelem, gdy nagle na coś wpadacie. Nic nie widzicie, więc próbujecie znowu… i znowu odbijacie się od niewidzialnej ściany. Ewidentnie trafiliście na jedną z magicznych zapór.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844" y="2781055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Rozbrajacie zaporę: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033" y="2696423"/>
            <a:ext cx="166301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Tworzycie alternatywny korytarz: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wybuchowy gaz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0C38373-28AE-4F2A-92A1-685899CE5D7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3856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561" y="908021"/>
            <a:ext cx="3067115" cy="141706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2" y="2759505"/>
            <a:ext cx="1696923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Szybko zagrzebcie się w ziemi: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66228" y="2688426"/>
            <a:ext cx="165782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pułapkę: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ABD8A01-49E2-4035-B176-683C31A26AF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3533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999" y="1085938"/>
            <a:ext cx="3074225" cy="110692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Korytarzami niesie się chrapanie. Gdy docieracie do jego źródła, Waszym oczom ukazuje się pogrążona w głębokim śnie mysz. Wielkości całej komnaty.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967" y="2784702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Przekradnijcie się cichutko obok niej: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dociekliwość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792" y="2750292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Obudźcie ją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wywabcie zapachem jedzenia: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3291E94-380A-457F-8BE4-8B34DC94240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030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355" y="651357"/>
            <a:ext cx="3182333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W Waszą stronę pędzi błotna lawina!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765164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wspinanie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5604" y="2662524"/>
            <a:ext cx="1670329" cy="2157204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Wykuwacie prowizoryczny schron: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grzebanie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BBE8DD2-F043-48D1-9C65-F43AAD64E81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847" y="730420"/>
            <a:ext cx="3451026" cy="187305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Korytarzami niesie się złośliwy chichot. To znak, że trafiliście na teren zamieszkały przez gnomy - stworzenia znane ze swojej złośliwości.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471" y="2745998"/>
            <a:ext cx="1626184" cy="2146938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Wystraszcie gnomy, tak by nie wchodziły Wam w drogę: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błotko</a:t>
            </a:r>
            <a:endParaRPr lang="pl-PL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8897" y="2648118"/>
            <a:ext cx="1741263" cy="2397015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Odwróćcie ich uwagę naprędce zmajstrowanymi świecidełkami: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905DFFB-31A9-4102-B23E-6D3829E95BA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022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135" y="1035856"/>
            <a:ext cx="3036427" cy="1161720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Nagle wszystko staje się piszczące i puchate.</a:t>
            </a:r>
            <a:br>
              <a:rPr lang="pl-PL" sz="2330" dirty="0">
                <a:latin typeface="Monotype Corsiva" panose="03010101010201010101" pitchFamily="66" charset="0"/>
              </a:rPr>
            </a:br>
            <a:r>
              <a:rPr lang="pl-PL" sz="2330" dirty="0">
                <a:latin typeface="Monotype Corsiva" panose="03010101010201010101" pitchFamily="66" charset="0"/>
              </a:rPr>
              <a:t>To stadko głodnych</a:t>
            </a:r>
            <a:br>
              <a:rPr lang="pl-PL" sz="2330" dirty="0">
                <a:latin typeface="Monotype Corsiva" panose="03010101010201010101" pitchFamily="66" charset="0"/>
              </a:rPr>
            </a:br>
            <a:r>
              <a:rPr lang="pl-PL" sz="2330" dirty="0">
                <a:latin typeface="Monotype Corsiva" panose="03010101010201010101" pitchFamily="66" charset="0"/>
              </a:rPr>
              <a:t>myszek oblazło Was</a:t>
            </a:r>
            <a:br>
              <a:rPr lang="pl-PL" sz="2330" dirty="0">
                <a:latin typeface="Monotype Corsiva" panose="03010101010201010101" pitchFamily="66" charset="0"/>
              </a:rPr>
            </a:br>
            <a:r>
              <a:rPr lang="pl-PL" sz="2330" dirty="0">
                <a:latin typeface="Monotype Corsiva" panose="03010101010201010101" pitchFamily="66" charset="0"/>
              </a:rPr>
              <a:t>w poszukiwaniu jedzenia.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314" y="2873374"/>
            <a:ext cx="1660649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Odstraszcie je: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 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majsterkowanie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8023" y="2873374"/>
            <a:ext cx="153469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Czym prędzej ucieknijcie: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wspinanie</a:t>
            </a:r>
          </a:p>
          <a:p>
            <a:pPr algn="ctr"/>
            <a:r>
              <a:rPr lang="pl-PL" sz="1747" dirty="0">
                <a:latin typeface="Monotype Corsiva"/>
              </a:rPr>
              <a:t>5 magiczny kamień</a:t>
            </a:r>
            <a:endParaRPr lang="pl-PL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E3F0D4C-C5AE-4DC9-8A38-63A74EDA5E07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684" y="666913"/>
            <a:ext cx="3162802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184" dirty="0">
                <a:latin typeface="Monotype Corsiva"/>
              </a:rPr>
              <a:t>Ostatnie przygody spowodowały, że Wasze kilofy i łopaty są mocno zużyte, potrzebujecie nowych.</a:t>
            </a:r>
            <a:endParaRPr lang="en-US" sz="2184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811046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je: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dociekliwość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7976" y="2811046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Wykupcie nowe: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2C4EAE-BAEF-4865-9F62-F027ED66869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654" y="902697"/>
            <a:ext cx="3114309" cy="157534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W jednym z korytarzu purchawka emituje </a:t>
            </a:r>
            <a:r>
              <a:rPr lang="pl-PL" sz="2038" err="1">
                <a:latin typeface="Monotype Corsiva"/>
              </a:rPr>
              <a:t>śmiechogaz</a:t>
            </a:r>
            <a:r>
              <a:rPr lang="pl-PL" sz="2038" dirty="0">
                <a:latin typeface="Monotype Corsiva"/>
              </a:rPr>
              <a:t> - każdy kto tam wchodzi zaczyna się głośno śmiać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i przeszkadza innym: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844" y="2637970"/>
            <a:ext cx="1591720" cy="2146938"/>
          </a:xfr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Bardzo dobrze! Za dużo smutku jest na świecie,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a śmiech to zdrowie: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dociekliwość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792" y="2642764"/>
            <a:ext cx="1591720" cy="2369230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2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Zbudujmy magiczną zasłonę dźwiękową, dzięki czemu głośne śmiechy pozostaną tylko w tym korytarzu: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C76336A-15B4-46FE-9B4F-5D740D2A505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549" y="637299"/>
            <a:ext cx="2967367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Kuzyni Rodzeństwa </a:t>
            </a:r>
            <a:r>
              <a:rPr lang="pl-PL" sz="2038" err="1">
                <a:latin typeface="Monotype Corsiva"/>
              </a:rPr>
              <a:t>Mrówaczy</a:t>
            </a:r>
            <a:r>
              <a:rPr lang="pl-PL" sz="2038" dirty="0">
                <a:latin typeface="Monotype Corsiva"/>
              </a:rPr>
              <a:t> </a:t>
            </a:r>
            <a:r>
              <a:rPr lang="pl-PL" sz="2038" err="1">
                <a:latin typeface="Monotype Corsiva"/>
              </a:rPr>
              <a:t>gilgoczą</a:t>
            </a:r>
            <a:r>
              <a:rPr lang="pl-PL" sz="2038" dirty="0">
                <a:latin typeface="Monotype Corsiva"/>
              </a:rPr>
              <a:t> Was po </a:t>
            </a:r>
            <a:r>
              <a:rPr lang="pl-PL" sz="2038">
                <a:latin typeface="Monotype Corsiva"/>
              </a:rPr>
              <a:t>kostkach, </a:t>
            </a:r>
            <a:r>
              <a:rPr lang="pl-PL" sz="2038" dirty="0">
                <a:latin typeface="Monotype Corsiva"/>
              </a:rPr>
              <a:t>a potem uciekają.</a:t>
            </a:r>
            <a:endParaRPr lang="en-US" sz="2038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368" y="2700117"/>
            <a:ext cx="1649161" cy="2065846"/>
          </a:xfr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00" dirty="0">
                <a:latin typeface="Monotype Corsiva"/>
              </a:rPr>
              <a:t>Nastraszcie je, </a:t>
            </a:r>
            <a:br>
              <a:rPr lang="pl-PL" sz="1700" dirty="0">
                <a:latin typeface="Monotype Corsiva"/>
              </a:rPr>
            </a:br>
            <a:r>
              <a:rPr lang="pl-PL" sz="1700" dirty="0">
                <a:latin typeface="Monotype Corsiva"/>
              </a:rPr>
              <a:t>by dały Wam spokój:</a:t>
            </a:r>
            <a:endParaRPr lang="pl-PL" sz="1700"/>
          </a:p>
          <a:p>
            <a:pPr algn="ctr"/>
            <a:r>
              <a:rPr lang="pl-PL" sz="1747" b="1" dirty="0">
                <a:latin typeface="Monotype Corsiva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9538" y="2700136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Zaciśnijcie zęby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i nie reagujcie na gilgotki: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spokój</a:t>
            </a:r>
            <a:endParaRPr lang="pl-PL" sz="1747" b="1" dirty="0">
              <a:latin typeface="Monotype Corsiva" panose="03010101010201010101" pitchFamily="66" charset="0"/>
            </a:endParaRPr>
          </a:p>
          <a:p>
            <a:pPr algn="ctr"/>
            <a:r>
              <a:rPr lang="pl-PL" sz="1747" dirty="0">
                <a:latin typeface="Monotype Corsiva"/>
              </a:rPr>
              <a:t>6 magiczny kamień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CC3080D-4530-4E2A-81F5-7FA11C33336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057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714" y="633126"/>
            <a:ext cx="3149025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24" y="2863533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Wygrzebcie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853" y="2748830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kładkę: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dociekliwość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2BE67D9-6C95-4880-A1DE-F140AA0A09C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600" y="724495"/>
            <a:ext cx="3047218" cy="1848137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Na podłodze korytarza zauważacie świecące w ciemności plamy. Idąc ich śladem docieracie do rannej Świetlanki, która słaniając się na nogach stara się dotrzeć do szpitala.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6182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Opatrzcie jej rany: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1687" y="2757488"/>
            <a:ext cx="151759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Sprowadźcie lekarzy: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3F8A796-3EC0-4009-BF60-B79DD4275AF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662" y="908828"/>
            <a:ext cx="3188949" cy="145358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57487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Rozwiązujecie zagadkę zadaną przez twarz: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1 przepowiednia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853" y="2757488"/>
            <a:ext cx="1703616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Przełamujecie zaklęcie: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dociekliwość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2E535DE-991F-4D0E-B6B1-530C6545340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93756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770" y="829304"/>
            <a:ext cx="3145724" cy="161590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56" dirty="0">
                <a:latin typeface="Monotype Corsiva"/>
              </a:rPr>
              <a:t>Waszym oczom ukazuje się błyszcząca </a:t>
            </a:r>
            <a:r>
              <a:rPr lang="pl-PL" sz="1456">
                <a:latin typeface="Monotype Corsiva"/>
              </a:rPr>
              <a:t>sadzawka. Odkrywacie, że błyski są spowodowane wielką ilością złota i drogich kamieni na dnie. Nagle z wody wynurza się </a:t>
            </a:r>
            <a:r>
              <a:rPr lang="pl-PL" sz="1456" err="1">
                <a:latin typeface="Monotype Corsiva"/>
              </a:rPr>
              <a:t>Trytonka</a:t>
            </a:r>
            <a:r>
              <a:rPr lang="pl-PL" sz="1456" dirty="0">
                <a:latin typeface="Monotype Corsiva"/>
              </a:rPr>
              <a:t> obwieszona biżuterią</a:t>
            </a:r>
            <a:br>
              <a:rPr lang="pl-PL" sz="1456" dirty="0">
                <a:latin typeface="Monotype Corsiva" panose="03010101010201010101" pitchFamily="66" charset="0"/>
              </a:rPr>
            </a:br>
            <a:r>
              <a:rPr lang="pl-PL" sz="1456" dirty="0">
                <a:latin typeface="Monotype Corsiva"/>
              </a:rPr>
              <a:t>i mówi: - Piękne złotko, piękne kamyczki! Nie puszczę Was bez pięknej zaliczki!</a:t>
            </a:r>
            <a:endParaRPr lang="en-US" sz="1456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17" y="2759116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Oddajecie </a:t>
            </a:r>
            <a:r>
              <a:rPr lang="pl-PL" sz="1747" dirty="0" err="1">
                <a:latin typeface="Monotype Corsiva" panose="03010101010201010101" pitchFamily="66" charset="0"/>
              </a:rPr>
              <a:t>Trytonce</a:t>
            </a:r>
            <a:r>
              <a:rPr lang="pl-PL" sz="1747" dirty="0">
                <a:latin typeface="Monotype Corsiva" panose="03010101010201010101" pitchFamily="66" charset="0"/>
              </a:rPr>
              <a:t> garść błyskotek: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magiczne kamienie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4275" y="2757506"/>
            <a:ext cx="1591718" cy="212395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Przekonajcie </a:t>
            </a:r>
            <a:r>
              <a:rPr lang="pl-PL" sz="1747" dirty="0" err="1">
                <a:latin typeface="Monotype Corsiva" panose="03010101010201010101" pitchFamily="66" charset="0"/>
              </a:rPr>
              <a:t>Trytonkę</a:t>
            </a:r>
            <a:r>
              <a:rPr lang="pl-PL" sz="1747" dirty="0">
                <a:latin typeface="Monotype Corsiva" panose="03010101010201010101" pitchFamily="66" charset="0"/>
              </a:rPr>
              <a:t>, że pieniądze szczęścia nie dają: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620DB15-D11B-4305-AD7D-1A0F3F78354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602" y="728961"/>
            <a:ext cx="3202147" cy="187305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56" dirty="0">
                <a:latin typeface="Monotype Corsiva"/>
              </a:rPr>
              <a:t>Nie wiadomo skąd pojawia się obok</a:t>
            </a:r>
            <a:br>
              <a:rPr lang="pl-PL" sz="1456" dirty="0">
                <a:latin typeface="Monotype Corsiva" panose="03010101010201010101" pitchFamily="66" charset="0"/>
              </a:rPr>
            </a:br>
            <a:r>
              <a:rPr lang="pl-PL" sz="1456" dirty="0">
                <a:latin typeface="Monotype Corsiva"/>
              </a:rPr>
              <a:t>Was mały gnom i wciąga Was w rozmowę. Nawet nie zauważacie, kiedy wciska </a:t>
            </a:r>
            <a:r>
              <a:rPr lang="pl-PL" sz="1456">
                <a:latin typeface="Monotype Corsiva"/>
              </a:rPr>
              <a:t>Wam  w ręce przedziwne przedmioty: samogotujące rondle, magiczne </a:t>
            </a:r>
            <a:r>
              <a:rPr lang="pl-PL" sz="1456" dirty="0">
                <a:latin typeface="Monotype Corsiva"/>
              </a:rPr>
              <a:t>kołdry czy noże z tysiącem dodatkowych funkcji i intensywnie namawia Was do kupna. Nie sposób się od niego opędzić!</a:t>
            </a:r>
            <a:endParaRPr lang="en-US" sz="145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5315" y="2677399"/>
            <a:ext cx="1729580" cy="2135449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Zgadzacie się kupić od niego rondel, byle dał Wam spokój: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spokój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0260" y="2597107"/>
            <a:ext cx="1672138" cy="2609415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56" dirty="0">
                <a:latin typeface="Monotype Corsiva"/>
              </a:rPr>
              <a:t>Najzwyczajniej</a:t>
            </a:r>
            <a:br>
              <a:rPr lang="pl-PL" sz="1456" dirty="0">
                <a:latin typeface="Monotype Corsiva" panose="03010101010201010101" pitchFamily="66" charset="0"/>
              </a:rPr>
            </a:br>
            <a:r>
              <a:rPr lang="pl-PL" sz="1456" dirty="0">
                <a:latin typeface="Monotype Corsiva"/>
              </a:rPr>
              <a:t>w świecie dziękujecie mu za rozmowę, towar odkładacie na ziemię i dochodzicie, nie zwracając uwagi na jego protesty:</a:t>
            </a:r>
            <a:endParaRPr lang="pl-PL"/>
          </a:p>
          <a:p>
            <a:pPr algn="ctr"/>
            <a:r>
              <a:rPr lang="pl-PL" sz="1456" b="1" dirty="0">
                <a:latin typeface="Monotype Corsiva"/>
              </a:rPr>
              <a:t>7 spokój</a:t>
            </a:r>
            <a:br>
              <a:rPr lang="pl-PL" sz="1456" b="1" dirty="0">
                <a:latin typeface="Monotype Corsiva" panose="03010101010201010101" pitchFamily="66" charset="0"/>
              </a:rPr>
            </a:br>
            <a:r>
              <a:rPr lang="pl-PL" sz="1456" dirty="0">
                <a:latin typeface="Monotype Corsiva"/>
              </a:rPr>
              <a:t>4 wspinanie</a:t>
            </a:r>
            <a:br>
              <a:rPr lang="pl-PL" sz="1456" dirty="0">
                <a:latin typeface="Monotype Corsiva" panose="03010101010201010101" pitchFamily="66" charset="0"/>
              </a:rPr>
            </a:br>
            <a:r>
              <a:rPr lang="pl-PL" sz="1456" dirty="0">
                <a:latin typeface="Monotype Corsiva"/>
              </a:rPr>
              <a:t>3 grzebanie</a:t>
            </a:r>
            <a:endParaRPr lang="en-US" sz="1456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798BF6F-B144-4C17-99BA-BE34557A02D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5785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015" y="772647"/>
            <a:ext cx="3069745" cy="169884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Ściany korytarza, którym idziecie pokryte są grubą warstwą </a:t>
            </a:r>
            <a:r>
              <a:rPr lang="pl-PL" sz="1602" err="1">
                <a:latin typeface="Monotype Corsiva"/>
              </a:rPr>
              <a:t>zwierciolitu</a:t>
            </a:r>
            <a:r>
              <a:rPr lang="pl-PL" sz="1602" dirty="0">
                <a:latin typeface="Monotype Corsiva"/>
              </a:rPr>
              <a:t> - lustrzanego minerału wydzielającego hipnotyczny blask. Każda ściana odbija w nieskończoność Wasze sylwetki i fragmenty korytarza. Bardzo łatwo tu zabłądzić!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784700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 skupieniu poruszacie się wzdłuż ścian aż do wyjścia: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0500" y="2704409"/>
            <a:ext cx="1723285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Składacie prosty kompas, który pomaga Wam utrzymać kierunek: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24E2C4C-F3BA-4E24-869B-FC91E3A3E84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489" y="775576"/>
            <a:ext cx="3116721" cy="172156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W korytarzu widzicie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kamienną rzeźbę smoka. Wygląda jednak podejrzanie realistycznie. Wasze najgorsze obawy potwierdzają się, gdy zauważacie, że “rzeźba” powoli otwiera oko - to nie </a:t>
            </a:r>
            <a:r>
              <a:rPr lang="pl-PL" sz="1602">
                <a:latin typeface="Monotype Corsiva"/>
              </a:rPr>
              <a:t>posąg, </a:t>
            </a:r>
            <a:r>
              <a:rPr lang="pl-PL" sz="1602" dirty="0">
                <a:latin typeface="Monotype Corsiva"/>
              </a:rPr>
              <a:t>a prawdziwy skamieniały smok.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2" y="2824940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Bardzo ostrożnie przekradacie się obok niego, tak by nie zbudzić go do końca: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wspinanie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6" y="2744649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Jak najszybciej starcie się zakopać smoka pod warstwą kamieni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i uciekacie: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1E888BD-89F1-4DE3-9FB7-81D07BE3CE4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623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276" y="832834"/>
            <a:ext cx="3099709" cy="163279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Podziemne przeciągi to normalna sprawa. Jednak czasem występują tu też trąby powietrzne. Jak na przykład teraz! RATUJ SIĘ KTO MOŻE!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497" y="2822596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jamki ochronne: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spokój</a:t>
            </a:r>
          </a:p>
          <a:p>
            <a:pPr algn="ctr"/>
            <a:r>
              <a:rPr lang="pl-PL" sz="1747" dirty="0">
                <a:latin typeface="Monotype Corsiva"/>
              </a:rPr>
              <a:t>1 błotko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853" y="2822597"/>
            <a:ext cx="164960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Ulepcie sobie ciężkie buty: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majsterkowanie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DD3C3B0-7A74-40CE-83BF-3B6423219743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5561" y="614360"/>
            <a:ext cx="3070894" cy="1920029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6" y="2860978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</a:p>
          <a:p>
            <a:pPr algn="ctr"/>
            <a:r>
              <a:rPr lang="pl-PL" sz="1747" dirty="0">
                <a:latin typeface="Monotype Corsiva"/>
              </a:rPr>
              <a:t>6 majsterkowanie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7762" y="2826567"/>
            <a:ext cx="158495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Niszczycie gniazdo: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2 grzebanie</a:t>
            </a:r>
            <a:endParaRPr lang="en-US" sz="1747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BAE4A27-BD03-49F1-99B6-89011D93F9B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61883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17" y="621657"/>
            <a:ext cx="3179173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Trafiacie do komory pełnej przedziwnych posągów. Gdy dotykasz jednego z nich, wszystkie zrywają się do lotu trzepocząc kamiennymi skrzydłami jak nietoperze. To świątynia gargulców.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82" y="2823698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00" dirty="0">
                <a:latin typeface="Monotype Corsiva"/>
              </a:rPr>
              <a:t>Padacie na posadzkę </a:t>
            </a:r>
            <a:br>
              <a:rPr lang="pl-PL" sz="1700" dirty="0">
                <a:latin typeface="Monotype Corsiva"/>
              </a:rPr>
            </a:br>
            <a:r>
              <a:rPr lang="pl-PL" sz="1700" dirty="0">
                <a:latin typeface="Monotype Corsiva"/>
              </a:rPr>
              <a:t>i czołgacie się do wyjścia:</a:t>
            </a:r>
            <a:endParaRPr lang="pl-PL" sz="1700">
              <a:latin typeface="Monotype Corsiva"/>
            </a:endParaRPr>
          </a:p>
          <a:p>
            <a:pPr algn="ctr"/>
            <a:r>
              <a:rPr lang="pl-PL" sz="1747" b="1" dirty="0">
                <a:latin typeface="Monotype Corsiva"/>
              </a:rPr>
              <a:t>7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błotko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324" y="2686055"/>
            <a:ext cx="166064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Wyrzucacie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w powietrze małą bombę, aby rozpędzić gargulce: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majsterkowanie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AADF5E2-5FE0-49D2-9397-ADA1FFC2C12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474" y="650020"/>
            <a:ext cx="300240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Idąc korytarzem, macie wrażenie, że robi się coraz ciemniej. Po chwili macie już spore trudności,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z zobaczeniem, gdzie idziecie. Orientujecie się, że musieliście trafić na stado cieni.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562" y="2711606"/>
            <a:ext cx="1664266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Konstruujecie flarę, by odstraszyć cienie ostrym światłem: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5" y="2711607"/>
            <a:ext cx="1740111" cy="2117035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Składacie amulet pozwalający widzieć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ciemnościach: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898C1FD-9321-4AA4-A044-707AFEF373D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VIII-32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18752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984" y="819200"/>
            <a:ext cx="3121191" cy="164428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Słyszycie rumor przypominający podziemny wstrząs. Ale szybko orientujecie się, że musieliście trafić na jakiś rodzaj starej pułapki, ponieważ ściany tunelu zaczęły się ewidentnie zbliżać do siebie, grożąc Wam zmianą w podziemne naleśniki.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434" y="272875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Zakopcie się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poczekajcie, aż ściany znowu się rozsuną: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6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3" y="2694347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Spowolnijcie pułapkę prowizorycznymi klinami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i uciekajcie: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7 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6 wspinanie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74023E9-5273-47D0-9036-D76F298FD4A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761" y="678383"/>
            <a:ext cx="319452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Z daleka słyszycie mlaskanie. Waszym oczom ukazuje się w końcu wyraźnie spasiony </a:t>
            </a:r>
            <a:r>
              <a:rPr lang="pl-PL" sz="1747" dirty="0" err="1">
                <a:latin typeface="Monotype Corsiva"/>
              </a:rPr>
              <a:t>Turkutnik</a:t>
            </a:r>
            <a:r>
              <a:rPr lang="pl-PL" sz="1747" dirty="0">
                <a:latin typeface="Monotype Corsiva"/>
              </a:rPr>
              <a:t> Podjadły, który nie chce nas przepuścić, dopóki nie dostanie od Was jakiś smakołyków.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374" y="2690506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Dzielicie się z nim tym, co macie najlepsze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plecakach: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5" y="2598725"/>
            <a:ext cx="1695115" cy="2560191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Dajecie mu potwornie pikantną przekąskę, a tym samym nauczkę, by nie sępić </a:t>
            </a:r>
            <a:r>
              <a:rPr lang="pl-PL" sz="1550" dirty="0">
                <a:latin typeface="Monotype Corsiva"/>
              </a:rPr>
              <a:t>od</a:t>
            </a:r>
            <a:r>
              <a:rPr lang="pl-PL" sz="1600" dirty="0">
                <a:latin typeface="Monotype Corsiva"/>
              </a:rPr>
              <a:t> nieznajomych:</a:t>
            </a:r>
            <a:endParaRPr lang="pl-PL" sz="1600"/>
          </a:p>
          <a:p>
            <a:pPr algn="ctr"/>
            <a:r>
              <a:rPr lang="pl-PL" sz="1602" b="1" dirty="0">
                <a:latin typeface="Monotype Corsiva"/>
              </a:rPr>
              <a:t>6 magiczny kamień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4 majsterkowanie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wybuchowy gaz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645A756-03B4-4A08-81AF-4BE1AF64FFA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8" y="525933"/>
            <a:ext cx="3300664" cy="1920029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600" dirty="0">
                <a:latin typeface="Monotype Corsiva"/>
              </a:rPr>
              <a:t>Wpadliście</a:t>
            </a:r>
            <a:r>
              <a:rPr lang="en-US" sz="2600" dirty="0">
                <a:latin typeface="Monotype Corsiva"/>
              </a:rPr>
              <a:t> do </a:t>
            </a:r>
            <a:r>
              <a:rPr lang="pl-PL" sz="2600" dirty="0">
                <a:latin typeface="Monotype Corsiva"/>
              </a:rPr>
              <a:t>starego</a:t>
            </a:r>
            <a:r>
              <a:rPr lang="en-US" sz="2600" dirty="0">
                <a:latin typeface="Monotype Corsiva"/>
              </a:rPr>
              <a:t> </a:t>
            </a:r>
            <a:r>
              <a:rPr lang="pl-PL" sz="2600" dirty="0">
                <a:latin typeface="Monotype Corsiva"/>
              </a:rPr>
              <a:t>grobowca</a:t>
            </a:r>
            <a:r>
              <a:rPr lang="en-US" sz="2600" dirty="0">
                <a:latin typeface="Monotype Corsiva"/>
              </a:rPr>
              <a:t>.</a:t>
            </a:r>
            <a:endParaRPr lang="pl-PL" sz="2600" dirty="0">
              <a:latin typeface="Calibri"/>
              <a:cs typeface="Calibri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620" y="2924845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Spokojnie wydostajecie się na górę: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</a:t>
            </a:r>
            <a:r>
              <a:rPr lang="pl-PL" sz="1747" dirty="0">
                <a:latin typeface="Monotype Corsiva"/>
              </a:rPr>
              <a:t> </a:t>
            </a:r>
            <a:r>
              <a:rPr lang="pl-PL" sz="1747" b="1" dirty="0">
                <a:latin typeface="Monotype Corsiva"/>
              </a:rPr>
              <a:t>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spokój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1264" y="2892212"/>
            <a:ext cx="158495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Zasypcie grobowiec: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5 dociekliwość</a:t>
            </a:r>
            <a:endParaRPr lang="en-US" sz="1747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4E5579D-94A6-4848-A801-5C1105F1A8F7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9" y="770511"/>
            <a:ext cx="3231733" cy="1701729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Waszą drogę blokuje sieć korzeni drzew, przez którą ciężko się przecisnąć.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905" y="2757487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Przebijcie się: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6 gaz wybuchowy</a:t>
            </a:r>
            <a:endParaRPr lang="en-US" sz="1747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793" y="2757488"/>
            <a:ext cx="165033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Przemieście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6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876435A-616E-40E1-A224-CACF663F5390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176" y="944159"/>
            <a:ext cx="2994433" cy="137488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Drogę zastępuje Wam tajemniczy </a:t>
            </a:r>
            <a:r>
              <a:rPr lang="pl-PL" sz="2000" dirty="0" err="1">
                <a:latin typeface="Monotype Corsiva"/>
              </a:rPr>
              <a:t>Wężoglizd</a:t>
            </a:r>
            <a:r>
              <a:rPr lang="pl-PL" sz="2000" dirty="0">
                <a:latin typeface="Monotype Corsiva"/>
              </a:rPr>
              <a:t>. Twierdzi, że nie przepuści Was dalej, dopóki nie rozwiążecie jego zagadki.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523" y="2791441"/>
            <a:ext cx="1457438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Przyjmujecie zagadkowe wyzwanie: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magiczny kamień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95104" y="2791443"/>
            <a:ext cx="145629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Zalepcie oczy </a:t>
            </a:r>
            <a:r>
              <a:rPr lang="pl-PL" sz="1747" dirty="0" err="1">
                <a:latin typeface="Monotype Corsiva"/>
              </a:rPr>
              <a:t>Wężoglizda</a:t>
            </a:r>
            <a:r>
              <a:rPr lang="pl-PL" sz="1747" dirty="0">
                <a:latin typeface="Monotype Corsiva"/>
              </a:rPr>
              <a:t> pecyną błotka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i ucieknijcie: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wspinanie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B4105FB-E5E7-4CB3-925F-BF82D56C0E5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099" y="623548"/>
            <a:ext cx="344227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Zdajecie sobie sprawę, że korytarz, którym szliście, zamienił się w labirynt.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620" y="2773922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Metodycznie odnajdźcie wyjście:</a:t>
            </a:r>
            <a:endParaRPr lang="pl-PL"/>
          </a:p>
          <a:p>
            <a:pPr algn="ctr"/>
            <a:r>
              <a:rPr lang="pl-PL" sz="1747" b="1" dirty="0">
                <a:latin typeface="Monotype Corsiva"/>
              </a:rPr>
              <a:t>7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3 wspinanie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2079" y="2750944"/>
            <a:ext cx="1649161" cy="2181406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Wysadźcie ściany labiryntu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powietrze: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7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8360D4C-9F4D-4C74-893D-981A602185A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1042</Words>
  <Application>Microsoft Office PowerPoint</Application>
  <PresentationFormat>Niestandardowy</PresentationFormat>
  <Paragraphs>194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Znaleźliście porzuconą, zamarzniętą różdżkę maga. To bardzo potężny i niebezpieczny przedmiot.</vt:lpstr>
      <vt:lpstr>Nagle wszystko staje się piszczące i puchate. To stadko głodnych myszek oblazło Was w poszukiwaniu jedzenia.</vt:lpstr>
      <vt:lpstr>Podziemne przeciągi to normalna sprawa. Jednak czasem występują tu też trąby powietrzne. Jak na przykład teraz! RATUJ SIĘ KTO MOŻE!</vt:lpstr>
      <vt:lpstr>Słyszycie rumor przypominający podziemny wstrząs. Ale szybko orientujecie się, że musieliście trafić na jakiś rodzaj starej pułapki, ponieważ ściany tunelu zaczęły się ewidentnie zbliżać do siebie, grożąc Wam zmianą w podziemne naleśniki.</vt:lpstr>
      <vt:lpstr>Z daleka słyszycie mlaskanie. Waszym oczom ukazuje się w końcu wyraźnie spasiony Turkutnik Podjadły, który nie chce nas przepuścić, dopóki nie dostanie od Was jakiś smakołyków.</vt:lpstr>
      <vt:lpstr>Wpadliście do starego grobowca.</vt:lpstr>
      <vt:lpstr>Waszą drogę blokuje sieć korzeni drzew, przez którą ciężko się przecisnąć.</vt:lpstr>
      <vt:lpstr>Drogę zastępuje Wam tajemniczy Wężoglizd. Twierdzi, że nie przepuści Was dalej, dopóki nie rozwiążecie jego zagadki.</vt:lpstr>
      <vt:lpstr>Zdajecie sobie sprawę, że korytarz, którym szliście, zamienił się w labirynt.</vt:lpstr>
      <vt:lpstr>Czujecie potężne wstrząsy, a chwilę później orientujecie się, że podłoga korytarza, którym idziecie zaczyna pękać i rozstępować się.</vt:lpstr>
      <vt:lpstr>Fragment korytarza przed Wami został całkowicie zalany.</vt:lpstr>
      <vt:lpstr>Przed Wami zawalony korytarz.</vt:lpstr>
      <vt:lpstr>Spotykacie płaczącą, małą larwę chrząszczaka.</vt:lpstr>
      <vt:lpstr>W oddali korytarza słychać szum wody. Wszystko wskazuje na to, że płynie stamtąd fala, zagrażająca Waszemu życiu.</vt:lpstr>
      <vt:lpstr>Śmiało podążacie prostym tunelem, gdy nagle na coś wpadacie. Nic nie widzicie, więc próbujecie znowu… i znowu odbijacie się od niewidzialnej ściany. Ewidentnie trafiliście na jedną z magicznych zapór.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Korytarzami niesie się chrapanie. Gdy docieracie do jego źródła, Waszym oczom ukazuje się pogrążona w głębokim śnie mysz. Wielkości całej komnaty.</vt:lpstr>
      <vt:lpstr>W Waszą stronę pędzi błotna lawina!</vt:lpstr>
      <vt:lpstr>Korytarzami niesie się złośliwy chichot. To znak, że trafiliście na teren zamieszkały przez gnomy - stworzenia znane ze swojej złośliwości.</vt:lpstr>
      <vt:lpstr>Ostatnie przygody spowodowały, że Wasze kilofy i łopaty są mocno zużyte, potrzebujecie nowych.</vt:lpstr>
      <vt:lpstr>W jednym z korytarzu purchawka emituje śmiechogaz - każdy kto tam wchodzi zaczyna się głośno śmiać i przeszkadza innym:</vt:lpstr>
      <vt:lpstr>Kuzyni Rodzeństwa Mrówaczy gilgoczą Was po kostkach, a potem uciekają.</vt:lpstr>
      <vt:lpstr>Trafiliście na wyjątkowo gliniasty fragment korytarza. Powszechna wilgoć spowodowała, że stał się on bardzo lepki i grzęzną Wam nogi.</vt:lpstr>
      <vt:lpstr>Na podłodze korytarza zauważacie świecące w ciemności plamy. Idąc ich śladem docieracie do rannej Świetlanki, która słaniając się na nogach stara się dotrzeć do szpitala.</vt:lpstr>
      <vt:lpstr>W ścianie korytarza wykuta jest wielka twarz. Gdy przechodzicie obok, twarz nagle ożywa, a za to Wy kamieniejecie. To stara pułapka, zastawiona na poszukiwaczy skarbów.</vt:lpstr>
      <vt:lpstr>Waszym oczom ukazuje się błyszcząca sadzawka. Odkrywacie, że błyski są spowodowane wielką ilością złota i drogich kamieni na dnie. Nagle z wody wynurza się Trytonka obwieszona biżuterią i mówi: - Piękne złotko, piękne kamyczki! Nie puszczę Was bez pięknej zaliczki!</vt:lpstr>
      <vt:lpstr>Nie wiadomo skąd pojawia się obok Was mały gnom i wciąga Was w rozmowę. Nawet nie zauważacie, kiedy wciska Wam  w ręce przedziwne przedmioty: samogotujące rondle, magiczne kołdry czy noże z tysiącem dodatkowych funkcji i intensywnie namawia Was do kupna. Nie sposób się od niego opędzić!</vt:lpstr>
      <vt:lpstr>Ściany korytarza, którym idziecie pokryte są grubą warstwą zwierciolitu - lustrzanego minerału wydzielającego hipnotyczny blask. Każda ściana odbija w nieskończoność Wasze sylwetki i fragmenty korytarza. Bardzo łatwo tu zabłądzić!</vt:lpstr>
      <vt:lpstr>W korytarzu widzicie kamienną rzeźbę smoka. Wygląda jednak podejrzanie realistycznie. Wasze najgorsze obawy potwierdzają się, gdy zauważacie, że “rzeźba” powoli otwiera oko - to nie posąg, a prawdziwy skamieniały smok.</vt:lpstr>
      <vt:lpstr>Fragment korytarza przed Wami został całkowicie zalany.</vt:lpstr>
      <vt:lpstr>Trafiacie do komory pełnej przedziwnych posągów. Gdy dotykasz jednego z nich, wszystkie zrywają się do lotu trzepocząc kamiennymi skrzydłami jak nietoperze. To świątynia gargulców.</vt:lpstr>
      <vt:lpstr>Idąc korytarzem, macie wrażenie, że robi się coraz ciemniej. Po chwili macie już spore trudności, z zobaczeniem, gdzie idziecie. Orientujecie się, że musieliście trafić na stado cieni.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434</cp:revision>
  <dcterms:created xsi:type="dcterms:W3CDTF">2018-06-30T18:32:31Z</dcterms:created>
  <dcterms:modified xsi:type="dcterms:W3CDTF">2019-02-21T16:37:28Z</dcterms:modified>
</cp:coreProperties>
</file>