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3962400" cy="5514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FE72A0-EECB-4374-9ECB-0C0FEE3EC484}" v="32" dt="2019-02-21T17:23:00.1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07" autoAdjust="0"/>
  </p:normalViewPr>
  <p:slideViewPr>
    <p:cSldViewPr snapToGrid="0">
      <p:cViewPr varScale="1">
        <p:scale>
          <a:sx n="73" d="100"/>
          <a:sy n="73" d="100"/>
        </p:scale>
        <p:origin x="5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na Wójcik" userId="79ffcff6ed223502" providerId="Windows Live" clId="Web-{D4DD4E0C-1A25-473F-B334-DC3EC68CD711}"/>
    <pc:docChg chg="mod modSld modMainMaster setSldSz">
      <pc:chgData name="Adrianna Wójcik" userId="79ffcff6ed223502" providerId="Windows Live" clId="Web-{D4DD4E0C-1A25-473F-B334-DC3EC68CD711}" dt="2019-02-12T00:45:34.220" v="352" actId="1076"/>
      <pc:docMkLst>
        <pc:docMk/>
      </pc:docMkLst>
      <pc:sldChg chg="modSp">
        <pc:chgData name="Adrianna Wójcik" userId="79ffcff6ed223502" providerId="Windows Live" clId="Web-{D4DD4E0C-1A25-473F-B334-DC3EC68CD711}" dt="2019-02-12T00:29:23.175" v="15" actId="1076"/>
        <pc:sldMkLst>
          <pc:docMk/>
          <pc:sldMk cId="919236819" sldId="256"/>
        </pc:sldMkLst>
        <pc:spChg chg="mod">
          <ac:chgData name="Adrianna Wójcik" userId="79ffcff6ed223502" providerId="Windows Live" clId="Web-{D4DD4E0C-1A25-473F-B334-DC3EC68CD711}" dt="2019-02-12T00:29:23.175" v="15" actId="1076"/>
          <ac:spMkLst>
            <pc:docMk/>
            <pc:sldMk cId="919236819" sldId="256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28:45.378" v="8" actId="14100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28:45.394" v="9" actId="14100"/>
          <ac:spMkLst>
            <pc:docMk/>
            <pc:sldMk cId="919236819" sldId="25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29:27.159" v="19" actId="20577"/>
        <pc:sldMkLst>
          <pc:docMk/>
          <pc:sldMk cId="352568138" sldId="258"/>
        </pc:sldMkLst>
        <pc:spChg chg="mod">
          <ac:chgData name="Adrianna Wójcik" userId="79ffcff6ed223502" providerId="Windows Live" clId="Web-{D4DD4E0C-1A25-473F-B334-DC3EC68CD711}" dt="2019-02-12T00:29:27.128" v="16" actId="20577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29:27.144" v="17" actId="20577"/>
          <ac:spMkLst>
            <pc:docMk/>
            <pc:sldMk cId="352568138" sldId="258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29:27.159" v="19" actId="20577"/>
          <ac:spMkLst>
            <pc:docMk/>
            <pc:sldMk cId="352568138" sldId="25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29:39.035" v="25" actId="20577"/>
        <pc:sldMkLst>
          <pc:docMk/>
          <pc:sldMk cId="1811337455" sldId="259"/>
        </pc:sldMkLst>
        <pc:spChg chg="mod">
          <ac:chgData name="Adrianna Wójcik" userId="79ffcff6ed223502" providerId="Windows Live" clId="Web-{D4DD4E0C-1A25-473F-B334-DC3EC68CD711}" dt="2019-02-12T00:29:39.003" v="21" actId="20577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29:39.019" v="23" actId="20577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29:39.035" v="25" actId="20577"/>
          <ac:spMkLst>
            <pc:docMk/>
            <pc:sldMk cId="1811337455" sldId="25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29:55.831" v="34" actId="1076"/>
        <pc:sldMkLst>
          <pc:docMk/>
          <pc:sldMk cId="2610562718" sldId="260"/>
        </pc:sldMkLst>
        <pc:spChg chg="mod">
          <ac:chgData name="Adrianna Wójcik" userId="79ffcff6ed223502" providerId="Windows Live" clId="Web-{D4DD4E0C-1A25-473F-B334-DC3EC68CD711}" dt="2019-02-12T00:29:45.456" v="27" actId="20577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29:51.519" v="33" actId="1076"/>
          <ac:spMkLst>
            <pc:docMk/>
            <pc:sldMk cId="2610562718" sldId="260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29:55.831" v="34" actId="1076"/>
          <ac:spMkLst>
            <pc:docMk/>
            <pc:sldMk cId="2610562718" sldId="26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29:59.503" v="38" actId="20577"/>
        <pc:sldMkLst>
          <pc:docMk/>
          <pc:sldMk cId="250307705" sldId="261"/>
        </pc:sldMkLst>
        <pc:spChg chg="mod">
          <ac:chgData name="Adrianna Wójcik" userId="79ffcff6ed223502" providerId="Windows Live" clId="Web-{D4DD4E0C-1A25-473F-B334-DC3EC68CD711}" dt="2019-02-12T00:29:59.488" v="35" actId="20577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29:59.503" v="36" actId="20577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29:59.503" v="38" actId="20577"/>
          <ac:spMkLst>
            <pc:docMk/>
            <pc:sldMk cId="250307705" sldId="26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0:22.238" v="52" actId="1076"/>
        <pc:sldMkLst>
          <pc:docMk/>
          <pc:sldMk cId="684914489" sldId="262"/>
        </pc:sldMkLst>
        <pc:spChg chg="mod">
          <ac:chgData name="Adrianna Wójcik" userId="79ffcff6ed223502" providerId="Windows Live" clId="Web-{D4DD4E0C-1A25-473F-B334-DC3EC68CD711}" dt="2019-02-12T00:30:06.003" v="40" actId="20577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0:22.238" v="52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0:13.519" v="46" actId="20577"/>
          <ac:spMkLst>
            <pc:docMk/>
            <pc:sldMk cId="684914489" sldId="26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0:35.410" v="60" actId="1076"/>
        <pc:sldMkLst>
          <pc:docMk/>
          <pc:sldMk cId="2009182012" sldId="263"/>
        </pc:sldMkLst>
        <pc:spChg chg="mod">
          <ac:chgData name="Adrianna Wójcik" userId="79ffcff6ed223502" providerId="Windows Live" clId="Web-{D4DD4E0C-1A25-473F-B334-DC3EC68CD711}" dt="2019-02-12T00:30:25.566" v="53" actId="20577"/>
          <ac:spMkLst>
            <pc:docMk/>
            <pc:sldMk cId="2009182012" sldId="263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0:35.410" v="60" actId="1076"/>
          <ac:spMkLst>
            <pc:docMk/>
            <pc:sldMk cId="2009182012" sldId="263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0:31.050" v="59" actId="1076"/>
          <ac:spMkLst>
            <pc:docMk/>
            <pc:sldMk cId="2009182012" sldId="26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1:03.883" v="67" actId="1076"/>
        <pc:sldMkLst>
          <pc:docMk/>
          <pc:sldMk cId="1066251469" sldId="264"/>
        </pc:sldMkLst>
        <pc:spChg chg="mod">
          <ac:chgData name="Adrianna Wójcik" userId="79ffcff6ed223502" providerId="Windows Live" clId="Web-{D4DD4E0C-1A25-473F-B334-DC3EC68CD711}" dt="2019-02-12T00:30:44.086" v="61" actId="20577"/>
          <ac:spMkLst>
            <pc:docMk/>
            <pc:sldMk cId="1066251469" sldId="264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0:44.118" v="62" actId="20577"/>
          <ac:spMkLst>
            <pc:docMk/>
            <pc:sldMk cId="1066251469" sldId="264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1:03.883" v="67" actId="1076"/>
          <ac:spMkLst>
            <pc:docMk/>
            <pc:sldMk cId="1066251469" sldId="26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1:27.180" v="77" actId="1076"/>
        <pc:sldMkLst>
          <pc:docMk/>
          <pc:sldMk cId="3966047843" sldId="265"/>
        </pc:sldMkLst>
        <pc:spChg chg="mod">
          <ac:chgData name="Adrianna Wójcik" userId="79ffcff6ed223502" providerId="Windows Live" clId="Web-{D4DD4E0C-1A25-473F-B334-DC3EC68CD711}" dt="2019-02-12T00:31:18.321" v="73" actId="1076"/>
          <ac:spMkLst>
            <pc:docMk/>
            <pc:sldMk cId="3966047843" sldId="265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1:20.477" v="76" actId="1076"/>
          <ac:spMkLst>
            <pc:docMk/>
            <pc:sldMk cId="3966047843" sldId="265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1:27.180" v="77" actId="1076"/>
          <ac:spMkLst>
            <pc:docMk/>
            <pc:sldMk cId="3966047843" sldId="26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28:25.347" v="0"/>
        <pc:sldMkLst>
          <pc:docMk/>
          <pc:sldMk cId="2916470873" sldId="266"/>
        </pc:sldMkLst>
        <pc:spChg chg="mod">
          <ac:chgData name="Adrianna Wójcik" userId="79ffcff6ed223502" providerId="Windows Live" clId="Web-{D4DD4E0C-1A25-473F-B334-DC3EC68CD711}" dt="2019-02-12T00:28:25.347" v="0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28:25.347" v="0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28:25.347" v="0"/>
          <ac:spMkLst>
            <pc:docMk/>
            <pc:sldMk cId="2916470873" sldId="26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1:43.040" v="86" actId="14100"/>
        <pc:sldMkLst>
          <pc:docMk/>
          <pc:sldMk cId="912130363" sldId="267"/>
        </pc:sldMkLst>
        <pc:spChg chg="mod">
          <ac:chgData name="Adrianna Wójcik" userId="79ffcff6ed223502" providerId="Windows Live" clId="Web-{D4DD4E0C-1A25-473F-B334-DC3EC68CD711}" dt="2019-02-12T00:31:31.759" v="78" actId="20577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1:43.040" v="86" actId="14100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1:31.790" v="81" actId="20577"/>
          <ac:spMkLst>
            <pc:docMk/>
            <pc:sldMk cId="912130363" sldId="26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2:33.962" v="100" actId="20577"/>
        <pc:sldMkLst>
          <pc:docMk/>
          <pc:sldMk cId="2048691521" sldId="268"/>
        </pc:sldMkLst>
        <pc:spChg chg="mod">
          <ac:chgData name="Adrianna Wójcik" userId="79ffcff6ed223502" providerId="Windows Live" clId="Web-{D4DD4E0C-1A25-473F-B334-DC3EC68CD711}" dt="2019-02-12T00:32:33.962" v="100" actId="20577"/>
          <ac:spMkLst>
            <pc:docMk/>
            <pc:sldMk cId="2048691521" sldId="268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1:58.868" v="94" actId="14100"/>
          <ac:spMkLst>
            <pc:docMk/>
            <pc:sldMk cId="2048691521" sldId="268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2:14.040" v="97" actId="1076"/>
          <ac:spMkLst>
            <pc:docMk/>
            <pc:sldMk cId="2048691521" sldId="26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3:10.907" v="117" actId="1076"/>
        <pc:sldMkLst>
          <pc:docMk/>
          <pc:sldMk cId="1701544960" sldId="269"/>
        </pc:sldMkLst>
        <pc:spChg chg="mod">
          <ac:chgData name="Adrianna Wójcik" userId="79ffcff6ed223502" providerId="Windows Live" clId="Web-{D4DD4E0C-1A25-473F-B334-DC3EC68CD711}" dt="2019-02-12T00:32:41.228" v="101" actId="20577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3:07.017" v="114" actId="20577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3:10.907" v="117" actId="1076"/>
          <ac:spMkLst>
            <pc:docMk/>
            <pc:sldMk cId="1701544960" sldId="26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3:15.970" v="122" actId="20577"/>
        <pc:sldMkLst>
          <pc:docMk/>
          <pc:sldMk cId="412673396" sldId="270"/>
        </pc:sldMkLst>
        <pc:spChg chg="mod">
          <ac:chgData name="Adrianna Wójcik" userId="79ffcff6ed223502" providerId="Windows Live" clId="Web-{D4DD4E0C-1A25-473F-B334-DC3EC68CD711}" dt="2019-02-12T00:33:15.954" v="118" actId="20577"/>
          <ac:spMkLst>
            <pc:docMk/>
            <pc:sldMk cId="412673396" sldId="270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3:15.954" v="119" actId="20577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3:15.970" v="122" actId="20577"/>
          <ac:spMkLst>
            <pc:docMk/>
            <pc:sldMk cId="412673396" sldId="27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3:30.225" v="128" actId="20577"/>
        <pc:sldMkLst>
          <pc:docMk/>
          <pc:sldMk cId="3044692101" sldId="271"/>
        </pc:sldMkLst>
        <pc:spChg chg="mod">
          <ac:chgData name="Adrianna Wójcik" userId="79ffcff6ed223502" providerId="Windows Live" clId="Web-{D4DD4E0C-1A25-473F-B334-DC3EC68CD711}" dt="2019-02-12T00:33:30.225" v="128" actId="20577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3:23.537" v="125" actId="20577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3:23.553" v="127" actId="20577"/>
          <ac:spMkLst>
            <pc:docMk/>
            <pc:sldMk cId="3044692101" sldId="27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3:36.490" v="132" actId="20577"/>
        <pc:sldMkLst>
          <pc:docMk/>
          <pc:sldMk cId="2874104952" sldId="272"/>
        </pc:sldMkLst>
        <pc:spChg chg="mod">
          <ac:chgData name="Adrianna Wójcik" userId="79ffcff6ed223502" providerId="Windows Live" clId="Web-{D4DD4E0C-1A25-473F-B334-DC3EC68CD711}" dt="2019-02-12T00:33:36.475" v="129" actId="20577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3:36.475" v="130" actId="20577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3:36.490" v="132" actId="20577"/>
          <ac:spMkLst>
            <pc:docMk/>
            <pc:sldMk cId="2874104952" sldId="27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3:56.506" v="141" actId="1076"/>
        <pc:sldMkLst>
          <pc:docMk/>
          <pc:sldMk cId="2186872378" sldId="273"/>
        </pc:sldMkLst>
        <pc:spChg chg="mod">
          <ac:chgData name="Adrianna Wójcik" userId="79ffcff6ed223502" providerId="Windows Live" clId="Web-{D4DD4E0C-1A25-473F-B334-DC3EC68CD711}" dt="2019-02-12T00:33:43.506" v="134" actId="20577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3:56.506" v="141" actId="1076"/>
          <ac:spMkLst>
            <pc:docMk/>
            <pc:sldMk cId="2186872378" sldId="273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3:43.553" v="137" actId="20577"/>
          <ac:spMkLst>
            <pc:docMk/>
            <pc:sldMk cId="2186872378" sldId="27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4:34.749" v="151" actId="1076"/>
        <pc:sldMkLst>
          <pc:docMk/>
          <pc:sldMk cId="1638805795" sldId="274"/>
        </pc:sldMkLst>
        <pc:spChg chg="mod">
          <ac:chgData name="Adrianna Wójcik" userId="79ffcff6ed223502" providerId="Windows Live" clId="Web-{D4DD4E0C-1A25-473F-B334-DC3EC68CD711}" dt="2019-02-12T00:34:25.715" v="149" actId="1076"/>
          <ac:spMkLst>
            <pc:docMk/>
            <pc:sldMk cId="1638805795" sldId="274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4:31.499" v="150" actId="1076"/>
          <ac:spMkLst>
            <pc:docMk/>
            <pc:sldMk cId="1638805795" sldId="274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4:34.749" v="151" actId="1076"/>
          <ac:spMkLst>
            <pc:docMk/>
            <pc:sldMk cId="1638805795" sldId="27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5:46.695" v="168" actId="14100"/>
        <pc:sldMkLst>
          <pc:docMk/>
          <pc:sldMk cId="818298893" sldId="275"/>
        </pc:sldMkLst>
        <pc:spChg chg="mod">
          <ac:chgData name="Adrianna Wójcik" userId="79ffcff6ed223502" providerId="Windows Live" clId="Web-{D4DD4E0C-1A25-473F-B334-DC3EC68CD711}" dt="2019-02-12T00:35:46.695" v="168" actId="14100"/>
          <ac:spMkLst>
            <pc:docMk/>
            <pc:sldMk cId="818298893" sldId="275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4:55.281" v="158" actId="1076"/>
          <ac:spMkLst>
            <pc:docMk/>
            <pc:sldMk cId="818298893" sldId="275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4:59.968" v="159" actId="1076"/>
          <ac:spMkLst>
            <pc:docMk/>
            <pc:sldMk cId="818298893" sldId="27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37:22.806" v="191" actId="1076"/>
        <pc:sldMkLst>
          <pc:docMk/>
          <pc:sldMk cId="1992069397" sldId="276"/>
        </pc:sldMkLst>
        <pc:spChg chg="mod">
          <ac:chgData name="Adrianna Wójcik" userId="79ffcff6ed223502" providerId="Windows Live" clId="Web-{D4DD4E0C-1A25-473F-B334-DC3EC68CD711}" dt="2019-02-12T00:36:56.369" v="184" actId="1076"/>
          <ac:spMkLst>
            <pc:docMk/>
            <pc:sldMk cId="1992069397" sldId="276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37:11.431" v="187" actId="20577"/>
          <ac:spMkLst>
            <pc:docMk/>
            <pc:sldMk cId="1992069397" sldId="276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37:22.806" v="191" actId="1076"/>
          <ac:spMkLst>
            <pc:docMk/>
            <pc:sldMk cId="1992069397" sldId="27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28:25.347" v="0"/>
        <pc:sldMkLst>
          <pc:docMk/>
          <pc:sldMk cId="1367049764" sldId="277"/>
        </pc:sldMkLst>
        <pc:spChg chg="mod">
          <ac:chgData name="Adrianna Wójcik" userId="79ffcff6ed223502" providerId="Windows Live" clId="Web-{D4DD4E0C-1A25-473F-B334-DC3EC68CD711}" dt="2019-02-12T00:28:25.347" v="0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28:25.347" v="0"/>
          <ac:spMkLst>
            <pc:docMk/>
            <pc:sldMk cId="1367049764" sldId="277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28:25.347" v="0"/>
          <ac:spMkLst>
            <pc:docMk/>
            <pc:sldMk cId="1367049764" sldId="27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40:40.433" v="237" actId="1076"/>
        <pc:sldMkLst>
          <pc:docMk/>
          <pc:sldMk cId="789960919" sldId="278"/>
        </pc:sldMkLst>
        <pc:spChg chg="mod">
          <ac:chgData name="Adrianna Wójcik" userId="79ffcff6ed223502" providerId="Windows Live" clId="Web-{D4DD4E0C-1A25-473F-B334-DC3EC68CD711}" dt="2019-02-12T00:40:30.136" v="235" actId="20577"/>
          <ac:spMkLst>
            <pc:docMk/>
            <pc:sldMk cId="789960919" sldId="278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40:33.230" v="236" actId="1076"/>
          <ac:spMkLst>
            <pc:docMk/>
            <pc:sldMk cId="789960919" sldId="278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40:40.433" v="237" actId="1076"/>
          <ac:spMkLst>
            <pc:docMk/>
            <pc:sldMk cId="789960919" sldId="278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41:21.089" v="252" actId="1076"/>
        <pc:sldMkLst>
          <pc:docMk/>
          <pc:sldMk cId="2227950191" sldId="279"/>
        </pc:sldMkLst>
        <pc:spChg chg="mod">
          <ac:chgData name="Adrianna Wójcik" userId="79ffcff6ed223502" providerId="Windows Live" clId="Web-{D4DD4E0C-1A25-473F-B334-DC3EC68CD711}" dt="2019-02-12T00:41:03.511" v="249" actId="14100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41:08.964" v="250" actId="14100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41:21.089" v="252" actId="1076"/>
          <ac:spMkLst>
            <pc:docMk/>
            <pc:sldMk cId="2227950191" sldId="279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42:16.199" v="270" actId="1076"/>
        <pc:sldMkLst>
          <pc:docMk/>
          <pc:sldMk cId="1718729475" sldId="280"/>
        </pc:sldMkLst>
        <pc:spChg chg="mod">
          <ac:chgData name="Adrianna Wójcik" userId="79ffcff6ed223502" providerId="Windows Live" clId="Web-{D4DD4E0C-1A25-473F-B334-DC3EC68CD711}" dt="2019-02-12T00:41:26.855" v="253" actId="20577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41:26.871" v="254" actId="20577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42:16.199" v="270" actId="1076"/>
          <ac:spMkLst>
            <pc:docMk/>
            <pc:sldMk cId="1718729475" sldId="280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43:46.684" v="299" actId="20577"/>
        <pc:sldMkLst>
          <pc:docMk/>
          <pc:sldMk cId="2123444869" sldId="281"/>
        </pc:sldMkLst>
        <pc:spChg chg="mod">
          <ac:chgData name="Adrianna Wójcik" userId="79ffcff6ed223502" providerId="Windows Live" clId="Web-{D4DD4E0C-1A25-473F-B334-DC3EC68CD711}" dt="2019-02-12T00:42:49.418" v="281" actId="20577"/>
          <ac:spMkLst>
            <pc:docMk/>
            <pc:sldMk cId="2123444869" sldId="281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43:46.684" v="299" actId="20577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43:39.277" v="295" actId="20577"/>
          <ac:spMkLst>
            <pc:docMk/>
            <pc:sldMk cId="2123444869" sldId="281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43:51.996" v="306" actId="20577"/>
        <pc:sldMkLst>
          <pc:docMk/>
          <pc:sldMk cId="3939180489" sldId="282"/>
        </pc:sldMkLst>
        <pc:spChg chg="mod">
          <ac:chgData name="Adrianna Wójcik" userId="79ffcff6ed223502" providerId="Windows Live" clId="Web-{D4DD4E0C-1A25-473F-B334-DC3EC68CD711}" dt="2019-02-12T00:43:51.965" v="302" actId="20577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43:51.981" v="303" actId="20577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43:51.996" v="306" actId="20577"/>
          <ac:spMkLst>
            <pc:docMk/>
            <pc:sldMk cId="3939180489" sldId="282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44:17.637" v="313" actId="1076"/>
        <pc:sldMkLst>
          <pc:docMk/>
          <pc:sldMk cId="2884192995" sldId="283"/>
        </pc:sldMkLst>
        <pc:spChg chg="mod">
          <ac:chgData name="Adrianna Wójcik" userId="79ffcff6ed223502" providerId="Windows Live" clId="Web-{D4DD4E0C-1A25-473F-B334-DC3EC68CD711}" dt="2019-02-12T00:43:58.871" v="307" actId="20577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44:14.465" v="312" actId="1076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44:17.637" v="313" actId="1076"/>
          <ac:spMkLst>
            <pc:docMk/>
            <pc:sldMk cId="2884192995" sldId="283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44:36.137" v="324" actId="1076"/>
        <pc:sldMkLst>
          <pc:docMk/>
          <pc:sldMk cId="3957631942" sldId="284"/>
        </pc:sldMkLst>
        <pc:spChg chg="mod">
          <ac:chgData name="Adrianna Wójcik" userId="79ffcff6ed223502" providerId="Windows Live" clId="Web-{D4DD4E0C-1A25-473F-B334-DC3EC68CD711}" dt="2019-02-12T00:44:36.121" v="322" actId="1076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44:36.137" v="323" actId="1076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44:36.137" v="324" actId="1076"/>
          <ac:spMkLst>
            <pc:docMk/>
            <pc:sldMk cId="3957631942" sldId="284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44:41.575" v="328" actId="20577"/>
        <pc:sldMkLst>
          <pc:docMk/>
          <pc:sldMk cId="2475006208" sldId="285"/>
        </pc:sldMkLst>
        <pc:spChg chg="mod">
          <ac:chgData name="Adrianna Wójcik" userId="79ffcff6ed223502" providerId="Windows Live" clId="Web-{D4DD4E0C-1A25-473F-B334-DC3EC68CD711}" dt="2019-02-12T00:44:41.559" v="325" actId="20577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44:41.559" v="326" actId="20577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44:41.575" v="328" actId="20577"/>
          <ac:spMkLst>
            <pc:docMk/>
            <pc:sldMk cId="2475006208" sldId="285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44:49.059" v="333" actId="20577"/>
        <pc:sldMkLst>
          <pc:docMk/>
          <pc:sldMk cId="612605633" sldId="286"/>
        </pc:sldMkLst>
        <pc:spChg chg="mod">
          <ac:chgData name="Adrianna Wójcik" userId="79ffcff6ed223502" providerId="Windows Live" clId="Web-{D4DD4E0C-1A25-473F-B334-DC3EC68CD711}" dt="2019-02-12T00:44:49.043" v="330" actId="20577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44:49.059" v="331" actId="20577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44:49.059" v="333" actId="20577"/>
          <ac:spMkLst>
            <pc:docMk/>
            <pc:sldMk cId="612605633" sldId="286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45:11.751" v="344" actId="1076"/>
        <pc:sldMkLst>
          <pc:docMk/>
          <pc:sldMk cId="3785074081" sldId="287"/>
        </pc:sldMkLst>
        <pc:spChg chg="mod">
          <ac:chgData name="Adrianna Wójcik" userId="79ffcff6ed223502" providerId="Windows Live" clId="Web-{D4DD4E0C-1A25-473F-B334-DC3EC68CD711}" dt="2019-02-12T00:44:53.746" v="335" actId="20577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45:01.954" v="341" actId="1076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45:11.751" v="344" actId="1076"/>
          <ac:spMkLst>
            <pc:docMk/>
            <pc:sldMk cId="3785074081" sldId="287"/>
            <ac:spMk id="6" creationId="{AF4B846A-47B4-4043-9783-413B6B743F08}"/>
          </ac:spMkLst>
        </pc:spChg>
      </pc:sldChg>
      <pc:sldChg chg="modSp">
        <pc:chgData name="Adrianna Wójcik" userId="79ffcff6ed223502" providerId="Windows Live" clId="Web-{D4DD4E0C-1A25-473F-B334-DC3EC68CD711}" dt="2019-02-12T00:45:34.220" v="352" actId="1076"/>
        <pc:sldMkLst>
          <pc:docMk/>
          <pc:sldMk cId="3198574478" sldId="288"/>
        </pc:sldMkLst>
        <pc:spChg chg="mod">
          <ac:chgData name="Adrianna Wójcik" userId="79ffcff6ed223502" providerId="Windows Live" clId="Web-{D4DD4E0C-1A25-473F-B334-DC3EC68CD711}" dt="2019-02-12T00:45:19.001" v="345" actId="20577"/>
          <ac:spMkLst>
            <pc:docMk/>
            <pc:sldMk cId="3198574478" sldId="288"/>
            <ac:spMk id="2" creationId="{0C7260E8-6F4C-4B52-8C05-5E81C8C0AC8E}"/>
          </ac:spMkLst>
        </pc:spChg>
        <pc:spChg chg="mod">
          <ac:chgData name="Adrianna Wójcik" userId="79ffcff6ed223502" providerId="Windows Live" clId="Web-{D4DD4E0C-1A25-473F-B334-DC3EC68CD711}" dt="2019-02-12T00:45:30.345" v="351" actId="1076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D4DD4E0C-1A25-473F-B334-DC3EC68CD711}" dt="2019-02-12T00:45:34.220" v="352" actId="1076"/>
          <ac:spMkLst>
            <pc:docMk/>
            <pc:sldMk cId="3198574478" sldId="288"/>
            <ac:spMk id="6" creationId="{AF4B846A-47B4-4043-9783-413B6B743F08}"/>
          </ac:spMkLst>
        </pc:spChg>
      </pc:sldChg>
      <pc:sldMasterChg chg="modSp modSldLayout">
        <pc:chgData name="Adrianna Wójcik" userId="79ffcff6ed223502" providerId="Windows Live" clId="Web-{D4DD4E0C-1A25-473F-B334-DC3EC68CD711}" dt="2019-02-12T00:28:25.347" v="0"/>
        <pc:sldMasterMkLst>
          <pc:docMk/>
          <pc:sldMasterMk cId="4203913678" sldId="2147483684"/>
        </pc:sldMasterMkLst>
        <pc:spChg chg="mod">
          <ac:chgData name="Adrianna Wójcik" userId="79ffcff6ed223502" providerId="Windows Live" clId="Web-{D4DD4E0C-1A25-473F-B334-DC3EC68CD711}" dt="2019-02-12T00:28:25.347" v="0"/>
          <ac:spMkLst>
            <pc:docMk/>
            <pc:sldMasterMk cId="4203913678" sldId="2147483684"/>
            <ac:spMk id="2" creationId="{00000000-0000-0000-0000-000000000000}"/>
          </ac:spMkLst>
        </pc:spChg>
        <pc:spChg chg="mod">
          <ac:chgData name="Adrianna Wójcik" userId="79ffcff6ed223502" providerId="Windows Live" clId="Web-{D4DD4E0C-1A25-473F-B334-DC3EC68CD711}" dt="2019-02-12T00:28:25.347" v="0"/>
          <ac:spMkLst>
            <pc:docMk/>
            <pc:sldMasterMk cId="4203913678" sldId="2147483684"/>
            <ac:spMk id="3" creationId="{00000000-0000-0000-0000-000000000000}"/>
          </ac:spMkLst>
        </pc:spChg>
        <pc:spChg chg="mod">
          <ac:chgData name="Adrianna Wójcik" userId="79ffcff6ed223502" providerId="Windows Live" clId="Web-{D4DD4E0C-1A25-473F-B334-DC3EC68CD711}" dt="2019-02-12T00:28:25.347" v="0"/>
          <ac:spMkLst>
            <pc:docMk/>
            <pc:sldMasterMk cId="4203913678" sldId="2147483684"/>
            <ac:spMk id="4" creationId="{00000000-0000-0000-0000-000000000000}"/>
          </ac:spMkLst>
        </pc:spChg>
        <pc:spChg chg="mod">
          <ac:chgData name="Adrianna Wójcik" userId="79ffcff6ed223502" providerId="Windows Live" clId="Web-{D4DD4E0C-1A25-473F-B334-DC3EC68CD711}" dt="2019-02-12T00:28:25.347" v="0"/>
          <ac:spMkLst>
            <pc:docMk/>
            <pc:sldMasterMk cId="4203913678" sldId="2147483684"/>
            <ac:spMk id="5" creationId="{00000000-0000-0000-0000-000000000000}"/>
          </ac:spMkLst>
        </pc:spChg>
        <pc:spChg chg="mod">
          <ac:chgData name="Adrianna Wójcik" userId="79ffcff6ed223502" providerId="Windows Live" clId="Web-{D4DD4E0C-1A25-473F-B334-DC3EC68CD711}" dt="2019-02-12T00:28:25.347" v="0"/>
          <ac:spMkLst>
            <pc:docMk/>
            <pc:sldMasterMk cId="4203913678" sldId="2147483684"/>
            <ac:spMk id="6" creationId="{00000000-0000-0000-0000-000000000000}"/>
          </ac:spMkLst>
        </pc:spChg>
        <pc:sldLayoutChg chg="modSp">
          <pc:chgData name="Adrianna Wójcik" userId="79ffcff6ed223502" providerId="Windows Live" clId="Web-{D4DD4E0C-1A25-473F-B334-DC3EC68CD711}" dt="2019-02-12T00:28:25.347" v="0"/>
          <pc:sldLayoutMkLst>
            <pc:docMk/>
            <pc:sldMasterMk cId="4203913678" sldId="2147483684"/>
            <pc:sldLayoutMk cId="1712904587" sldId="2147483685"/>
          </pc:sldLayoutMkLst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1712904587" sldId="2147483685"/>
              <ac:spMk id="2" creationId="{00000000-0000-0000-0000-000000000000}"/>
            </ac:spMkLst>
          </pc:spChg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1712904587" sldId="2147483685"/>
              <ac:spMk id="3" creationId="{00000000-0000-0000-0000-000000000000}"/>
            </ac:spMkLst>
          </pc:spChg>
        </pc:sldLayoutChg>
        <pc:sldLayoutChg chg="modSp">
          <pc:chgData name="Adrianna Wójcik" userId="79ffcff6ed223502" providerId="Windows Live" clId="Web-{D4DD4E0C-1A25-473F-B334-DC3EC68CD711}" dt="2019-02-12T00:28:25.347" v="0"/>
          <pc:sldLayoutMkLst>
            <pc:docMk/>
            <pc:sldMasterMk cId="4203913678" sldId="2147483684"/>
            <pc:sldLayoutMk cId="4115098470" sldId="2147483687"/>
          </pc:sldLayoutMkLst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4115098470" sldId="2147483687"/>
              <ac:spMk id="2" creationId="{00000000-0000-0000-0000-000000000000}"/>
            </ac:spMkLst>
          </pc:spChg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4115098470" sldId="2147483687"/>
              <ac:spMk id="3" creationId="{00000000-0000-0000-0000-000000000000}"/>
            </ac:spMkLst>
          </pc:spChg>
        </pc:sldLayoutChg>
        <pc:sldLayoutChg chg="modSp">
          <pc:chgData name="Adrianna Wójcik" userId="79ffcff6ed223502" providerId="Windows Live" clId="Web-{D4DD4E0C-1A25-473F-B334-DC3EC68CD711}" dt="2019-02-12T00:28:25.347" v="0"/>
          <pc:sldLayoutMkLst>
            <pc:docMk/>
            <pc:sldMasterMk cId="4203913678" sldId="2147483684"/>
            <pc:sldLayoutMk cId="1931788171" sldId="2147483688"/>
          </pc:sldLayoutMkLst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1931788171" sldId="2147483688"/>
              <ac:spMk id="3" creationId="{00000000-0000-0000-0000-000000000000}"/>
            </ac:spMkLst>
          </pc:spChg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1931788171" sldId="2147483688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D4DD4E0C-1A25-473F-B334-DC3EC68CD711}" dt="2019-02-12T00:28:25.347" v="0"/>
          <pc:sldLayoutMkLst>
            <pc:docMk/>
            <pc:sldMasterMk cId="4203913678" sldId="2147483684"/>
            <pc:sldLayoutMk cId="1198016066" sldId="2147483689"/>
          </pc:sldLayoutMkLst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1198016066" sldId="2147483689"/>
              <ac:spMk id="2" creationId="{00000000-0000-0000-0000-000000000000}"/>
            </ac:spMkLst>
          </pc:spChg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1198016066" sldId="2147483689"/>
              <ac:spMk id="3" creationId="{00000000-0000-0000-0000-000000000000}"/>
            </ac:spMkLst>
          </pc:spChg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1198016066" sldId="2147483689"/>
              <ac:spMk id="4" creationId="{00000000-0000-0000-0000-000000000000}"/>
            </ac:spMkLst>
          </pc:spChg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1198016066" sldId="2147483689"/>
              <ac:spMk id="5" creationId="{00000000-0000-0000-0000-000000000000}"/>
            </ac:spMkLst>
          </pc:spChg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1198016066" sldId="2147483689"/>
              <ac:spMk id="6" creationId="{00000000-0000-0000-0000-000000000000}"/>
            </ac:spMkLst>
          </pc:spChg>
        </pc:sldLayoutChg>
        <pc:sldLayoutChg chg="modSp">
          <pc:chgData name="Adrianna Wójcik" userId="79ffcff6ed223502" providerId="Windows Live" clId="Web-{D4DD4E0C-1A25-473F-B334-DC3EC68CD711}" dt="2019-02-12T00:28:25.347" v="0"/>
          <pc:sldLayoutMkLst>
            <pc:docMk/>
            <pc:sldMasterMk cId="4203913678" sldId="2147483684"/>
            <pc:sldLayoutMk cId="415813554" sldId="2147483692"/>
          </pc:sldLayoutMkLst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415813554" sldId="2147483692"/>
              <ac:spMk id="2" creationId="{00000000-0000-0000-0000-000000000000}"/>
            </ac:spMkLst>
          </pc:spChg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415813554" sldId="2147483692"/>
              <ac:spMk id="3" creationId="{00000000-0000-0000-0000-000000000000}"/>
            </ac:spMkLst>
          </pc:spChg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415813554" sldId="2147483692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D4DD4E0C-1A25-473F-B334-DC3EC68CD711}" dt="2019-02-12T00:28:25.347" v="0"/>
          <pc:sldLayoutMkLst>
            <pc:docMk/>
            <pc:sldMasterMk cId="4203913678" sldId="2147483684"/>
            <pc:sldLayoutMk cId="1111504543" sldId="2147483693"/>
          </pc:sldLayoutMkLst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1111504543" sldId="2147483693"/>
              <ac:spMk id="2" creationId="{00000000-0000-0000-0000-000000000000}"/>
            </ac:spMkLst>
          </pc:spChg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1111504543" sldId="2147483693"/>
              <ac:spMk id="3" creationId="{00000000-0000-0000-0000-000000000000}"/>
            </ac:spMkLst>
          </pc:spChg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1111504543" sldId="2147483693"/>
              <ac:spMk id="4" creationId="{00000000-0000-0000-0000-000000000000}"/>
            </ac:spMkLst>
          </pc:spChg>
        </pc:sldLayoutChg>
        <pc:sldLayoutChg chg="modSp">
          <pc:chgData name="Adrianna Wójcik" userId="79ffcff6ed223502" providerId="Windows Live" clId="Web-{D4DD4E0C-1A25-473F-B334-DC3EC68CD711}" dt="2019-02-12T00:28:25.347" v="0"/>
          <pc:sldLayoutMkLst>
            <pc:docMk/>
            <pc:sldMasterMk cId="4203913678" sldId="2147483684"/>
            <pc:sldLayoutMk cId="3564107228" sldId="2147483695"/>
          </pc:sldLayoutMkLst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3564107228" sldId="2147483695"/>
              <ac:spMk id="2" creationId="{00000000-0000-0000-0000-000000000000}"/>
            </ac:spMkLst>
          </pc:spChg>
          <pc:spChg chg="mod">
            <ac:chgData name="Adrianna Wójcik" userId="79ffcff6ed223502" providerId="Windows Live" clId="Web-{D4DD4E0C-1A25-473F-B334-DC3EC68CD711}" dt="2019-02-12T00:28:25.347" v="0"/>
            <ac:spMkLst>
              <pc:docMk/>
              <pc:sldMasterMk cId="4203913678" sldId="2147483684"/>
              <pc:sldLayoutMk cId="3564107228" sldId="2147483695"/>
              <ac:spMk id="3" creationId="{00000000-0000-0000-0000-000000000000}"/>
            </ac:spMkLst>
          </pc:spChg>
        </pc:sldLayoutChg>
      </pc:sldMasterChg>
    </pc:docChg>
  </pc:docChgLst>
  <pc:docChgLst>
    <pc:chgData name="Kuba Wisniewski" userId="3f44b0fa8d659153" providerId="LiveId" clId="{0DFE72A0-EECB-4374-9ECB-0C0FEE3EC484}"/>
    <pc:docChg chg="undo custSel modSld">
      <pc:chgData name="Kuba Wisniewski" userId="3f44b0fa8d659153" providerId="LiveId" clId="{0DFE72A0-EECB-4374-9ECB-0C0FEE3EC484}" dt="2019-02-21T17:23:02.230" v="72" actId="20577"/>
      <pc:docMkLst>
        <pc:docMk/>
      </pc:docMkLst>
      <pc:sldChg chg="addSp modSp">
        <pc:chgData name="Kuba Wisniewski" userId="3f44b0fa8d659153" providerId="LiveId" clId="{0DFE72A0-EECB-4374-9ECB-0C0FEE3EC484}" dt="2019-02-21T17:16:15.724" v="4" actId="20577"/>
        <pc:sldMkLst>
          <pc:docMk/>
          <pc:sldMk cId="919236819" sldId="256"/>
        </pc:sldMkLst>
        <pc:spChg chg="add mod">
          <ac:chgData name="Kuba Wisniewski" userId="3f44b0fa8d659153" providerId="LiveId" clId="{0DFE72A0-EECB-4374-9ECB-0C0FEE3EC484}" dt="2019-02-21T17:16:15.724" v="4" actId="20577"/>
          <ac:spMkLst>
            <pc:docMk/>
            <pc:sldMk cId="919236819" sldId="256"/>
            <ac:spMk id="5" creationId="{D029FFB4-1FED-4C26-B86B-505C9ECFF8E2}"/>
          </ac:spMkLst>
        </pc:spChg>
      </pc:sldChg>
      <pc:sldChg chg="addSp modSp">
        <pc:chgData name="Kuba Wisniewski" userId="3f44b0fa8d659153" providerId="LiveId" clId="{0DFE72A0-EECB-4374-9ECB-0C0FEE3EC484}" dt="2019-02-21T17:16:25.520" v="6" actId="20577"/>
        <pc:sldMkLst>
          <pc:docMk/>
          <pc:sldMk cId="352568138" sldId="258"/>
        </pc:sldMkLst>
        <pc:spChg chg="add mod">
          <ac:chgData name="Kuba Wisniewski" userId="3f44b0fa8d659153" providerId="LiveId" clId="{0DFE72A0-EECB-4374-9ECB-0C0FEE3EC484}" dt="2019-02-21T17:16:25.520" v="6" actId="20577"/>
          <ac:spMkLst>
            <pc:docMk/>
            <pc:sldMk cId="352568138" sldId="258"/>
            <ac:spMk id="5" creationId="{09180E9E-680C-4ABB-B0A5-7D2A728E64A4}"/>
          </ac:spMkLst>
        </pc:spChg>
      </pc:sldChg>
      <pc:sldChg chg="addSp modSp">
        <pc:chgData name="Kuba Wisniewski" userId="3f44b0fa8d659153" providerId="LiveId" clId="{0DFE72A0-EECB-4374-9ECB-0C0FEE3EC484}" dt="2019-02-21T17:16:35.319" v="8" actId="20577"/>
        <pc:sldMkLst>
          <pc:docMk/>
          <pc:sldMk cId="1811337455" sldId="259"/>
        </pc:sldMkLst>
        <pc:spChg chg="add mod">
          <ac:chgData name="Kuba Wisniewski" userId="3f44b0fa8d659153" providerId="LiveId" clId="{0DFE72A0-EECB-4374-9ECB-0C0FEE3EC484}" dt="2019-02-21T17:16:35.319" v="8" actId="20577"/>
          <ac:spMkLst>
            <pc:docMk/>
            <pc:sldMk cId="1811337455" sldId="259"/>
            <ac:spMk id="5" creationId="{01810591-51D4-4C49-8E79-7031EB7FA737}"/>
          </ac:spMkLst>
        </pc:spChg>
      </pc:sldChg>
      <pc:sldChg chg="addSp modSp">
        <pc:chgData name="Kuba Wisniewski" userId="3f44b0fa8d659153" providerId="LiveId" clId="{0DFE72A0-EECB-4374-9ECB-0C0FEE3EC484}" dt="2019-02-21T17:16:47.848" v="10" actId="20577"/>
        <pc:sldMkLst>
          <pc:docMk/>
          <pc:sldMk cId="2610562718" sldId="260"/>
        </pc:sldMkLst>
        <pc:spChg chg="add mod">
          <ac:chgData name="Kuba Wisniewski" userId="3f44b0fa8d659153" providerId="LiveId" clId="{0DFE72A0-EECB-4374-9ECB-0C0FEE3EC484}" dt="2019-02-21T17:16:47.848" v="10" actId="20577"/>
          <ac:spMkLst>
            <pc:docMk/>
            <pc:sldMk cId="2610562718" sldId="260"/>
            <ac:spMk id="5" creationId="{770A7708-1D2F-479A-878C-78931FCCAF78}"/>
          </ac:spMkLst>
        </pc:spChg>
      </pc:sldChg>
      <pc:sldChg chg="addSp modSp">
        <pc:chgData name="Kuba Wisniewski" userId="3f44b0fa8d659153" providerId="LiveId" clId="{0DFE72A0-EECB-4374-9ECB-0C0FEE3EC484}" dt="2019-02-21T17:16:56.737" v="12" actId="20577"/>
        <pc:sldMkLst>
          <pc:docMk/>
          <pc:sldMk cId="250307705" sldId="261"/>
        </pc:sldMkLst>
        <pc:spChg chg="add mod">
          <ac:chgData name="Kuba Wisniewski" userId="3f44b0fa8d659153" providerId="LiveId" clId="{0DFE72A0-EECB-4374-9ECB-0C0FEE3EC484}" dt="2019-02-21T17:16:56.737" v="12" actId="20577"/>
          <ac:spMkLst>
            <pc:docMk/>
            <pc:sldMk cId="250307705" sldId="261"/>
            <ac:spMk id="5" creationId="{DD453DA6-0EB2-4241-9663-099125319327}"/>
          </ac:spMkLst>
        </pc:spChg>
      </pc:sldChg>
      <pc:sldChg chg="addSp modSp">
        <pc:chgData name="Kuba Wisniewski" userId="3f44b0fa8d659153" providerId="LiveId" clId="{0DFE72A0-EECB-4374-9ECB-0C0FEE3EC484}" dt="2019-02-21T17:17:06.239" v="14" actId="20577"/>
        <pc:sldMkLst>
          <pc:docMk/>
          <pc:sldMk cId="684914489" sldId="262"/>
        </pc:sldMkLst>
        <pc:spChg chg="add mod">
          <ac:chgData name="Kuba Wisniewski" userId="3f44b0fa8d659153" providerId="LiveId" clId="{0DFE72A0-EECB-4374-9ECB-0C0FEE3EC484}" dt="2019-02-21T17:17:06.239" v="14" actId="20577"/>
          <ac:spMkLst>
            <pc:docMk/>
            <pc:sldMk cId="684914489" sldId="262"/>
            <ac:spMk id="5" creationId="{F04EDEC3-9041-4A2E-80D9-97202FB6B91A}"/>
          </ac:spMkLst>
        </pc:spChg>
      </pc:sldChg>
      <pc:sldChg chg="addSp modSp">
        <pc:chgData name="Kuba Wisniewski" userId="3f44b0fa8d659153" providerId="LiveId" clId="{0DFE72A0-EECB-4374-9ECB-0C0FEE3EC484}" dt="2019-02-21T17:17:15.794" v="16" actId="20577"/>
        <pc:sldMkLst>
          <pc:docMk/>
          <pc:sldMk cId="2009182012" sldId="263"/>
        </pc:sldMkLst>
        <pc:spChg chg="add mod">
          <ac:chgData name="Kuba Wisniewski" userId="3f44b0fa8d659153" providerId="LiveId" clId="{0DFE72A0-EECB-4374-9ECB-0C0FEE3EC484}" dt="2019-02-21T17:17:15.794" v="16" actId="20577"/>
          <ac:spMkLst>
            <pc:docMk/>
            <pc:sldMk cId="2009182012" sldId="263"/>
            <ac:spMk id="5" creationId="{99F90F72-D2D0-41FF-AE6C-2632C38CE352}"/>
          </ac:spMkLst>
        </pc:spChg>
      </pc:sldChg>
      <pc:sldChg chg="addSp modSp">
        <pc:chgData name="Kuba Wisniewski" userId="3f44b0fa8d659153" providerId="LiveId" clId="{0DFE72A0-EECB-4374-9ECB-0C0FEE3EC484}" dt="2019-02-21T17:17:37.470" v="18" actId="20577"/>
        <pc:sldMkLst>
          <pc:docMk/>
          <pc:sldMk cId="1066251469" sldId="264"/>
        </pc:sldMkLst>
        <pc:spChg chg="add mod">
          <ac:chgData name="Kuba Wisniewski" userId="3f44b0fa8d659153" providerId="LiveId" clId="{0DFE72A0-EECB-4374-9ECB-0C0FEE3EC484}" dt="2019-02-21T17:17:37.470" v="18" actId="20577"/>
          <ac:spMkLst>
            <pc:docMk/>
            <pc:sldMk cId="1066251469" sldId="264"/>
            <ac:spMk id="5" creationId="{D93E6BC6-EBEE-4124-B255-25606047B979}"/>
          </ac:spMkLst>
        </pc:spChg>
      </pc:sldChg>
      <pc:sldChg chg="addSp modSp">
        <pc:chgData name="Kuba Wisniewski" userId="3f44b0fa8d659153" providerId="LiveId" clId="{0DFE72A0-EECB-4374-9ECB-0C0FEE3EC484}" dt="2019-02-21T17:17:46.906" v="20" actId="20577"/>
        <pc:sldMkLst>
          <pc:docMk/>
          <pc:sldMk cId="3966047843" sldId="265"/>
        </pc:sldMkLst>
        <pc:spChg chg="add mod">
          <ac:chgData name="Kuba Wisniewski" userId="3f44b0fa8d659153" providerId="LiveId" clId="{0DFE72A0-EECB-4374-9ECB-0C0FEE3EC484}" dt="2019-02-21T17:17:46.906" v="20" actId="20577"/>
          <ac:spMkLst>
            <pc:docMk/>
            <pc:sldMk cId="3966047843" sldId="265"/>
            <ac:spMk id="5" creationId="{526AA9E3-233A-4189-8307-F004D756BA38}"/>
          </ac:spMkLst>
        </pc:spChg>
      </pc:sldChg>
      <pc:sldChg chg="addSp modSp">
        <pc:chgData name="Kuba Wisniewski" userId="3f44b0fa8d659153" providerId="LiveId" clId="{0DFE72A0-EECB-4374-9ECB-0C0FEE3EC484}" dt="2019-02-21T17:18:06.419" v="23" actId="122"/>
        <pc:sldMkLst>
          <pc:docMk/>
          <pc:sldMk cId="2916470873" sldId="266"/>
        </pc:sldMkLst>
        <pc:spChg chg="mod">
          <ac:chgData name="Kuba Wisniewski" userId="3f44b0fa8d659153" providerId="LiveId" clId="{0DFE72A0-EECB-4374-9ECB-0C0FEE3EC484}" dt="2019-02-21T17:18:06.419" v="23" actId="122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Kuba Wisniewski" userId="3f44b0fa8d659153" providerId="LiveId" clId="{0DFE72A0-EECB-4374-9ECB-0C0FEE3EC484}" dt="2019-02-21T17:18:06.419" v="23" actId="122"/>
          <ac:spMkLst>
            <pc:docMk/>
            <pc:sldMk cId="2916470873" sldId="266"/>
            <ac:spMk id="3" creationId="{3BBF367E-C7AF-465E-A4BE-02E0200021FF}"/>
          </ac:spMkLst>
        </pc:spChg>
        <pc:spChg chg="add mod">
          <ac:chgData name="Kuba Wisniewski" userId="3f44b0fa8d659153" providerId="LiveId" clId="{0DFE72A0-EECB-4374-9ECB-0C0FEE3EC484}" dt="2019-02-21T17:17:57.325" v="22" actId="20577"/>
          <ac:spMkLst>
            <pc:docMk/>
            <pc:sldMk cId="2916470873" sldId="266"/>
            <ac:spMk id="5" creationId="{EB4143DD-A898-4DCD-9330-B9ED9BFADD81}"/>
          </ac:spMkLst>
        </pc:spChg>
        <pc:spChg chg="mod">
          <ac:chgData name="Kuba Wisniewski" userId="3f44b0fa8d659153" providerId="LiveId" clId="{0DFE72A0-EECB-4374-9ECB-0C0FEE3EC484}" dt="2019-02-21T17:18:06.419" v="23" actId="122"/>
          <ac:spMkLst>
            <pc:docMk/>
            <pc:sldMk cId="2916470873" sldId="266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0DFE72A0-EECB-4374-9ECB-0C0FEE3EC484}" dt="2019-02-21T17:18:17.524" v="25" actId="20577"/>
        <pc:sldMkLst>
          <pc:docMk/>
          <pc:sldMk cId="912130363" sldId="267"/>
        </pc:sldMkLst>
        <pc:spChg chg="add mod">
          <ac:chgData name="Kuba Wisniewski" userId="3f44b0fa8d659153" providerId="LiveId" clId="{0DFE72A0-EECB-4374-9ECB-0C0FEE3EC484}" dt="2019-02-21T17:18:17.524" v="25" actId="20577"/>
          <ac:spMkLst>
            <pc:docMk/>
            <pc:sldMk cId="912130363" sldId="267"/>
            <ac:spMk id="5" creationId="{68C0CE69-3901-4DDB-B5A4-3F2DE10EEE99}"/>
          </ac:spMkLst>
        </pc:spChg>
      </pc:sldChg>
      <pc:sldChg chg="addSp modSp">
        <pc:chgData name="Kuba Wisniewski" userId="3f44b0fa8d659153" providerId="LiveId" clId="{0DFE72A0-EECB-4374-9ECB-0C0FEE3EC484}" dt="2019-02-21T17:18:27.479" v="27" actId="20577"/>
        <pc:sldMkLst>
          <pc:docMk/>
          <pc:sldMk cId="2048691521" sldId="268"/>
        </pc:sldMkLst>
        <pc:spChg chg="add mod">
          <ac:chgData name="Kuba Wisniewski" userId="3f44b0fa8d659153" providerId="LiveId" clId="{0DFE72A0-EECB-4374-9ECB-0C0FEE3EC484}" dt="2019-02-21T17:18:27.479" v="27" actId="20577"/>
          <ac:spMkLst>
            <pc:docMk/>
            <pc:sldMk cId="2048691521" sldId="268"/>
            <ac:spMk id="5" creationId="{0931703A-CEA6-45E0-A0A7-E474BC538C7E}"/>
          </ac:spMkLst>
        </pc:spChg>
      </pc:sldChg>
      <pc:sldChg chg="addSp modSp">
        <pc:chgData name="Kuba Wisniewski" userId="3f44b0fa8d659153" providerId="LiveId" clId="{0DFE72A0-EECB-4374-9ECB-0C0FEE3EC484}" dt="2019-02-21T17:18:40.619" v="29" actId="20577"/>
        <pc:sldMkLst>
          <pc:docMk/>
          <pc:sldMk cId="1701544960" sldId="269"/>
        </pc:sldMkLst>
        <pc:spChg chg="add mod">
          <ac:chgData name="Kuba Wisniewski" userId="3f44b0fa8d659153" providerId="LiveId" clId="{0DFE72A0-EECB-4374-9ECB-0C0FEE3EC484}" dt="2019-02-21T17:18:40.619" v="29" actId="20577"/>
          <ac:spMkLst>
            <pc:docMk/>
            <pc:sldMk cId="1701544960" sldId="269"/>
            <ac:spMk id="5" creationId="{3FA30802-0129-4929-9838-B92ECF88EED9}"/>
          </ac:spMkLst>
        </pc:spChg>
      </pc:sldChg>
      <pc:sldChg chg="addSp modSp">
        <pc:chgData name="Kuba Wisniewski" userId="3f44b0fa8d659153" providerId="LiveId" clId="{0DFE72A0-EECB-4374-9ECB-0C0FEE3EC484}" dt="2019-02-21T17:18:53.055" v="31" actId="20577"/>
        <pc:sldMkLst>
          <pc:docMk/>
          <pc:sldMk cId="412673396" sldId="270"/>
        </pc:sldMkLst>
        <pc:spChg chg="add mod">
          <ac:chgData name="Kuba Wisniewski" userId="3f44b0fa8d659153" providerId="LiveId" clId="{0DFE72A0-EECB-4374-9ECB-0C0FEE3EC484}" dt="2019-02-21T17:18:53.055" v="31" actId="20577"/>
          <ac:spMkLst>
            <pc:docMk/>
            <pc:sldMk cId="412673396" sldId="270"/>
            <ac:spMk id="5" creationId="{F37E90C2-2FBB-4981-8299-4F168E62CF78}"/>
          </ac:spMkLst>
        </pc:spChg>
      </pc:sldChg>
      <pc:sldChg chg="addSp modSp">
        <pc:chgData name="Kuba Wisniewski" userId="3f44b0fa8d659153" providerId="LiveId" clId="{0DFE72A0-EECB-4374-9ECB-0C0FEE3EC484}" dt="2019-02-21T17:19:02.873" v="33" actId="20577"/>
        <pc:sldMkLst>
          <pc:docMk/>
          <pc:sldMk cId="3044692101" sldId="271"/>
        </pc:sldMkLst>
        <pc:spChg chg="add mod">
          <ac:chgData name="Kuba Wisniewski" userId="3f44b0fa8d659153" providerId="LiveId" clId="{0DFE72A0-EECB-4374-9ECB-0C0FEE3EC484}" dt="2019-02-21T17:19:02.873" v="33" actId="20577"/>
          <ac:spMkLst>
            <pc:docMk/>
            <pc:sldMk cId="3044692101" sldId="271"/>
            <ac:spMk id="5" creationId="{39D608D3-AF27-45DF-A729-5A9AD988DE39}"/>
          </ac:spMkLst>
        </pc:spChg>
      </pc:sldChg>
      <pc:sldChg chg="addSp modSp">
        <pc:chgData name="Kuba Wisniewski" userId="3f44b0fa8d659153" providerId="LiveId" clId="{0DFE72A0-EECB-4374-9ECB-0C0FEE3EC484}" dt="2019-02-21T17:19:20.427" v="35" actId="20577"/>
        <pc:sldMkLst>
          <pc:docMk/>
          <pc:sldMk cId="2874104952" sldId="272"/>
        </pc:sldMkLst>
        <pc:spChg chg="add mod">
          <ac:chgData name="Kuba Wisniewski" userId="3f44b0fa8d659153" providerId="LiveId" clId="{0DFE72A0-EECB-4374-9ECB-0C0FEE3EC484}" dt="2019-02-21T17:19:20.427" v="35" actId="20577"/>
          <ac:spMkLst>
            <pc:docMk/>
            <pc:sldMk cId="2874104952" sldId="272"/>
            <ac:spMk id="5" creationId="{3A542736-B698-4E69-9065-154C6053B1D1}"/>
          </ac:spMkLst>
        </pc:spChg>
      </pc:sldChg>
      <pc:sldChg chg="addSp modSp">
        <pc:chgData name="Kuba Wisniewski" userId="3f44b0fa8d659153" providerId="LiveId" clId="{0DFE72A0-EECB-4374-9ECB-0C0FEE3EC484}" dt="2019-02-21T17:19:30.691" v="37" actId="20577"/>
        <pc:sldMkLst>
          <pc:docMk/>
          <pc:sldMk cId="2186872378" sldId="273"/>
        </pc:sldMkLst>
        <pc:spChg chg="add mod">
          <ac:chgData name="Kuba Wisniewski" userId="3f44b0fa8d659153" providerId="LiveId" clId="{0DFE72A0-EECB-4374-9ECB-0C0FEE3EC484}" dt="2019-02-21T17:19:30.691" v="37" actId="20577"/>
          <ac:spMkLst>
            <pc:docMk/>
            <pc:sldMk cId="2186872378" sldId="273"/>
            <ac:spMk id="5" creationId="{4C01F526-9965-4612-81DA-E66719FC4031}"/>
          </ac:spMkLst>
        </pc:spChg>
      </pc:sldChg>
      <pc:sldChg chg="addSp modSp">
        <pc:chgData name="Kuba Wisniewski" userId="3f44b0fa8d659153" providerId="LiveId" clId="{0DFE72A0-EECB-4374-9ECB-0C0FEE3EC484}" dt="2019-02-21T17:19:41.389" v="39" actId="20577"/>
        <pc:sldMkLst>
          <pc:docMk/>
          <pc:sldMk cId="1638805795" sldId="274"/>
        </pc:sldMkLst>
        <pc:spChg chg="add mod">
          <ac:chgData name="Kuba Wisniewski" userId="3f44b0fa8d659153" providerId="LiveId" clId="{0DFE72A0-EECB-4374-9ECB-0C0FEE3EC484}" dt="2019-02-21T17:19:41.389" v="39" actId="20577"/>
          <ac:spMkLst>
            <pc:docMk/>
            <pc:sldMk cId="1638805795" sldId="274"/>
            <ac:spMk id="5" creationId="{B38A908B-A1FA-4AD8-8692-8E72CEB4449F}"/>
          </ac:spMkLst>
        </pc:spChg>
      </pc:sldChg>
      <pc:sldChg chg="addSp modSp">
        <pc:chgData name="Kuba Wisniewski" userId="3f44b0fa8d659153" providerId="LiveId" clId="{0DFE72A0-EECB-4374-9ECB-0C0FEE3EC484}" dt="2019-02-21T17:19:50.339" v="41" actId="20577"/>
        <pc:sldMkLst>
          <pc:docMk/>
          <pc:sldMk cId="818298893" sldId="275"/>
        </pc:sldMkLst>
        <pc:spChg chg="add mod">
          <ac:chgData name="Kuba Wisniewski" userId="3f44b0fa8d659153" providerId="LiveId" clId="{0DFE72A0-EECB-4374-9ECB-0C0FEE3EC484}" dt="2019-02-21T17:19:50.339" v="41" actId="20577"/>
          <ac:spMkLst>
            <pc:docMk/>
            <pc:sldMk cId="818298893" sldId="275"/>
            <ac:spMk id="5" creationId="{230A8608-9148-44F1-9C4E-0B677D3B8EBE}"/>
          </ac:spMkLst>
        </pc:spChg>
      </pc:sldChg>
      <pc:sldChg chg="addSp modSp">
        <pc:chgData name="Kuba Wisniewski" userId="3f44b0fa8d659153" providerId="LiveId" clId="{0DFE72A0-EECB-4374-9ECB-0C0FEE3EC484}" dt="2019-02-21T17:20:06.451" v="43" actId="20577"/>
        <pc:sldMkLst>
          <pc:docMk/>
          <pc:sldMk cId="1992069397" sldId="276"/>
        </pc:sldMkLst>
        <pc:spChg chg="add mod">
          <ac:chgData name="Kuba Wisniewski" userId="3f44b0fa8d659153" providerId="LiveId" clId="{0DFE72A0-EECB-4374-9ECB-0C0FEE3EC484}" dt="2019-02-21T17:20:06.451" v="43" actId="20577"/>
          <ac:spMkLst>
            <pc:docMk/>
            <pc:sldMk cId="1992069397" sldId="276"/>
            <ac:spMk id="5" creationId="{3FCE0443-6BDF-4FFD-A523-4BAF76D80D1C}"/>
          </ac:spMkLst>
        </pc:spChg>
      </pc:sldChg>
      <pc:sldChg chg="addSp modSp">
        <pc:chgData name="Kuba Wisniewski" userId="3f44b0fa8d659153" providerId="LiveId" clId="{0DFE72A0-EECB-4374-9ECB-0C0FEE3EC484}" dt="2019-02-21T17:20:41.228" v="50" actId="14100"/>
        <pc:sldMkLst>
          <pc:docMk/>
          <pc:sldMk cId="1367049764" sldId="277"/>
        </pc:sldMkLst>
        <pc:spChg chg="mod">
          <ac:chgData name="Kuba Wisniewski" userId="3f44b0fa8d659153" providerId="LiveId" clId="{0DFE72A0-EECB-4374-9ECB-0C0FEE3EC484}" dt="2019-02-21T17:20:35.085" v="49" actId="14100"/>
          <ac:spMkLst>
            <pc:docMk/>
            <pc:sldMk cId="1367049764" sldId="277"/>
            <ac:spMk id="2" creationId="{0C7260E8-6F4C-4B52-8C05-5E81C8C0AC8E}"/>
          </ac:spMkLst>
        </pc:spChg>
        <pc:spChg chg="mod">
          <ac:chgData name="Kuba Wisniewski" userId="3f44b0fa8d659153" providerId="LiveId" clId="{0DFE72A0-EECB-4374-9ECB-0C0FEE3EC484}" dt="2019-02-21T17:20:41.228" v="50" actId="14100"/>
          <ac:spMkLst>
            <pc:docMk/>
            <pc:sldMk cId="1367049764" sldId="277"/>
            <ac:spMk id="3" creationId="{3BBF367E-C7AF-465E-A4BE-02E0200021FF}"/>
          </ac:spMkLst>
        </pc:spChg>
        <pc:spChg chg="add mod">
          <ac:chgData name="Kuba Wisniewski" userId="3f44b0fa8d659153" providerId="LiveId" clId="{0DFE72A0-EECB-4374-9ECB-0C0FEE3EC484}" dt="2019-02-21T17:20:17.764" v="45" actId="20577"/>
          <ac:spMkLst>
            <pc:docMk/>
            <pc:sldMk cId="1367049764" sldId="277"/>
            <ac:spMk id="5" creationId="{58099DC3-DDF0-45F8-82E2-11EEF58F28FF}"/>
          </ac:spMkLst>
        </pc:spChg>
        <pc:spChg chg="mod">
          <ac:chgData name="Kuba Wisniewski" userId="3f44b0fa8d659153" providerId="LiveId" clId="{0DFE72A0-EECB-4374-9ECB-0C0FEE3EC484}" dt="2019-02-21T17:20:35.085" v="49" actId="14100"/>
          <ac:spMkLst>
            <pc:docMk/>
            <pc:sldMk cId="1367049764" sldId="277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0DFE72A0-EECB-4374-9ECB-0C0FEE3EC484}" dt="2019-02-21T17:20:58.876" v="52" actId="20577"/>
        <pc:sldMkLst>
          <pc:docMk/>
          <pc:sldMk cId="789960919" sldId="278"/>
        </pc:sldMkLst>
        <pc:spChg chg="add mod">
          <ac:chgData name="Kuba Wisniewski" userId="3f44b0fa8d659153" providerId="LiveId" clId="{0DFE72A0-EECB-4374-9ECB-0C0FEE3EC484}" dt="2019-02-21T17:20:58.876" v="52" actId="20577"/>
          <ac:spMkLst>
            <pc:docMk/>
            <pc:sldMk cId="789960919" sldId="278"/>
            <ac:spMk id="5" creationId="{5B7A4AB5-67D9-4AE8-AEEE-5FFD96A774C2}"/>
          </ac:spMkLst>
        </pc:spChg>
        <pc:spChg chg="mod">
          <ac:chgData name="Kuba Wisniewski" userId="3f44b0fa8d659153" providerId="LiveId" clId="{0DFE72A0-EECB-4374-9ECB-0C0FEE3EC484}" dt="2019-02-21T17:16:13.123" v="3" actId="27636"/>
          <ac:spMkLst>
            <pc:docMk/>
            <pc:sldMk cId="789960919" sldId="278"/>
            <ac:spMk id="6" creationId="{AF4B846A-47B4-4043-9783-413B6B743F08}"/>
          </ac:spMkLst>
        </pc:spChg>
      </pc:sldChg>
      <pc:sldChg chg="addSp modSp">
        <pc:chgData name="Kuba Wisniewski" userId="3f44b0fa8d659153" providerId="LiveId" clId="{0DFE72A0-EECB-4374-9ECB-0C0FEE3EC484}" dt="2019-02-21T17:21:16.943" v="54" actId="20577"/>
        <pc:sldMkLst>
          <pc:docMk/>
          <pc:sldMk cId="2227950191" sldId="279"/>
        </pc:sldMkLst>
        <pc:spChg chg="add mod">
          <ac:chgData name="Kuba Wisniewski" userId="3f44b0fa8d659153" providerId="LiveId" clId="{0DFE72A0-EECB-4374-9ECB-0C0FEE3EC484}" dt="2019-02-21T17:21:16.943" v="54" actId="20577"/>
          <ac:spMkLst>
            <pc:docMk/>
            <pc:sldMk cId="2227950191" sldId="279"/>
            <ac:spMk id="5" creationId="{C40A6D04-0040-4AE4-943F-C457DEA40FD7}"/>
          </ac:spMkLst>
        </pc:spChg>
      </pc:sldChg>
      <pc:sldChg chg="addSp modSp">
        <pc:chgData name="Kuba Wisniewski" userId="3f44b0fa8d659153" providerId="LiveId" clId="{0DFE72A0-EECB-4374-9ECB-0C0FEE3EC484}" dt="2019-02-21T17:21:33.430" v="56" actId="20577"/>
        <pc:sldMkLst>
          <pc:docMk/>
          <pc:sldMk cId="1718729475" sldId="280"/>
        </pc:sldMkLst>
        <pc:spChg chg="add mod">
          <ac:chgData name="Kuba Wisniewski" userId="3f44b0fa8d659153" providerId="LiveId" clId="{0DFE72A0-EECB-4374-9ECB-0C0FEE3EC484}" dt="2019-02-21T17:21:33.430" v="56" actId="20577"/>
          <ac:spMkLst>
            <pc:docMk/>
            <pc:sldMk cId="1718729475" sldId="280"/>
            <ac:spMk id="5" creationId="{804BCC92-790F-4327-821E-4CBB8F121AA7}"/>
          </ac:spMkLst>
        </pc:spChg>
      </pc:sldChg>
      <pc:sldChg chg="addSp modSp">
        <pc:chgData name="Kuba Wisniewski" userId="3f44b0fa8d659153" providerId="LiveId" clId="{0DFE72A0-EECB-4374-9ECB-0C0FEE3EC484}" dt="2019-02-21T17:21:42.397" v="58" actId="20577"/>
        <pc:sldMkLst>
          <pc:docMk/>
          <pc:sldMk cId="2123444869" sldId="281"/>
        </pc:sldMkLst>
        <pc:spChg chg="add mod">
          <ac:chgData name="Kuba Wisniewski" userId="3f44b0fa8d659153" providerId="LiveId" clId="{0DFE72A0-EECB-4374-9ECB-0C0FEE3EC484}" dt="2019-02-21T17:21:42.397" v="58" actId="20577"/>
          <ac:spMkLst>
            <pc:docMk/>
            <pc:sldMk cId="2123444869" sldId="281"/>
            <ac:spMk id="5" creationId="{FA5698F3-BD1C-47FD-BC01-3C6B811A7924}"/>
          </ac:spMkLst>
        </pc:spChg>
      </pc:sldChg>
      <pc:sldChg chg="addSp modSp">
        <pc:chgData name="Kuba Wisniewski" userId="3f44b0fa8d659153" providerId="LiveId" clId="{0DFE72A0-EECB-4374-9ECB-0C0FEE3EC484}" dt="2019-02-21T17:21:52.228" v="60" actId="20577"/>
        <pc:sldMkLst>
          <pc:docMk/>
          <pc:sldMk cId="3939180489" sldId="282"/>
        </pc:sldMkLst>
        <pc:spChg chg="add mod">
          <ac:chgData name="Kuba Wisniewski" userId="3f44b0fa8d659153" providerId="LiveId" clId="{0DFE72A0-EECB-4374-9ECB-0C0FEE3EC484}" dt="2019-02-21T17:21:52.228" v="60" actId="20577"/>
          <ac:spMkLst>
            <pc:docMk/>
            <pc:sldMk cId="3939180489" sldId="282"/>
            <ac:spMk id="5" creationId="{F9B7C8D5-D258-4C3F-9683-DA2BF8E65659}"/>
          </ac:spMkLst>
        </pc:spChg>
      </pc:sldChg>
      <pc:sldChg chg="addSp modSp">
        <pc:chgData name="Kuba Wisniewski" userId="3f44b0fa8d659153" providerId="LiveId" clId="{0DFE72A0-EECB-4374-9ECB-0C0FEE3EC484}" dt="2019-02-21T17:22:03.476" v="62" actId="20577"/>
        <pc:sldMkLst>
          <pc:docMk/>
          <pc:sldMk cId="2884192995" sldId="283"/>
        </pc:sldMkLst>
        <pc:spChg chg="add mod">
          <ac:chgData name="Kuba Wisniewski" userId="3f44b0fa8d659153" providerId="LiveId" clId="{0DFE72A0-EECB-4374-9ECB-0C0FEE3EC484}" dt="2019-02-21T17:22:03.476" v="62" actId="20577"/>
          <ac:spMkLst>
            <pc:docMk/>
            <pc:sldMk cId="2884192995" sldId="283"/>
            <ac:spMk id="5" creationId="{DD67FEAB-F271-4B00-BD18-62C3C52ADDB3}"/>
          </ac:spMkLst>
        </pc:spChg>
      </pc:sldChg>
      <pc:sldChg chg="addSp modSp">
        <pc:chgData name="Kuba Wisniewski" userId="3f44b0fa8d659153" providerId="LiveId" clId="{0DFE72A0-EECB-4374-9ECB-0C0FEE3EC484}" dt="2019-02-21T17:22:13.636" v="64" actId="20577"/>
        <pc:sldMkLst>
          <pc:docMk/>
          <pc:sldMk cId="3957631942" sldId="284"/>
        </pc:sldMkLst>
        <pc:spChg chg="add mod">
          <ac:chgData name="Kuba Wisniewski" userId="3f44b0fa8d659153" providerId="LiveId" clId="{0DFE72A0-EECB-4374-9ECB-0C0FEE3EC484}" dt="2019-02-21T17:22:13.636" v="64" actId="20577"/>
          <ac:spMkLst>
            <pc:docMk/>
            <pc:sldMk cId="3957631942" sldId="284"/>
            <ac:spMk id="5" creationId="{9165B977-1187-4AC5-98A1-363AFF422B54}"/>
          </ac:spMkLst>
        </pc:spChg>
      </pc:sldChg>
      <pc:sldChg chg="addSp modSp">
        <pc:chgData name="Kuba Wisniewski" userId="3f44b0fa8d659153" providerId="LiveId" clId="{0DFE72A0-EECB-4374-9ECB-0C0FEE3EC484}" dt="2019-02-21T17:22:23.053" v="66" actId="20577"/>
        <pc:sldMkLst>
          <pc:docMk/>
          <pc:sldMk cId="2475006208" sldId="285"/>
        </pc:sldMkLst>
        <pc:spChg chg="add mod">
          <ac:chgData name="Kuba Wisniewski" userId="3f44b0fa8d659153" providerId="LiveId" clId="{0DFE72A0-EECB-4374-9ECB-0C0FEE3EC484}" dt="2019-02-21T17:22:23.053" v="66" actId="20577"/>
          <ac:spMkLst>
            <pc:docMk/>
            <pc:sldMk cId="2475006208" sldId="285"/>
            <ac:spMk id="5" creationId="{590AB6D1-C8B1-4CD3-8455-F322DDC48597}"/>
          </ac:spMkLst>
        </pc:spChg>
      </pc:sldChg>
      <pc:sldChg chg="addSp modSp">
        <pc:chgData name="Kuba Wisniewski" userId="3f44b0fa8d659153" providerId="LiveId" clId="{0DFE72A0-EECB-4374-9ECB-0C0FEE3EC484}" dt="2019-02-21T17:22:36.141" v="68" actId="20577"/>
        <pc:sldMkLst>
          <pc:docMk/>
          <pc:sldMk cId="612605633" sldId="286"/>
        </pc:sldMkLst>
        <pc:spChg chg="add mod">
          <ac:chgData name="Kuba Wisniewski" userId="3f44b0fa8d659153" providerId="LiveId" clId="{0DFE72A0-EECB-4374-9ECB-0C0FEE3EC484}" dt="2019-02-21T17:22:36.141" v="68" actId="20577"/>
          <ac:spMkLst>
            <pc:docMk/>
            <pc:sldMk cId="612605633" sldId="286"/>
            <ac:spMk id="5" creationId="{811EDA91-28CE-4636-B767-17929DE8B6C4}"/>
          </ac:spMkLst>
        </pc:spChg>
      </pc:sldChg>
      <pc:sldChg chg="addSp modSp">
        <pc:chgData name="Kuba Wisniewski" userId="3f44b0fa8d659153" providerId="LiveId" clId="{0DFE72A0-EECB-4374-9ECB-0C0FEE3EC484}" dt="2019-02-21T17:22:45.057" v="70" actId="20577"/>
        <pc:sldMkLst>
          <pc:docMk/>
          <pc:sldMk cId="3785074081" sldId="287"/>
        </pc:sldMkLst>
        <pc:spChg chg="add mod">
          <ac:chgData name="Kuba Wisniewski" userId="3f44b0fa8d659153" providerId="LiveId" clId="{0DFE72A0-EECB-4374-9ECB-0C0FEE3EC484}" dt="2019-02-21T17:22:45.057" v="70" actId="20577"/>
          <ac:spMkLst>
            <pc:docMk/>
            <pc:sldMk cId="3785074081" sldId="287"/>
            <ac:spMk id="5" creationId="{05DABB24-090B-4DF1-9071-C51E9C0ED29D}"/>
          </ac:spMkLst>
        </pc:spChg>
      </pc:sldChg>
      <pc:sldChg chg="addSp modSp">
        <pc:chgData name="Kuba Wisniewski" userId="3f44b0fa8d659153" providerId="LiveId" clId="{0DFE72A0-EECB-4374-9ECB-0C0FEE3EC484}" dt="2019-02-21T17:23:02.230" v="72" actId="20577"/>
        <pc:sldMkLst>
          <pc:docMk/>
          <pc:sldMk cId="3198574478" sldId="288"/>
        </pc:sldMkLst>
        <pc:spChg chg="add mod">
          <ac:chgData name="Kuba Wisniewski" userId="3f44b0fa8d659153" providerId="LiveId" clId="{0DFE72A0-EECB-4374-9ECB-0C0FEE3EC484}" dt="2019-02-21T17:23:02.230" v="72" actId="20577"/>
          <ac:spMkLst>
            <pc:docMk/>
            <pc:sldMk cId="3198574478" sldId="288"/>
            <ac:spMk id="5" creationId="{561C0448-1D36-49E4-8013-CB05E097E06D}"/>
          </ac:spMkLst>
        </pc:spChg>
      </pc:sldChg>
    </pc:docChg>
  </pc:docChgLst>
  <pc:docChgLst>
    <pc:chgData name="Adrianna Wójcik" userId="79ffcff6ed223502" providerId="Windows Live" clId="Web-{8B418AA5-EA22-4AFC-B8CB-AC8DD58A9FEA}"/>
    <pc:docChg chg="modSld modMainMaster">
      <pc:chgData name="Adrianna Wójcik" userId="79ffcff6ed223502" providerId="Windows Live" clId="Web-{8B418AA5-EA22-4AFC-B8CB-AC8DD58A9FEA}" dt="2019-01-28T11:54:56.923" v="242" actId="1076"/>
      <pc:docMkLst>
        <pc:docMk/>
      </pc:docMkLst>
      <pc:sldChg chg="mod setBg">
        <pc:chgData name="Adrianna Wójcik" userId="79ffcff6ed223502" providerId="Windows Live" clId="Web-{8B418AA5-EA22-4AFC-B8CB-AC8DD58A9FEA}" dt="2019-01-27T18:28:16.973" v="4"/>
        <pc:sldMkLst>
          <pc:docMk/>
          <pc:sldMk cId="919236819" sldId="256"/>
        </pc:sldMkLst>
      </pc:sldChg>
      <pc:sldChg chg="modSp mod">
        <pc:chgData name="Adrianna Wójcik" userId="79ffcff6ed223502" providerId="Windows Live" clId="Web-{8B418AA5-EA22-4AFC-B8CB-AC8DD58A9FEA}" dt="2019-01-27T18:29:16.208" v="10" actId="14100"/>
        <pc:sldMkLst>
          <pc:docMk/>
          <pc:sldMk cId="352568138" sldId="258"/>
        </pc:sldMkLst>
        <pc:spChg chg="mod">
          <ac:chgData name="Adrianna Wójcik" userId="79ffcff6ed223502" providerId="Windows Live" clId="Web-{8B418AA5-EA22-4AFC-B8CB-AC8DD58A9FEA}" dt="2019-01-27T18:28:43.098" v="7" actId="1076"/>
          <ac:spMkLst>
            <pc:docMk/>
            <pc:sldMk cId="352568138" sldId="258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7T18:29:16.208" v="10" actId="14100"/>
          <ac:spMkLst>
            <pc:docMk/>
            <pc:sldMk cId="352568138" sldId="258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7T18:29:35.364" v="13" actId="1076"/>
        <pc:sldMkLst>
          <pc:docMk/>
          <pc:sldMk cId="1811337455" sldId="259"/>
        </pc:sldMkLst>
        <pc:spChg chg="mod">
          <ac:chgData name="Adrianna Wójcik" userId="79ffcff6ed223502" providerId="Windows Live" clId="Web-{8B418AA5-EA22-4AFC-B8CB-AC8DD58A9FEA}" dt="2019-01-27T18:29:25.942" v="11" actId="1076"/>
          <ac:spMkLst>
            <pc:docMk/>
            <pc:sldMk cId="1811337455" sldId="259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7T18:29:31.239" v="12" actId="1076"/>
          <ac:spMkLst>
            <pc:docMk/>
            <pc:sldMk cId="1811337455" sldId="259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7T18:29:35.364" v="13" actId="1076"/>
          <ac:spMkLst>
            <pc:docMk/>
            <pc:sldMk cId="1811337455" sldId="25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7T18:30:35.895" v="26" actId="1076"/>
        <pc:sldMkLst>
          <pc:docMk/>
          <pc:sldMk cId="2610562718" sldId="260"/>
        </pc:sldMkLst>
        <pc:spChg chg="mod">
          <ac:chgData name="Adrianna Wójcik" userId="79ffcff6ed223502" providerId="Windows Live" clId="Web-{8B418AA5-EA22-4AFC-B8CB-AC8DD58A9FEA}" dt="2019-01-27T18:30:08.302" v="19" actId="1076"/>
          <ac:spMkLst>
            <pc:docMk/>
            <pc:sldMk cId="2610562718" sldId="260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7T18:30:35.895" v="26" actId="1076"/>
          <ac:spMkLst>
            <pc:docMk/>
            <pc:sldMk cId="2610562718" sldId="26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7T18:32:45.240" v="39" actId="14100"/>
        <pc:sldMkLst>
          <pc:docMk/>
          <pc:sldMk cId="250307705" sldId="261"/>
        </pc:sldMkLst>
        <pc:spChg chg="mod">
          <ac:chgData name="Adrianna Wójcik" userId="79ffcff6ed223502" providerId="Windows Live" clId="Web-{8B418AA5-EA22-4AFC-B8CB-AC8DD58A9FEA}" dt="2019-01-27T18:32:32.427" v="36" actId="1076"/>
          <ac:spMkLst>
            <pc:docMk/>
            <pc:sldMk cId="250307705" sldId="261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7T18:32:37.880" v="37" actId="1076"/>
          <ac:spMkLst>
            <pc:docMk/>
            <pc:sldMk cId="250307705" sldId="261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7T18:32:45.240" v="39" actId="14100"/>
          <ac:spMkLst>
            <pc:docMk/>
            <pc:sldMk cId="250307705" sldId="26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7T18:33:20.255" v="45" actId="1076"/>
        <pc:sldMkLst>
          <pc:docMk/>
          <pc:sldMk cId="684914489" sldId="262"/>
        </pc:sldMkLst>
        <pc:spChg chg="mod">
          <ac:chgData name="Adrianna Wójcik" userId="79ffcff6ed223502" providerId="Windows Live" clId="Web-{8B418AA5-EA22-4AFC-B8CB-AC8DD58A9FEA}" dt="2019-01-27T18:32:58.318" v="41" actId="1076"/>
          <ac:spMkLst>
            <pc:docMk/>
            <pc:sldMk cId="684914489" sldId="262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7T18:33:16.490" v="44" actId="1076"/>
          <ac:spMkLst>
            <pc:docMk/>
            <pc:sldMk cId="684914489" sldId="262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7T18:33:20.255" v="45" actId="1076"/>
          <ac:spMkLst>
            <pc:docMk/>
            <pc:sldMk cId="684914489" sldId="26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7T18:34:07.037" v="54" actId="1076"/>
        <pc:sldMkLst>
          <pc:docMk/>
          <pc:sldMk cId="2009182012" sldId="263"/>
        </pc:sldMkLst>
        <pc:spChg chg="mod">
          <ac:chgData name="Adrianna Wójcik" userId="79ffcff6ed223502" providerId="Windows Live" clId="Web-{8B418AA5-EA22-4AFC-B8CB-AC8DD58A9FEA}" dt="2019-01-27T18:34:07.037" v="54" actId="1076"/>
          <ac:spMkLst>
            <pc:docMk/>
            <pc:sldMk cId="2009182012" sldId="263"/>
            <ac:spMk id="2" creationId="{0C7260E8-6F4C-4B52-8C05-5E81C8C0AC8E}"/>
          </ac:spMkLst>
        </pc:spChg>
      </pc:sldChg>
      <pc:sldChg chg="modSp mod">
        <pc:chgData name="Adrianna Wójcik" userId="79ffcff6ed223502" providerId="Windows Live" clId="Web-{8B418AA5-EA22-4AFC-B8CB-AC8DD58A9FEA}" dt="2019-01-27T18:34:58.365" v="62" actId="1076"/>
        <pc:sldMkLst>
          <pc:docMk/>
          <pc:sldMk cId="1066251469" sldId="264"/>
        </pc:sldMkLst>
        <pc:spChg chg="mod">
          <ac:chgData name="Adrianna Wójcik" userId="79ffcff6ed223502" providerId="Windows Live" clId="Web-{8B418AA5-EA22-4AFC-B8CB-AC8DD58A9FEA}" dt="2019-01-27T18:34:25.427" v="57" actId="1076"/>
          <ac:spMkLst>
            <pc:docMk/>
            <pc:sldMk cId="1066251469" sldId="264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7T18:34:41.943" v="58" actId="1076"/>
          <ac:spMkLst>
            <pc:docMk/>
            <pc:sldMk cId="1066251469" sldId="264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7T18:34:58.365" v="62" actId="1076"/>
          <ac:spMkLst>
            <pc:docMk/>
            <pc:sldMk cId="1066251469" sldId="26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7T18:35:45.287" v="75" actId="1076"/>
        <pc:sldMkLst>
          <pc:docMk/>
          <pc:sldMk cId="3966047843" sldId="265"/>
        </pc:sldMkLst>
        <pc:spChg chg="mod">
          <ac:chgData name="Adrianna Wójcik" userId="79ffcff6ed223502" providerId="Windows Live" clId="Web-{8B418AA5-EA22-4AFC-B8CB-AC8DD58A9FEA}" dt="2019-01-27T18:35:45.287" v="75" actId="1076"/>
          <ac:spMkLst>
            <pc:docMk/>
            <pc:sldMk cId="3966047843" sldId="265"/>
            <ac:spMk id="2" creationId="{0C7260E8-6F4C-4B52-8C05-5E81C8C0AC8E}"/>
          </ac:spMkLst>
        </pc:spChg>
      </pc:sldChg>
      <pc:sldChg chg="modSp mod">
        <pc:chgData name="Adrianna Wójcik" userId="79ffcff6ed223502" providerId="Windows Live" clId="Web-{8B418AA5-EA22-4AFC-B8CB-AC8DD58A9FEA}" dt="2019-01-27T18:36:35.365" v="83" actId="1076"/>
        <pc:sldMkLst>
          <pc:docMk/>
          <pc:sldMk cId="2916470873" sldId="266"/>
        </pc:sldMkLst>
        <pc:spChg chg="mod">
          <ac:chgData name="Adrianna Wójcik" userId="79ffcff6ed223502" providerId="Windows Live" clId="Web-{8B418AA5-EA22-4AFC-B8CB-AC8DD58A9FEA}" dt="2019-01-27T18:36:05.881" v="79" actId="14100"/>
          <ac:spMkLst>
            <pc:docMk/>
            <pc:sldMk cId="2916470873" sldId="266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7T18:36:24.349" v="82" actId="14100"/>
          <ac:spMkLst>
            <pc:docMk/>
            <pc:sldMk cId="2916470873" sldId="266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7T18:36:35.365" v="83" actId="1076"/>
          <ac:spMkLst>
            <pc:docMk/>
            <pc:sldMk cId="2916470873" sldId="26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7T18:38:15.475" v="97" actId="14100"/>
        <pc:sldMkLst>
          <pc:docMk/>
          <pc:sldMk cId="912130363" sldId="267"/>
        </pc:sldMkLst>
        <pc:spChg chg="mod">
          <ac:chgData name="Adrianna Wójcik" userId="79ffcff6ed223502" providerId="Windows Live" clId="Web-{8B418AA5-EA22-4AFC-B8CB-AC8DD58A9FEA}" dt="2019-01-27T18:37:37.631" v="91" actId="1076"/>
          <ac:spMkLst>
            <pc:docMk/>
            <pc:sldMk cId="912130363" sldId="267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7T18:37:58.115" v="92" actId="1076"/>
          <ac:spMkLst>
            <pc:docMk/>
            <pc:sldMk cId="912130363" sldId="267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7T18:38:15.475" v="97" actId="14100"/>
          <ac:spMkLst>
            <pc:docMk/>
            <pc:sldMk cId="912130363" sldId="26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7T18:38:41.678" v="100" actId="1076"/>
        <pc:sldMkLst>
          <pc:docMk/>
          <pc:sldMk cId="2048691521" sldId="268"/>
        </pc:sldMkLst>
        <pc:spChg chg="mod">
          <ac:chgData name="Adrianna Wójcik" userId="79ffcff6ed223502" providerId="Windows Live" clId="Web-{8B418AA5-EA22-4AFC-B8CB-AC8DD58A9FEA}" dt="2019-01-27T18:38:41.678" v="100" actId="1076"/>
          <ac:spMkLst>
            <pc:docMk/>
            <pc:sldMk cId="2048691521" sldId="268"/>
            <ac:spMk id="2" creationId="{0C7260E8-6F4C-4B52-8C05-5E81C8C0AC8E}"/>
          </ac:spMkLst>
        </pc:spChg>
      </pc:sldChg>
      <pc:sldChg chg="modSp mod">
        <pc:chgData name="Adrianna Wójcik" userId="79ffcff6ed223502" providerId="Windows Live" clId="Web-{8B418AA5-EA22-4AFC-B8CB-AC8DD58A9FEA}" dt="2019-01-27T18:39:11.678" v="104" actId="1076"/>
        <pc:sldMkLst>
          <pc:docMk/>
          <pc:sldMk cId="1701544960" sldId="269"/>
        </pc:sldMkLst>
        <pc:spChg chg="mod">
          <ac:chgData name="Adrianna Wójcik" userId="79ffcff6ed223502" providerId="Windows Live" clId="Web-{8B418AA5-EA22-4AFC-B8CB-AC8DD58A9FEA}" dt="2019-01-27T18:39:02.054" v="102" actId="1076"/>
          <ac:spMkLst>
            <pc:docMk/>
            <pc:sldMk cId="1701544960" sldId="269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7T18:39:08.147" v="103" actId="1076"/>
          <ac:spMkLst>
            <pc:docMk/>
            <pc:sldMk cId="1701544960" sldId="269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7T18:39:11.678" v="104" actId="1076"/>
          <ac:spMkLst>
            <pc:docMk/>
            <pc:sldMk cId="1701544960" sldId="26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7T18:39:23.053" v="106" actId="1076"/>
        <pc:sldMkLst>
          <pc:docMk/>
          <pc:sldMk cId="412673396" sldId="270"/>
        </pc:sldMkLst>
        <pc:spChg chg="mod">
          <ac:chgData name="Adrianna Wójcik" userId="79ffcff6ed223502" providerId="Windows Live" clId="Web-{8B418AA5-EA22-4AFC-B8CB-AC8DD58A9FEA}" dt="2019-01-27T18:39:23.053" v="106" actId="1076"/>
          <ac:spMkLst>
            <pc:docMk/>
            <pc:sldMk cId="412673396" sldId="270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7T18:39:18.194" v="105" actId="1076"/>
          <ac:spMkLst>
            <pc:docMk/>
            <pc:sldMk cId="412673396" sldId="27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7T18:39:53.866" v="111" actId="1076"/>
        <pc:sldMkLst>
          <pc:docMk/>
          <pc:sldMk cId="3044692101" sldId="271"/>
        </pc:sldMkLst>
        <pc:spChg chg="mod">
          <ac:chgData name="Adrianna Wójcik" userId="79ffcff6ed223502" providerId="Windows Live" clId="Web-{8B418AA5-EA22-4AFC-B8CB-AC8DD58A9FEA}" dt="2019-01-27T18:39:30.288" v="107" actId="14100"/>
          <ac:spMkLst>
            <pc:docMk/>
            <pc:sldMk cId="3044692101" sldId="271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7T18:39:47.178" v="110" actId="14100"/>
          <ac:spMkLst>
            <pc:docMk/>
            <pc:sldMk cId="3044692101" sldId="271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7T18:39:53.866" v="111" actId="1076"/>
          <ac:spMkLst>
            <pc:docMk/>
            <pc:sldMk cId="3044692101" sldId="27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7T18:40:53.006" v="124" actId="20577"/>
        <pc:sldMkLst>
          <pc:docMk/>
          <pc:sldMk cId="2874104952" sldId="272"/>
        </pc:sldMkLst>
        <pc:spChg chg="mod">
          <ac:chgData name="Adrianna Wójcik" userId="79ffcff6ed223502" providerId="Windows Live" clId="Web-{8B418AA5-EA22-4AFC-B8CB-AC8DD58A9FEA}" dt="2019-01-27T18:40:01.022" v="113" actId="1076"/>
          <ac:spMkLst>
            <pc:docMk/>
            <pc:sldMk cId="2874104952" sldId="272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7T18:40:11.694" v="116" actId="1076"/>
          <ac:spMkLst>
            <pc:docMk/>
            <pc:sldMk cId="2874104952" sldId="272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7T18:40:53.006" v="124" actId="20577"/>
          <ac:spMkLst>
            <pc:docMk/>
            <pc:sldMk cId="2874104952" sldId="27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8T10:50:07.962" v="169" actId="1076"/>
        <pc:sldMkLst>
          <pc:docMk/>
          <pc:sldMk cId="2186872378" sldId="273"/>
        </pc:sldMkLst>
        <pc:spChg chg="mod">
          <ac:chgData name="Adrianna Wójcik" userId="79ffcff6ed223502" providerId="Windows Live" clId="Web-{8B418AA5-EA22-4AFC-B8CB-AC8DD58A9FEA}" dt="2019-01-28T10:50:04.449" v="168" actId="20577"/>
          <ac:spMkLst>
            <pc:docMk/>
            <pc:sldMk cId="2186872378" sldId="273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8T10:50:07.962" v="169" actId="1076"/>
          <ac:spMkLst>
            <pc:docMk/>
            <pc:sldMk cId="2186872378" sldId="273"/>
            <ac:spMk id="6" creationId="{AF4B846A-47B4-4043-9783-413B6B743F08}"/>
          </ac:spMkLst>
        </pc:spChg>
      </pc:sldChg>
      <pc:sldChg chg="mod">
        <pc:chgData name="Adrianna Wójcik" userId="79ffcff6ed223502" providerId="Windows Live" clId="Web-{8B418AA5-EA22-4AFC-B8CB-AC8DD58A9FEA}" dt="2019-01-27T18:28:09.676" v="3"/>
        <pc:sldMkLst>
          <pc:docMk/>
          <pc:sldMk cId="1638805795" sldId="274"/>
        </pc:sldMkLst>
      </pc:sldChg>
      <pc:sldChg chg="mod">
        <pc:chgData name="Adrianna Wójcik" userId="79ffcff6ed223502" providerId="Windows Live" clId="Web-{8B418AA5-EA22-4AFC-B8CB-AC8DD58A9FEA}" dt="2019-01-27T18:28:09.676" v="3"/>
        <pc:sldMkLst>
          <pc:docMk/>
          <pc:sldMk cId="818298893" sldId="275"/>
        </pc:sldMkLst>
      </pc:sldChg>
      <pc:sldChg chg="mod">
        <pc:chgData name="Adrianna Wójcik" userId="79ffcff6ed223502" providerId="Windows Live" clId="Web-{8B418AA5-EA22-4AFC-B8CB-AC8DD58A9FEA}" dt="2019-01-27T18:28:09.676" v="3"/>
        <pc:sldMkLst>
          <pc:docMk/>
          <pc:sldMk cId="1992069397" sldId="276"/>
        </pc:sldMkLst>
      </pc:sldChg>
      <pc:sldChg chg="mod">
        <pc:chgData name="Adrianna Wójcik" userId="79ffcff6ed223502" providerId="Windows Live" clId="Web-{8B418AA5-EA22-4AFC-B8CB-AC8DD58A9FEA}" dt="2019-01-27T18:28:09.676" v="3"/>
        <pc:sldMkLst>
          <pc:docMk/>
          <pc:sldMk cId="1367049764" sldId="277"/>
        </pc:sldMkLst>
      </pc:sldChg>
      <pc:sldChg chg="mod">
        <pc:chgData name="Adrianna Wójcik" userId="79ffcff6ed223502" providerId="Windows Live" clId="Web-{8B418AA5-EA22-4AFC-B8CB-AC8DD58A9FEA}" dt="2019-01-27T18:28:09.676" v="3"/>
        <pc:sldMkLst>
          <pc:docMk/>
          <pc:sldMk cId="789960919" sldId="278"/>
        </pc:sldMkLst>
      </pc:sldChg>
      <pc:sldChg chg="modSp mod">
        <pc:chgData name="Adrianna Wójcik" userId="79ffcff6ed223502" providerId="Windows Live" clId="Web-{8B418AA5-EA22-4AFC-B8CB-AC8DD58A9FEA}" dt="2019-01-28T10:54:49.118" v="179" actId="1076"/>
        <pc:sldMkLst>
          <pc:docMk/>
          <pc:sldMk cId="2227950191" sldId="279"/>
        </pc:sldMkLst>
        <pc:spChg chg="mod">
          <ac:chgData name="Adrianna Wójcik" userId="79ffcff6ed223502" providerId="Windows Live" clId="Web-{8B418AA5-EA22-4AFC-B8CB-AC8DD58A9FEA}" dt="2019-01-28T10:54:40.071" v="177" actId="1076"/>
          <ac:spMkLst>
            <pc:docMk/>
            <pc:sldMk cId="2227950191" sldId="279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8T10:54:43.634" v="178" actId="1076"/>
          <ac:spMkLst>
            <pc:docMk/>
            <pc:sldMk cId="2227950191" sldId="279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8T10:54:49.118" v="179" actId="1076"/>
          <ac:spMkLst>
            <pc:docMk/>
            <pc:sldMk cId="2227950191" sldId="279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8T10:55:33.446" v="187" actId="1076"/>
        <pc:sldMkLst>
          <pc:docMk/>
          <pc:sldMk cId="1718729475" sldId="280"/>
        </pc:sldMkLst>
        <pc:spChg chg="mod">
          <ac:chgData name="Adrianna Wójcik" userId="79ffcff6ed223502" providerId="Windows Live" clId="Web-{8B418AA5-EA22-4AFC-B8CB-AC8DD58A9FEA}" dt="2019-01-28T10:55:19.962" v="185" actId="1076"/>
          <ac:spMkLst>
            <pc:docMk/>
            <pc:sldMk cId="1718729475" sldId="280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8T10:55:30.134" v="186" actId="1076"/>
          <ac:spMkLst>
            <pc:docMk/>
            <pc:sldMk cId="1718729475" sldId="280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8T10:55:33.446" v="187" actId="1076"/>
          <ac:spMkLst>
            <pc:docMk/>
            <pc:sldMk cId="1718729475" sldId="280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8T10:55:44.650" v="189" actId="1076"/>
        <pc:sldMkLst>
          <pc:docMk/>
          <pc:sldMk cId="2123444869" sldId="281"/>
        </pc:sldMkLst>
        <pc:spChg chg="mod">
          <ac:chgData name="Adrianna Wójcik" userId="79ffcff6ed223502" providerId="Windows Live" clId="Web-{8B418AA5-EA22-4AFC-B8CB-AC8DD58A9FEA}" dt="2019-01-28T10:55:41.025" v="188" actId="1076"/>
          <ac:spMkLst>
            <pc:docMk/>
            <pc:sldMk cId="2123444869" sldId="281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8T10:55:44.650" v="189" actId="1076"/>
          <ac:spMkLst>
            <pc:docMk/>
            <pc:sldMk cId="2123444869" sldId="281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8T10:56:01.650" v="193" actId="1076"/>
        <pc:sldMkLst>
          <pc:docMk/>
          <pc:sldMk cId="3939180489" sldId="282"/>
        </pc:sldMkLst>
        <pc:spChg chg="mod">
          <ac:chgData name="Adrianna Wójcik" userId="79ffcff6ed223502" providerId="Windows Live" clId="Web-{8B418AA5-EA22-4AFC-B8CB-AC8DD58A9FEA}" dt="2019-01-28T10:55:52.493" v="191" actId="1076"/>
          <ac:spMkLst>
            <pc:docMk/>
            <pc:sldMk cId="3939180489" sldId="282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8T10:55:56.118" v="192" actId="1076"/>
          <ac:spMkLst>
            <pc:docMk/>
            <pc:sldMk cId="3939180489" sldId="282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8T10:56:01.650" v="193" actId="1076"/>
          <ac:spMkLst>
            <pc:docMk/>
            <pc:sldMk cId="3939180489" sldId="282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8T11:07:42.321" v="196" actId="1076"/>
        <pc:sldMkLst>
          <pc:docMk/>
          <pc:sldMk cId="2884192995" sldId="283"/>
        </pc:sldMkLst>
        <pc:spChg chg="mod">
          <ac:chgData name="Adrianna Wójcik" userId="79ffcff6ed223502" providerId="Windows Live" clId="Web-{8B418AA5-EA22-4AFC-B8CB-AC8DD58A9FEA}" dt="2019-01-28T10:56:06.743" v="194" actId="1076"/>
          <ac:spMkLst>
            <pc:docMk/>
            <pc:sldMk cId="2884192995" sldId="283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8T11:07:39.587" v="195" actId="1076"/>
          <ac:spMkLst>
            <pc:docMk/>
            <pc:sldMk cId="2884192995" sldId="283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8T11:07:42.321" v="196" actId="1076"/>
          <ac:spMkLst>
            <pc:docMk/>
            <pc:sldMk cId="2884192995" sldId="283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8T11:08:22.681" v="208" actId="1076"/>
        <pc:sldMkLst>
          <pc:docMk/>
          <pc:sldMk cId="3957631942" sldId="284"/>
        </pc:sldMkLst>
        <pc:spChg chg="mod">
          <ac:chgData name="Adrianna Wójcik" userId="79ffcff6ed223502" providerId="Windows Live" clId="Web-{8B418AA5-EA22-4AFC-B8CB-AC8DD58A9FEA}" dt="2019-01-28T11:08:15.431" v="206" actId="1076"/>
          <ac:spMkLst>
            <pc:docMk/>
            <pc:sldMk cId="3957631942" sldId="284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8T11:08:18.805" v="207" actId="1076"/>
          <ac:spMkLst>
            <pc:docMk/>
            <pc:sldMk cId="3957631942" sldId="284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8T11:08:22.681" v="208" actId="1076"/>
          <ac:spMkLst>
            <pc:docMk/>
            <pc:sldMk cId="3957631942" sldId="284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8T11:53:32.094" v="225" actId="1076"/>
        <pc:sldMkLst>
          <pc:docMk/>
          <pc:sldMk cId="2475006208" sldId="285"/>
        </pc:sldMkLst>
        <pc:spChg chg="mod">
          <ac:chgData name="Adrianna Wójcik" userId="79ffcff6ed223502" providerId="Windows Live" clId="Web-{8B418AA5-EA22-4AFC-B8CB-AC8DD58A9FEA}" dt="2019-01-28T11:53:17.047" v="218"/>
          <ac:spMkLst>
            <pc:docMk/>
            <pc:sldMk cId="2475006208" sldId="285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8T11:53:17.047" v="217"/>
          <ac:spMkLst>
            <pc:docMk/>
            <pc:sldMk cId="2475006208" sldId="285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8T11:53:32.094" v="225" actId="1076"/>
          <ac:spMkLst>
            <pc:docMk/>
            <pc:sldMk cId="2475006208" sldId="285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8T11:53:58.844" v="232" actId="1076"/>
        <pc:sldMkLst>
          <pc:docMk/>
          <pc:sldMk cId="612605633" sldId="286"/>
        </pc:sldMkLst>
        <pc:spChg chg="mod">
          <ac:chgData name="Adrianna Wójcik" userId="79ffcff6ed223502" providerId="Windows Live" clId="Web-{8B418AA5-EA22-4AFC-B8CB-AC8DD58A9FEA}" dt="2019-01-28T11:53:47.626" v="228" actId="1076"/>
          <ac:spMkLst>
            <pc:docMk/>
            <pc:sldMk cId="612605633" sldId="286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8T11:53:52.266" v="229" actId="1076"/>
          <ac:spMkLst>
            <pc:docMk/>
            <pc:sldMk cId="612605633" sldId="286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8T11:53:58.844" v="232" actId="1076"/>
          <ac:spMkLst>
            <pc:docMk/>
            <pc:sldMk cId="612605633" sldId="286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8T11:54:40.016" v="240" actId="1076"/>
        <pc:sldMkLst>
          <pc:docMk/>
          <pc:sldMk cId="3785074081" sldId="287"/>
        </pc:sldMkLst>
        <pc:spChg chg="mod">
          <ac:chgData name="Adrianna Wójcik" userId="79ffcff6ed223502" providerId="Windows Live" clId="Web-{8B418AA5-EA22-4AFC-B8CB-AC8DD58A9FEA}" dt="2019-01-28T11:54:40.016" v="240" actId="1076"/>
          <ac:spMkLst>
            <pc:docMk/>
            <pc:sldMk cId="3785074081" sldId="287"/>
            <ac:spMk id="2" creationId="{0C7260E8-6F4C-4B52-8C05-5E81C8C0AC8E}"/>
          </ac:spMkLst>
        </pc:spChg>
        <pc:spChg chg="mod">
          <ac:chgData name="Adrianna Wójcik" userId="79ffcff6ed223502" providerId="Windows Live" clId="Web-{8B418AA5-EA22-4AFC-B8CB-AC8DD58A9FEA}" dt="2019-01-28T11:54:37.032" v="239" actId="1076"/>
          <ac:spMkLst>
            <pc:docMk/>
            <pc:sldMk cId="3785074081" sldId="287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8T11:54:33.766" v="238" actId="1076"/>
          <ac:spMkLst>
            <pc:docMk/>
            <pc:sldMk cId="3785074081" sldId="287"/>
            <ac:spMk id="6" creationId="{AF4B846A-47B4-4043-9783-413B6B743F08}"/>
          </ac:spMkLst>
        </pc:spChg>
      </pc:sldChg>
      <pc:sldChg chg="modSp mod">
        <pc:chgData name="Adrianna Wójcik" userId="79ffcff6ed223502" providerId="Windows Live" clId="Web-{8B418AA5-EA22-4AFC-B8CB-AC8DD58A9FEA}" dt="2019-01-28T11:54:56.923" v="242" actId="1076"/>
        <pc:sldMkLst>
          <pc:docMk/>
          <pc:sldMk cId="3198574478" sldId="288"/>
        </pc:sldMkLst>
        <pc:spChg chg="mod">
          <ac:chgData name="Adrianna Wójcik" userId="79ffcff6ed223502" providerId="Windows Live" clId="Web-{8B418AA5-EA22-4AFC-B8CB-AC8DD58A9FEA}" dt="2019-01-28T11:54:53.157" v="241" actId="1076"/>
          <ac:spMkLst>
            <pc:docMk/>
            <pc:sldMk cId="3198574478" sldId="288"/>
            <ac:spMk id="3" creationId="{3BBF367E-C7AF-465E-A4BE-02E0200021FF}"/>
          </ac:spMkLst>
        </pc:spChg>
        <pc:spChg chg="mod">
          <ac:chgData name="Adrianna Wójcik" userId="79ffcff6ed223502" providerId="Windows Live" clId="Web-{8B418AA5-EA22-4AFC-B8CB-AC8DD58A9FEA}" dt="2019-01-28T11:54:56.923" v="242" actId="1076"/>
          <ac:spMkLst>
            <pc:docMk/>
            <pc:sldMk cId="3198574478" sldId="288"/>
            <ac:spMk id="6" creationId="{AF4B846A-47B4-4043-9783-413B6B743F08}"/>
          </ac:spMkLst>
        </pc:spChg>
      </pc:sldChg>
      <pc:sldMasterChg chg="mod setBg modSldLayout">
        <pc:chgData name="Adrianna Wójcik" userId="79ffcff6ed223502" providerId="Windows Live" clId="Web-{8B418AA5-EA22-4AFC-B8CB-AC8DD58A9FEA}" dt="2019-01-27T18:28:09.676" v="3"/>
        <pc:sldMasterMkLst>
          <pc:docMk/>
          <pc:sldMasterMk cId="4203913678" sldId="2147483684"/>
        </pc:sldMasterMkLst>
        <pc:sldLayoutChg chg="mod setBg">
          <pc:chgData name="Adrianna Wójcik" userId="79ffcff6ed223502" providerId="Windows Live" clId="Web-{8B418AA5-EA22-4AFC-B8CB-AC8DD58A9FEA}" dt="2019-01-27T18:28:09.676" v="3"/>
          <pc:sldLayoutMkLst>
            <pc:docMk/>
            <pc:sldMasterMk cId="4203913678" sldId="2147483684"/>
            <pc:sldLayoutMk cId="1712904587" sldId="2147483685"/>
          </pc:sldLayoutMkLst>
        </pc:sldLayoutChg>
        <pc:sldLayoutChg chg="mod setBg">
          <pc:chgData name="Adrianna Wójcik" userId="79ffcff6ed223502" providerId="Windows Live" clId="Web-{8B418AA5-EA22-4AFC-B8CB-AC8DD58A9FEA}" dt="2019-01-27T18:28:09.676" v="3"/>
          <pc:sldLayoutMkLst>
            <pc:docMk/>
            <pc:sldMasterMk cId="4203913678" sldId="2147483684"/>
            <pc:sldLayoutMk cId="700635524" sldId="2147483686"/>
          </pc:sldLayoutMkLst>
        </pc:sldLayoutChg>
        <pc:sldLayoutChg chg="mod setBg">
          <pc:chgData name="Adrianna Wójcik" userId="79ffcff6ed223502" providerId="Windows Live" clId="Web-{8B418AA5-EA22-4AFC-B8CB-AC8DD58A9FEA}" dt="2019-01-27T18:28:09.676" v="3"/>
          <pc:sldLayoutMkLst>
            <pc:docMk/>
            <pc:sldMasterMk cId="4203913678" sldId="2147483684"/>
            <pc:sldLayoutMk cId="4115098470" sldId="2147483687"/>
          </pc:sldLayoutMkLst>
        </pc:sldLayoutChg>
        <pc:sldLayoutChg chg="mod setBg">
          <pc:chgData name="Adrianna Wójcik" userId="79ffcff6ed223502" providerId="Windows Live" clId="Web-{8B418AA5-EA22-4AFC-B8CB-AC8DD58A9FEA}" dt="2019-01-27T18:28:09.676" v="3"/>
          <pc:sldLayoutMkLst>
            <pc:docMk/>
            <pc:sldMasterMk cId="4203913678" sldId="2147483684"/>
            <pc:sldLayoutMk cId="1931788171" sldId="2147483688"/>
          </pc:sldLayoutMkLst>
        </pc:sldLayoutChg>
        <pc:sldLayoutChg chg="mod setBg">
          <pc:chgData name="Adrianna Wójcik" userId="79ffcff6ed223502" providerId="Windows Live" clId="Web-{8B418AA5-EA22-4AFC-B8CB-AC8DD58A9FEA}" dt="2019-01-27T18:28:09.676" v="3"/>
          <pc:sldLayoutMkLst>
            <pc:docMk/>
            <pc:sldMasterMk cId="4203913678" sldId="2147483684"/>
            <pc:sldLayoutMk cId="1198016066" sldId="2147483689"/>
          </pc:sldLayoutMkLst>
        </pc:sldLayoutChg>
        <pc:sldLayoutChg chg="mod setBg">
          <pc:chgData name="Adrianna Wójcik" userId="79ffcff6ed223502" providerId="Windows Live" clId="Web-{8B418AA5-EA22-4AFC-B8CB-AC8DD58A9FEA}" dt="2019-01-27T18:28:09.676" v="3"/>
          <pc:sldLayoutMkLst>
            <pc:docMk/>
            <pc:sldMasterMk cId="4203913678" sldId="2147483684"/>
            <pc:sldLayoutMk cId="1001117347" sldId="2147483690"/>
          </pc:sldLayoutMkLst>
        </pc:sldLayoutChg>
        <pc:sldLayoutChg chg="mod setBg">
          <pc:chgData name="Adrianna Wójcik" userId="79ffcff6ed223502" providerId="Windows Live" clId="Web-{8B418AA5-EA22-4AFC-B8CB-AC8DD58A9FEA}" dt="2019-01-27T18:28:09.676" v="3"/>
          <pc:sldLayoutMkLst>
            <pc:docMk/>
            <pc:sldMasterMk cId="4203913678" sldId="2147483684"/>
            <pc:sldLayoutMk cId="2752721033" sldId="2147483691"/>
          </pc:sldLayoutMkLst>
        </pc:sldLayoutChg>
        <pc:sldLayoutChg chg="mod setBg">
          <pc:chgData name="Adrianna Wójcik" userId="79ffcff6ed223502" providerId="Windows Live" clId="Web-{8B418AA5-EA22-4AFC-B8CB-AC8DD58A9FEA}" dt="2019-01-27T18:28:09.676" v="3"/>
          <pc:sldLayoutMkLst>
            <pc:docMk/>
            <pc:sldMasterMk cId="4203913678" sldId="2147483684"/>
            <pc:sldLayoutMk cId="415813554" sldId="2147483692"/>
          </pc:sldLayoutMkLst>
        </pc:sldLayoutChg>
        <pc:sldLayoutChg chg="mod setBg">
          <pc:chgData name="Adrianna Wójcik" userId="79ffcff6ed223502" providerId="Windows Live" clId="Web-{8B418AA5-EA22-4AFC-B8CB-AC8DD58A9FEA}" dt="2019-01-27T18:28:09.676" v="3"/>
          <pc:sldLayoutMkLst>
            <pc:docMk/>
            <pc:sldMasterMk cId="4203913678" sldId="2147483684"/>
            <pc:sldLayoutMk cId="1111504543" sldId="2147483693"/>
          </pc:sldLayoutMkLst>
        </pc:sldLayoutChg>
        <pc:sldLayoutChg chg="mod setBg">
          <pc:chgData name="Adrianna Wójcik" userId="79ffcff6ed223502" providerId="Windows Live" clId="Web-{8B418AA5-EA22-4AFC-B8CB-AC8DD58A9FEA}" dt="2019-01-27T18:28:09.676" v="3"/>
          <pc:sldLayoutMkLst>
            <pc:docMk/>
            <pc:sldMasterMk cId="4203913678" sldId="2147483684"/>
            <pc:sldLayoutMk cId="447086301" sldId="2147483694"/>
          </pc:sldLayoutMkLst>
        </pc:sldLayoutChg>
        <pc:sldLayoutChg chg="mod setBg">
          <pc:chgData name="Adrianna Wójcik" userId="79ffcff6ed223502" providerId="Windows Live" clId="Web-{8B418AA5-EA22-4AFC-B8CB-AC8DD58A9FEA}" dt="2019-01-27T18:28:09.676" v="3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  <pc:docChgLst>
    <pc:chgData name="Adrianna Wójcik" userId="79ffcff6ed223502" providerId="Windows Live" clId="Web-{F8E703E8-D4C1-439A-A69C-ED84765B82BF}"/>
    <pc:docChg chg="modSld">
      <pc:chgData name="Adrianna Wójcik" userId="79ffcff6ed223502" providerId="Windows Live" clId="Web-{F8E703E8-D4C1-439A-A69C-ED84765B82BF}" dt="2019-02-06T13:50:36.881" v="1" actId="1076"/>
      <pc:docMkLst>
        <pc:docMk/>
      </pc:docMkLst>
      <pc:sldChg chg="modSp">
        <pc:chgData name="Adrianna Wójcik" userId="79ffcff6ed223502" providerId="Windows Live" clId="Web-{F8E703E8-D4C1-439A-A69C-ED84765B82BF}" dt="2019-02-06T13:50:36.881" v="1" actId="1076"/>
        <pc:sldMkLst>
          <pc:docMk/>
          <pc:sldMk cId="919236819" sldId="256"/>
        </pc:sldMkLst>
        <pc:spChg chg="mod">
          <ac:chgData name="Adrianna Wójcik" userId="79ffcff6ed223502" providerId="Windows Live" clId="Web-{F8E703E8-D4C1-439A-A69C-ED84765B82BF}" dt="2019-02-06T13:50:27.022" v="0" actId="1076"/>
          <ac:spMkLst>
            <pc:docMk/>
            <pc:sldMk cId="919236819" sldId="256"/>
            <ac:spMk id="3" creationId="{3BBF367E-C7AF-465E-A4BE-02E0200021FF}"/>
          </ac:spMkLst>
        </pc:spChg>
        <pc:spChg chg="mod">
          <ac:chgData name="Adrianna Wójcik" userId="79ffcff6ed223502" providerId="Windows Live" clId="Web-{F8E703E8-D4C1-439A-A69C-ED84765B82BF}" dt="2019-02-06T13:50:36.881" v="1" actId="1076"/>
          <ac:spMkLst>
            <pc:docMk/>
            <pc:sldMk cId="919236819" sldId="256"/>
            <ac:spMk id="6" creationId="{AF4B846A-47B4-4043-9783-413B6B743F08}"/>
          </ac:spMkLst>
        </pc:spChg>
      </pc:sldChg>
    </pc:docChg>
  </pc:docChgLst>
  <pc:docChgLst>
    <pc:chgData name="Adrianna Wójcik" userId="79ffcff6ed223502" providerId="Windows Live" clId="Web-{FA53C7D4-88AB-42DC-A68F-9934984DB6FE}"/>
    <pc:docChg chg="modSld modMainMaster">
      <pc:chgData name="Adrianna Wójcik" userId="79ffcff6ed223502" providerId="Windows Live" clId="Web-{FA53C7D4-88AB-42DC-A68F-9934984DB6FE}" dt="2019-02-12T00:15:17.927" v="0"/>
      <pc:docMkLst>
        <pc:docMk/>
      </pc:docMkLst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919236819" sldId="256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352568138" sldId="258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1811337455" sldId="259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2610562718" sldId="260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250307705" sldId="261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684914489" sldId="262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2009182012" sldId="263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1066251469" sldId="264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3966047843" sldId="265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2916470873" sldId="266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912130363" sldId="267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2048691521" sldId="268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1701544960" sldId="269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412673396" sldId="270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3044692101" sldId="271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2874104952" sldId="272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2186872378" sldId="273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1638805795" sldId="274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818298893" sldId="275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1992069397" sldId="276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1367049764" sldId="277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789960919" sldId="278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2227950191" sldId="279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1718729475" sldId="280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2123444869" sldId="281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3939180489" sldId="282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2884192995" sldId="283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3957631942" sldId="284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2475006208" sldId="285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612605633" sldId="286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3785074081" sldId="287"/>
        </pc:sldMkLst>
      </pc:sldChg>
      <pc:sldChg chg="mod">
        <pc:chgData name="Adrianna Wójcik" userId="79ffcff6ed223502" providerId="Windows Live" clId="Web-{FA53C7D4-88AB-42DC-A68F-9934984DB6FE}" dt="2019-02-12T00:15:17.927" v="0"/>
        <pc:sldMkLst>
          <pc:docMk/>
          <pc:sldMk cId="3198574478" sldId="288"/>
        </pc:sldMkLst>
      </pc:sldChg>
      <pc:sldMasterChg chg="mod setBg modSldLayout">
        <pc:chgData name="Adrianna Wójcik" userId="79ffcff6ed223502" providerId="Windows Live" clId="Web-{FA53C7D4-88AB-42DC-A68F-9934984DB6FE}" dt="2019-02-12T00:15:17.927" v="0"/>
        <pc:sldMasterMkLst>
          <pc:docMk/>
          <pc:sldMasterMk cId="4203913678" sldId="2147483684"/>
        </pc:sldMasterMkLst>
        <pc:sldLayoutChg chg="mod setBg">
          <pc:chgData name="Adrianna Wójcik" userId="79ffcff6ed223502" providerId="Windows Live" clId="Web-{FA53C7D4-88AB-42DC-A68F-9934984DB6FE}" dt="2019-02-12T00:15:17.927" v="0"/>
          <pc:sldLayoutMkLst>
            <pc:docMk/>
            <pc:sldMasterMk cId="4203913678" sldId="2147483684"/>
            <pc:sldLayoutMk cId="1712904587" sldId="2147483685"/>
          </pc:sldLayoutMkLst>
        </pc:sldLayoutChg>
        <pc:sldLayoutChg chg="mod setBg">
          <pc:chgData name="Adrianna Wójcik" userId="79ffcff6ed223502" providerId="Windows Live" clId="Web-{FA53C7D4-88AB-42DC-A68F-9934984DB6FE}" dt="2019-02-12T00:15:17.927" v="0"/>
          <pc:sldLayoutMkLst>
            <pc:docMk/>
            <pc:sldMasterMk cId="4203913678" sldId="2147483684"/>
            <pc:sldLayoutMk cId="700635524" sldId="2147483686"/>
          </pc:sldLayoutMkLst>
        </pc:sldLayoutChg>
        <pc:sldLayoutChg chg="mod setBg">
          <pc:chgData name="Adrianna Wójcik" userId="79ffcff6ed223502" providerId="Windows Live" clId="Web-{FA53C7D4-88AB-42DC-A68F-9934984DB6FE}" dt="2019-02-12T00:15:17.927" v="0"/>
          <pc:sldLayoutMkLst>
            <pc:docMk/>
            <pc:sldMasterMk cId="4203913678" sldId="2147483684"/>
            <pc:sldLayoutMk cId="4115098470" sldId="2147483687"/>
          </pc:sldLayoutMkLst>
        </pc:sldLayoutChg>
        <pc:sldLayoutChg chg="mod setBg">
          <pc:chgData name="Adrianna Wójcik" userId="79ffcff6ed223502" providerId="Windows Live" clId="Web-{FA53C7D4-88AB-42DC-A68F-9934984DB6FE}" dt="2019-02-12T00:15:17.927" v="0"/>
          <pc:sldLayoutMkLst>
            <pc:docMk/>
            <pc:sldMasterMk cId="4203913678" sldId="2147483684"/>
            <pc:sldLayoutMk cId="1931788171" sldId="2147483688"/>
          </pc:sldLayoutMkLst>
        </pc:sldLayoutChg>
        <pc:sldLayoutChg chg="mod setBg">
          <pc:chgData name="Adrianna Wójcik" userId="79ffcff6ed223502" providerId="Windows Live" clId="Web-{FA53C7D4-88AB-42DC-A68F-9934984DB6FE}" dt="2019-02-12T00:15:17.927" v="0"/>
          <pc:sldLayoutMkLst>
            <pc:docMk/>
            <pc:sldMasterMk cId="4203913678" sldId="2147483684"/>
            <pc:sldLayoutMk cId="1198016066" sldId="2147483689"/>
          </pc:sldLayoutMkLst>
        </pc:sldLayoutChg>
        <pc:sldLayoutChg chg="mod setBg">
          <pc:chgData name="Adrianna Wójcik" userId="79ffcff6ed223502" providerId="Windows Live" clId="Web-{FA53C7D4-88AB-42DC-A68F-9934984DB6FE}" dt="2019-02-12T00:15:17.927" v="0"/>
          <pc:sldLayoutMkLst>
            <pc:docMk/>
            <pc:sldMasterMk cId="4203913678" sldId="2147483684"/>
            <pc:sldLayoutMk cId="1001117347" sldId="2147483690"/>
          </pc:sldLayoutMkLst>
        </pc:sldLayoutChg>
        <pc:sldLayoutChg chg="mod setBg">
          <pc:chgData name="Adrianna Wójcik" userId="79ffcff6ed223502" providerId="Windows Live" clId="Web-{FA53C7D4-88AB-42DC-A68F-9934984DB6FE}" dt="2019-02-12T00:15:17.927" v="0"/>
          <pc:sldLayoutMkLst>
            <pc:docMk/>
            <pc:sldMasterMk cId="4203913678" sldId="2147483684"/>
            <pc:sldLayoutMk cId="2752721033" sldId="2147483691"/>
          </pc:sldLayoutMkLst>
        </pc:sldLayoutChg>
        <pc:sldLayoutChg chg="mod setBg">
          <pc:chgData name="Adrianna Wójcik" userId="79ffcff6ed223502" providerId="Windows Live" clId="Web-{FA53C7D4-88AB-42DC-A68F-9934984DB6FE}" dt="2019-02-12T00:15:17.927" v="0"/>
          <pc:sldLayoutMkLst>
            <pc:docMk/>
            <pc:sldMasterMk cId="4203913678" sldId="2147483684"/>
            <pc:sldLayoutMk cId="415813554" sldId="2147483692"/>
          </pc:sldLayoutMkLst>
        </pc:sldLayoutChg>
        <pc:sldLayoutChg chg="mod setBg">
          <pc:chgData name="Adrianna Wójcik" userId="79ffcff6ed223502" providerId="Windows Live" clId="Web-{FA53C7D4-88AB-42DC-A68F-9934984DB6FE}" dt="2019-02-12T00:15:17.927" v="0"/>
          <pc:sldLayoutMkLst>
            <pc:docMk/>
            <pc:sldMasterMk cId="4203913678" sldId="2147483684"/>
            <pc:sldLayoutMk cId="1111504543" sldId="2147483693"/>
          </pc:sldLayoutMkLst>
        </pc:sldLayoutChg>
        <pc:sldLayoutChg chg="mod setBg">
          <pc:chgData name="Adrianna Wójcik" userId="79ffcff6ed223502" providerId="Windows Live" clId="Web-{FA53C7D4-88AB-42DC-A68F-9934984DB6FE}" dt="2019-02-12T00:15:17.927" v="0"/>
          <pc:sldLayoutMkLst>
            <pc:docMk/>
            <pc:sldMasterMk cId="4203913678" sldId="2147483684"/>
            <pc:sldLayoutMk cId="447086301" sldId="2147483694"/>
          </pc:sldLayoutMkLst>
        </pc:sldLayoutChg>
        <pc:sldLayoutChg chg="mod setBg">
          <pc:chgData name="Adrianna Wójcik" userId="79ffcff6ed223502" providerId="Windows Live" clId="Web-{FA53C7D4-88AB-42DC-A68F-9934984DB6FE}" dt="2019-02-12T00:15:17.927" v="0"/>
          <pc:sldLayoutMkLst>
            <pc:docMk/>
            <pc:sldMasterMk cId="4203913678" sldId="2147483684"/>
            <pc:sldLayoutMk cId="3564107228" sldId="2147483695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" y="902568"/>
            <a:ext cx="3368040" cy="1920029"/>
          </a:xfrm>
        </p:spPr>
        <p:txBody>
          <a:bodyPr anchor="b"/>
          <a:lstStyle>
            <a:lvl1pPr algn="ctr">
              <a:defRPr sz="254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" y="2896639"/>
            <a:ext cx="2971800" cy="1331509"/>
          </a:xfrm>
        </p:spPr>
        <p:txBody>
          <a:bodyPr/>
          <a:lstStyle>
            <a:lvl1pPr marL="0" indent="0" algn="ctr">
              <a:buNone/>
              <a:defRPr sz="1019"/>
            </a:lvl1pPr>
            <a:lvl2pPr marL="194179" indent="0" algn="ctr">
              <a:buNone/>
              <a:defRPr sz="849"/>
            </a:lvl2pPr>
            <a:lvl3pPr marL="388359" indent="0" algn="ctr">
              <a:buNone/>
              <a:defRPr sz="764"/>
            </a:lvl3pPr>
            <a:lvl4pPr marL="582540" indent="0" algn="ctr">
              <a:buNone/>
              <a:defRPr sz="680"/>
            </a:lvl4pPr>
            <a:lvl5pPr marL="776719" indent="0" algn="ctr">
              <a:buNone/>
              <a:defRPr sz="680"/>
            </a:lvl5pPr>
            <a:lvl6pPr marL="970899" indent="0" algn="ctr">
              <a:buNone/>
              <a:defRPr sz="680"/>
            </a:lvl6pPr>
            <a:lvl7pPr marL="1165078" indent="0" algn="ctr">
              <a:buNone/>
              <a:defRPr sz="680"/>
            </a:lvl7pPr>
            <a:lvl8pPr marL="1359259" indent="0" algn="ctr">
              <a:buNone/>
              <a:defRPr sz="680"/>
            </a:lvl8pPr>
            <a:lvl9pPr marL="1553438" indent="0" algn="ctr">
              <a:buNone/>
              <a:defRPr sz="68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0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35593" y="293621"/>
            <a:ext cx="854393" cy="4673686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2415" y="293621"/>
            <a:ext cx="2513647" cy="4673686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0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51" y="1374916"/>
            <a:ext cx="3417571" cy="2294076"/>
          </a:xfrm>
        </p:spPr>
        <p:txBody>
          <a:bodyPr anchor="b"/>
          <a:lstStyle>
            <a:lvl1pPr>
              <a:defRPr sz="254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351" y="3690694"/>
            <a:ext cx="3417571" cy="1206401"/>
          </a:xfrm>
        </p:spPr>
        <p:txBody>
          <a:bodyPr/>
          <a:lstStyle>
            <a:lvl1pPr marL="0" indent="0">
              <a:buNone/>
              <a:defRPr sz="1019">
                <a:solidFill>
                  <a:schemeClr val="tx1"/>
                </a:solidFill>
              </a:defRPr>
            </a:lvl1pPr>
            <a:lvl2pPr marL="194179" indent="0">
              <a:buNone/>
              <a:defRPr sz="849">
                <a:solidFill>
                  <a:schemeClr val="tx1">
                    <a:tint val="75000"/>
                  </a:schemeClr>
                </a:solidFill>
              </a:defRPr>
            </a:lvl2pPr>
            <a:lvl3pPr marL="388359" indent="0">
              <a:buNone/>
              <a:defRPr sz="764">
                <a:solidFill>
                  <a:schemeClr val="tx1">
                    <a:tint val="75000"/>
                  </a:schemeClr>
                </a:solidFill>
              </a:defRPr>
            </a:lvl3pPr>
            <a:lvl4pPr marL="582540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4pPr>
            <a:lvl5pPr marL="77671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5pPr>
            <a:lvl6pPr marL="97089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6pPr>
            <a:lvl7pPr marL="1165078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7pPr>
            <a:lvl8pPr marL="1359259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8pPr>
            <a:lvl9pPr marL="1553438" indent="0">
              <a:buNone/>
              <a:defRPr sz="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9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415" y="1468107"/>
            <a:ext cx="1684020" cy="3499200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05966" y="1468107"/>
            <a:ext cx="1684020" cy="3499200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8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0" y="293623"/>
            <a:ext cx="3417571" cy="106597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932" y="1351936"/>
            <a:ext cx="1676281" cy="662563"/>
          </a:xfrm>
        </p:spPr>
        <p:txBody>
          <a:bodyPr anchor="b"/>
          <a:lstStyle>
            <a:lvl1pPr marL="0" indent="0">
              <a:buNone/>
              <a:defRPr sz="1019" b="1"/>
            </a:lvl1pPr>
            <a:lvl2pPr marL="194179" indent="0">
              <a:buNone/>
              <a:defRPr sz="849" b="1"/>
            </a:lvl2pPr>
            <a:lvl3pPr marL="388359" indent="0">
              <a:buNone/>
              <a:defRPr sz="764" b="1"/>
            </a:lvl3pPr>
            <a:lvl4pPr marL="582540" indent="0">
              <a:buNone/>
              <a:defRPr sz="680" b="1"/>
            </a:lvl4pPr>
            <a:lvl5pPr marL="776719" indent="0">
              <a:buNone/>
              <a:defRPr sz="680" b="1"/>
            </a:lvl5pPr>
            <a:lvl6pPr marL="970899" indent="0">
              <a:buNone/>
              <a:defRPr sz="680" b="1"/>
            </a:lvl6pPr>
            <a:lvl7pPr marL="1165078" indent="0">
              <a:buNone/>
              <a:defRPr sz="680" b="1"/>
            </a:lvl7pPr>
            <a:lvl8pPr marL="1359259" indent="0">
              <a:buNone/>
              <a:defRPr sz="680" b="1"/>
            </a:lvl8pPr>
            <a:lvl9pPr marL="1553438" indent="0">
              <a:buNone/>
              <a:defRPr sz="68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932" y="2014498"/>
            <a:ext cx="1676281" cy="2963024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005965" y="1351936"/>
            <a:ext cx="1684536" cy="662563"/>
          </a:xfrm>
        </p:spPr>
        <p:txBody>
          <a:bodyPr anchor="b"/>
          <a:lstStyle>
            <a:lvl1pPr marL="0" indent="0">
              <a:buNone/>
              <a:defRPr sz="1019" b="1"/>
            </a:lvl1pPr>
            <a:lvl2pPr marL="194179" indent="0">
              <a:buNone/>
              <a:defRPr sz="849" b="1"/>
            </a:lvl2pPr>
            <a:lvl3pPr marL="388359" indent="0">
              <a:buNone/>
              <a:defRPr sz="764" b="1"/>
            </a:lvl3pPr>
            <a:lvl4pPr marL="582540" indent="0">
              <a:buNone/>
              <a:defRPr sz="680" b="1"/>
            </a:lvl4pPr>
            <a:lvl5pPr marL="776719" indent="0">
              <a:buNone/>
              <a:defRPr sz="680" b="1"/>
            </a:lvl5pPr>
            <a:lvl6pPr marL="970899" indent="0">
              <a:buNone/>
              <a:defRPr sz="680" b="1"/>
            </a:lvl6pPr>
            <a:lvl7pPr marL="1165078" indent="0">
              <a:buNone/>
              <a:defRPr sz="680" b="1"/>
            </a:lvl7pPr>
            <a:lvl8pPr marL="1359259" indent="0">
              <a:buNone/>
              <a:defRPr sz="680" b="1"/>
            </a:lvl8pPr>
            <a:lvl9pPr marL="1553438" indent="0">
              <a:buNone/>
              <a:defRPr sz="68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05965" y="2014498"/>
            <a:ext cx="1684536" cy="2963024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1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3" y="367665"/>
            <a:ext cx="1277977" cy="1286827"/>
          </a:xfrm>
        </p:spPr>
        <p:txBody>
          <a:bodyPr anchor="b"/>
          <a:lstStyle>
            <a:lvl1pPr>
              <a:defRPr sz="135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4536" y="794056"/>
            <a:ext cx="2005965" cy="3919206"/>
          </a:xfrm>
        </p:spPr>
        <p:txBody>
          <a:bodyPr/>
          <a:lstStyle>
            <a:lvl1pPr>
              <a:defRPr sz="1358"/>
            </a:lvl1pPr>
            <a:lvl2pPr>
              <a:defRPr sz="1190"/>
            </a:lvl2pPr>
            <a:lvl3pPr>
              <a:defRPr sz="1019"/>
            </a:lvl3pPr>
            <a:lvl4pPr>
              <a:defRPr sz="849"/>
            </a:lvl4pPr>
            <a:lvl5pPr>
              <a:defRPr sz="849"/>
            </a:lvl5pPr>
            <a:lvl6pPr>
              <a:defRPr sz="849"/>
            </a:lvl6pPr>
            <a:lvl7pPr>
              <a:defRPr sz="849"/>
            </a:lvl7pPr>
            <a:lvl8pPr>
              <a:defRPr sz="849"/>
            </a:lvl8pPr>
            <a:lvl9pPr>
              <a:defRPr sz="849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933" y="1654492"/>
            <a:ext cx="1277977" cy="3065153"/>
          </a:xfrm>
        </p:spPr>
        <p:txBody>
          <a:bodyPr/>
          <a:lstStyle>
            <a:lvl1pPr marL="0" indent="0">
              <a:buNone/>
              <a:defRPr sz="680"/>
            </a:lvl1pPr>
            <a:lvl2pPr marL="194179" indent="0">
              <a:buNone/>
              <a:defRPr sz="594"/>
            </a:lvl2pPr>
            <a:lvl3pPr marL="388359" indent="0">
              <a:buNone/>
              <a:defRPr sz="510"/>
            </a:lvl3pPr>
            <a:lvl4pPr marL="582540" indent="0">
              <a:buNone/>
              <a:defRPr sz="425"/>
            </a:lvl4pPr>
            <a:lvl5pPr marL="776719" indent="0">
              <a:buNone/>
              <a:defRPr sz="425"/>
            </a:lvl5pPr>
            <a:lvl6pPr marL="970899" indent="0">
              <a:buNone/>
              <a:defRPr sz="425"/>
            </a:lvl6pPr>
            <a:lvl7pPr marL="1165078" indent="0">
              <a:buNone/>
              <a:defRPr sz="425"/>
            </a:lvl7pPr>
            <a:lvl8pPr marL="1359259" indent="0">
              <a:buNone/>
              <a:defRPr sz="425"/>
            </a:lvl8pPr>
            <a:lvl9pPr marL="1553438" indent="0">
              <a:buNone/>
              <a:defRPr sz="425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3" y="367665"/>
            <a:ext cx="1277977" cy="1286827"/>
          </a:xfrm>
        </p:spPr>
        <p:txBody>
          <a:bodyPr anchor="b"/>
          <a:lstStyle>
            <a:lvl1pPr>
              <a:defRPr sz="135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84536" y="794056"/>
            <a:ext cx="2005965" cy="3919206"/>
          </a:xfrm>
        </p:spPr>
        <p:txBody>
          <a:bodyPr anchor="t"/>
          <a:lstStyle>
            <a:lvl1pPr marL="0" indent="0">
              <a:buNone/>
              <a:defRPr sz="1358"/>
            </a:lvl1pPr>
            <a:lvl2pPr marL="194179" indent="0">
              <a:buNone/>
              <a:defRPr sz="1190"/>
            </a:lvl2pPr>
            <a:lvl3pPr marL="388359" indent="0">
              <a:buNone/>
              <a:defRPr sz="1019"/>
            </a:lvl3pPr>
            <a:lvl4pPr marL="582540" indent="0">
              <a:buNone/>
              <a:defRPr sz="849"/>
            </a:lvl4pPr>
            <a:lvl5pPr marL="776719" indent="0">
              <a:buNone/>
              <a:defRPr sz="849"/>
            </a:lvl5pPr>
            <a:lvl6pPr marL="970899" indent="0">
              <a:buNone/>
              <a:defRPr sz="849"/>
            </a:lvl6pPr>
            <a:lvl7pPr marL="1165078" indent="0">
              <a:buNone/>
              <a:defRPr sz="849"/>
            </a:lvl7pPr>
            <a:lvl8pPr marL="1359259" indent="0">
              <a:buNone/>
              <a:defRPr sz="849"/>
            </a:lvl8pPr>
            <a:lvl9pPr marL="1553438" indent="0">
              <a:buNone/>
              <a:defRPr sz="849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933" y="1654492"/>
            <a:ext cx="1277977" cy="3065153"/>
          </a:xfrm>
        </p:spPr>
        <p:txBody>
          <a:bodyPr/>
          <a:lstStyle>
            <a:lvl1pPr marL="0" indent="0">
              <a:buNone/>
              <a:defRPr sz="680"/>
            </a:lvl1pPr>
            <a:lvl2pPr marL="194179" indent="0">
              <a:buNone/>
              <a:defRPr sz="594"/>
            </a:lvl2pPr>
            <a:lvl3pPr marL="388359" indent="0">
              <a:buNone/>
              <a:defRPr sz="510"/>
            </a:lvl3pPr>
            <a:lvl4pPr marL="582540" indent="0">
              <a:buNone/>
              <a:defRPr sz="425"/>
            </a:lvl4pPr>
            <a:lvl5pPr marL="776719" indent="0">
              <a:buNone/>
              <a:defRPr sz="425"/>
            </a:lvl5pPr>
            <a:lvl6pPr marL="970899" indent="0">
              <a:buNone/>
              <a:defRPr sz="425"/>
            </a:lvl6pPr>
            <a:lvl7pPr marL="1165078" indent="0">
              <a:buNone/>
              <a:defRPr sz="425"/>
            </a:lvl7pPr>
            <a:lvl8pPr marL="1359259" indent="0">
              <a:buNone/>
              <a:defRPr sz="425"/>
            </a:lvl8pPr>
            <a:lvl9pPr marL="1553438" indent="0">
              <a:buNone/>
              <a:defRPr sz="425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0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2415" y="293623"/>
            <a:ext cx="3417571" cy="10659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415" y="1468107"/>
            <a:ext cx="3417571" cy="349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2415" y="5111566"/>
            <a:ext cx="891540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2C638-1D2C-4B65-AE01-9511CC069F60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12546" y="5111566"/>
            <a:ext cx="1337311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98446" y="5111566"/>
            <a:ext cx="891540" cy="2936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B6D9E-05C3-4275-A205-A64979D72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1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66730" rtl="0" eaLnBrk="1" latinLnBrk="0" hangingPunct="1">
        <a:lnSpc>
          <a:spcPct val="90000"/>
        </a:lnSpc>
        <a:spcBef>
          <a:spcPct val="0"/>
        </a:spcBef>
        <a:buNone/>
        <a:defRPr sz="12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683" indent="-66683" algn="l" defTabSz="266730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004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413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3pPr>
      <a:lvl4pPr marL="466778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60014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73350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66874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1000239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133605" indent="-66683" algn="l" defTabSz="266730" rtl="0" eaLnBrk="1" latinLnBrk="0" hangingPunct="1">
        <a:lnSpc>
          <a:spcPct val="90000"/>
        </a:lnSpc>
        <a:spcBef>
          <a:spcPts val="146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1pPr>
      <a:lvl2pPr marL="133365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2pPr>
      <a:lvl3pPr marL="266730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0009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4pPr>
      <a:lvl5pPr marL="53346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5pPr>
      <a:lvl6pPr marL="666826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6pPr>
      <a:lvl7pPr marL="800191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7pPr>
      <a:lvl8pPr marL="933557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8pPr>
      <a:lvl9pPr marL="1066922" algn="l" defTabSz="266730" rtl="0" eaLnBrk="1" latinLnBrk="0" hangingPunct="1">
        <a:defRPr sz="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657" y="851323"/>
            <a:ext cx="2771438" cy="1550189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 panose="03010101010201010101" pitchFamily="66" charset="0"/>
              </a:rPr>
              <a:t>Fragment korytarza przed Wami został całkowicie zalany.</a:t>
            </a:r>
            <a:endParaRPr lang="en-US" sz="2000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8350" y="2859088"/>
            <a:ext cx="1500980" cy="1564863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Zbudujcie kładkę: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błotko</a:t>
            </a:r>
          </a:p>
          <a:p>
            <a:pPr algn="ctr"/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50898" y="2780408"/>
            <a:ext cx="1378126" cy="162419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 lnSpcReduction="2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Niszczycie gniazdo: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grzebanie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29FFB4-1FED-4C26-B86B-505C9ECFF8E2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236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0196" y="870811"/>
            <a:ext cx="3108240" cy="1584737"/>
          </a:xfrm>
        </p:spPr>
        <p:txBody>
          <a:bodyPr anchor="ctr">
            <a:normAutofit fontScale="9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Na podłodze korytarza zauważacie świecące w ciemności plamy. Idąc ich śladem docieracie do rannej Świetlanki, która słaniając się na nogach stara się dotrzeć do szpitala.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631" y="2860675"/>
            <a:ext cx="1706466" cy="1591886"/>
          </a:xfrm>
        </p:spPr>
        <p:txBody>
          <a:bodyPr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Opatrzcie jej rany:</a:t>
            </a:r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2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9119" y="2828454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Sprowadźcie lekarzy: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b="1" dirty="0">
                <a:latin typeface="Monotype Corsiva" panose="03010101010201010101" pitchFamily="66" charset="0"/>
              </a:rPr>
              <a:t>2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B4143DD-A898-4DCD-9330-B9ED9BFADD81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6470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488" y="812911"/>
            <a:ext cx="3134534" cy="165410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Śmiało podążacie jasnym tunelem, gdy nagle na coś wpadacie. Nic nie widzicie, więc próbujecie znowu… i znowu odbijacie się od niewidzialnej ściany. Ewidentnie trafiliście na jedną z magicznych zapór.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060" y="2803108"/>
            <a:ext cx="1642495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Rozbrajacie zaporę:</a:t>
            </a:r>
            <a:endParaRPr lang="pl-PL"/>
          </a:p>
          <a:p>
            <a:pPr algn="ctr"/>
            <a:r>
              <a:rPr lang="pl-PL" sz="1700" b="1" dirty="0">
                <a:latin typeface="Monotype Corsiva"/>
              </a:rPr>
              <a:t>4 magiczny </a:t>
            </a:r>
            <a:br>
              <a:rPr lang="pl-PL" sz="1700" b="1" dirty="0">
                <a:latin typeface="Monotype Corsiva"/>
              </a:rPr>
            </a:br>
            <a:r>
              <a:rPr lang="pl-PL" sz="1700" b="1" dirty="0">
                <a:latin typeface="Monotype Corsiva"/>
              </a:rPr>
              <a:t>kamień</a:t>
            </a:r>
            <a:br>
              <a:rPr lang="pl-PL" sz="1700" b="1" dirty="0">
                <a:latin typeface="Monotype Corsiva" panose="03010101010201010101" pitchFamily="66" charset="0"/>
              </a:rPr>
            </a:br>
            <a:r>
              <a:rPr lang="pl-PL" sz="1700" dirty="0">
                <a:latin typeface="Monotype Corsiva"/>
              </a:rPr>
              <a:t>2 majsterkowanie</a:t>
            </a:r>
            <a:endParaRPr lang="en-US" sz="1700" b="1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75192" y="2747762"/>
            <a:ext cx="1570424" cy="162672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Tworzycie alternatywny korytarz: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wybuchowy gaz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8C0CE69-3901-4DDB-B5A4-3F2DE10EEE9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2130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169" y="801295"/>
            <a:ext cx="3115753" cy="1654107"/>
          </a:xfr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/>
              </a:rPr>
              <a:t>Złośliwy duszek, zwany </a:t>
            </a:r>
            <a:r>
              <a:rPr lang="pl-PL" sz="1800" dirty="0" err="1">
                <a:latin typeface="Monotype Corsiva"/>
              </a:rPr>
              <a:t>Poltergajstem</a:t>
            </a:r>
            <a:r>
              <a:rPr lang="pl-PL" sz="1800" dirty="0">
                <a:latin typeface="Monotype Corsiva"/>
              </a:rPr>
              <a:t>, przyczepił się do Was i przeszkadza: ciska kulkami błota, podstawia nogi </a:t>
            </a:r>
            <a:br>
              <a:rPr lang="pl-PL" sz="1800" dirty="0">
                <a:latin typeface="Monotype Corsiva"/>
              </a:rPr>
            </a:br>
            <a:r>
              <a:rPr lang="pl-PL" sz="1800" dirty="0">
                <a:latin typeface="Monotype Corsiva"/>
              </a:rPr>
              <a:t>i wyśpiewuje obraźliwe piosenki.</a:t>
            </a:r>
            <a:endParaRPr lang="en-US" sz="18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4867" y="2759724"/>
            <a:ext cx="1636201" cy="2124570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Zachowujecie zimną krew i udajecie, że zaczepki duszka budzą w Was zachwyt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(to zniechęca </a:t>
            </a:r>
            <a:r>
              <a:rPr lang="pl-PL" sz="1747" dirty="0" err="1">
                <a:latin typeface="Monotype Corsiva" panose="03010101010201010101" pitchFamily="66" charset="0"/>
              </a:rPr>
              <a:t>Poltergajsty</a:t>
            </a:r>
            <a:r>
              <a:rPr lang="pl-PL" sz="1747" dirty="0">
                <a:latin typeface="Monotype Corsiva" panose="03010101010201010101" pitchFamily="66" charset="0"/>
              </a:rPr>
              <a:t>):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8544" y="2653067"/>
            <a:ext cx="167006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Montujecie magiczny amulet na </a:t>
            </a:r>
            <a:r>
              <a:rPr lang="pl-PL" sz="1747" dirty="0" err="1">
                <a:latin typeface="Monotype Corsiva" panose="03010101010201010101" pitchFamily="66" charset="0"/>
              </a:rPr>
              <a:t>Poltergajsty</a:t>
            </a:r>
            <a:r>
              <a:rPr lang="pl-PL" sz="1747" dirty="0">
                <a:latin typeface="Monotype Corsiva" panose="03010101010201010101" pitchFamily="66" charset="0"/>
              </a:rPr>
              <a:t>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931703A-CEA6-45E0-A0A7-E474BC538C7E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8691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378" y="870450"/>
            <a:ext cx="2988627" cy="1584737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 panose="03010101010201010101" pitchFamily="66" charset="0"/>
              </a:rPr>
              <a:t>Nadchodzi święto ziemi - nauczcie się Waszego tradycyjnego tańca z tej okazji.</a:t>
            </a:r>
            <a:endParaRPr lang="en-US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394" y="2793848"/>
            <a:ext cx="1660649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00" dirty="0">
                <a:latin typeface="Monotype Corsiva"/>
              </a:rPr>
              <a:t>Ćwiczycie dzień i noc, nie śpiąc </a:t>
            </a:r>
            <a:br>
              <a:rPr lang="pl-PL" sz="1700" dirty="0">
                <a:latin typeface="Monotype Corsiva"/>
              </a:rPr>
            </a:br>
            <a:r>
              <a:rPr lang="pl-PL" sz="1700" dirty="0">
                <a:latin typeface="Monotype Corsiva"/>
              </a:rPr>
              <a:t>i nie jedząc:</a:t>
            </a:r>
            <a:endParaRPr lang="pl-PL" sz="1700">
              <a:latin typeface="Monotype Corsiva"/>
            </a:endParaRPr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gaz wybuchowy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6315" y="2718115"/>
            <a:ext cx="1654353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Nie mam czasu na głupoty, improwizacja wychodzi nam całkiem nieźle: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FA30802-0129-4929-9838-B92ECF88EED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1544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209" y="489638"/>
            <a:ext cx="3205311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Korytarz obrósł grzybami, czy one są jadalne?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129" y="2687828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Jeden z Was sprawdza za wszystkich: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3781" y="2655606"/>
            <a:ext cx="1654355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Mamy jeszcze prowiant, nie potrzebujemy tych grzybów: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przepowiednia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gaz wybuchowy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37E90C2-2FBB-4981-8299-4F168E62CF78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73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8830" y="720416"/>
            <a:ext cx="3078937" cy="1746602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00" dirty="0">
                <a:latin typeface="Monotype Corsiva"/>
              </a:rPr>
              <a:t>W jednym z korytarzy purchawka emituje </a:t>
            </a:r>
            <a:r>
              <a:rPr lang="pl-PL" sz="2000" dirty="0" err="1">
                <a:latin typeface="Monotype Corsiva"/>
              </a:rPr>
              <a:t>śmiechogaz</a:t>
            </a:r>
            <a:r>
              <a:rPr lang="pl-PL" sz="2000" dirty="0">
                <a:latin typeface="Monotype Corsiva"/>
              </a:rPr>
              <a:t> - każdy kto tam wchodzi zaczyna się głośno śmiać </a:t>
            </a:r>
            <a:br>
              <a:rPr lang="pl-PL" sz="2000" dirty="0">
                <a:latin typeface="Monotype Corsiva"/>
              </a:rPr>
            </a:br>
            <a:r>
              <a:rPr lang="pl-PL" sz="2000" dirty="0">
                <a:latin typeface="Monotype Corsiva"/>
              </a:rPr>
              <a:t>i przeszkadza innym:</a:t>
            </a:r>
            <a:endParaRPr lang="en-US" sz="2000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7048" y="2723318"/>
            <a:ext cx="1567783" cy="2041119"/>
          </a:xfrm>
        </p:spPr>
        <p:txBody>
          <a:bodyPr vert="horz" lIns="91440" tIns="45720" rIns="91440" bIns="45720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Bardzo dobrze! Za dużo smutku jest na świecie,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a śmiech to zdrowie!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gaz wybuchowy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69668" y="2679484"/>
            <a:ext cx="1619889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85000" lnSpcReduction="2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Zbudujmy magiczną zasłonę dźwiękową, dzięki czemu głośne śmiechy pozostaną tylko w tym korytarzu: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9D608D3-AF27-45DF-A729-5A9AD988DE3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692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460" y="628435"/>
            <a:ext cx="2958578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257" dirty="0">
                <a:latin typeface="Monotype Corsiva" panose="03010101010201010101" pitchFamily="66" charset="0"/>
              </a:rPr>
              <a:t>Znalazłeś radio - napraw je!</a:t>
            </a:r>
            <a:endParaRPr lang="en-US" sz="2257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2532" y="2837446"/>
            <a:ext cx="1579341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Udało się, odbiera stacje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z </a:t>
            </a:r>
            <a:r>
              <a:rPr lang="pl-PL" sz="1747" dirty="0" err="1">
                <a:latin typeface="Monotype Corsiva" panose="03010101010201010101" pitchFamily="66" charset="0"/>
              </a:rPr>
              <a:t>Bodenstadtu</a:t>
            </a:r>
            <a:r>
              <a:rPr lang="pl-PL" sz="1747" dirty="0">
                <a:latin typeface="Monotype Corsiva" panose="03010101010201010101" pitchFamily="66" charset="0"/>
              </a:rPr>
              <a:t>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80927" y="2805440"/>
            <a:ext cx="1527501" cy="1950460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Niby działa, ale słychać tylko jakieś potworne wycie: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3 dociekliwość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1 wspinanie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przepowiednia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A542736-B698-4E69-9065-154C6053B1D1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4104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647" y="791152"/>
            <a:ext cx="3191700" cy="1707577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29" dirty="0">
                <a:latin typeface="Monotype Corsiva"/>
              </a:rPr>
              <a:t>Waszym oczom ukazuje się błyszcząca sadzawka. Od razu widać, że błyski są spowodowane wielką ilością złota i drogich kamieni na jej dnie. Z wody </a:t>
            </a:r>
            <a:r>
              <a:rPr lang="pl-PL" sz="1529">
                <a:latin typeface="Monotype Corsiva"/>
              </a:rPr>
              <a:t>wynurza się Trytonka</a:t>
            </a:r>
            <a:r>
              <a:rPr lang="pl-PL" sz="1529" dirty="0">
                <a:latin typeface="Monotype Corsiva"/>
              </a:rPr>
              <a:t> i mówi: - Piękne złotko, piękne kamyczki! Nie puszczę Was bez pięknej zaliczki!</a:t>
            </a:r>
            <a:endParaRPr lang="en-US" sz="1529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1893" y="2759133"/>
            <a:ext cx="15771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Oddajecie </a:t>
            </a:r>
            <a:r>
              <a:rPr lang="pl-PL" sz="1747" dirty="0" err="1">
                <a:latin typeface="Monotype Corsiva" panose="03010101010201010101" pitchFamily="66" charset="0"/>
              </a:rPr>
              <a:t>Trytonce</a:t>
            </a:r>
            <a:r>
              <a:rPr lang="pl-PL" sz="1747" dirty="0">
                <a:latin typeface="Monotype Corsiva" panose="03010101010201010101" pitchFamily="66" charset="0"/>
              </a:rPr>
              <a:t> garść błyskotek: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magiczne kamienie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3513" y="2690920"/>
            <a:ext cx="1734774" cy="2112470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Przekonajcie </a:t>
            </a:r>
            <a:r>
              <a:rPr lang="pl-PL" sz="1747" dirty="0" err="1">
                <a:latin typeface="Monotype Corsiva" panose="03010101010201010101" pitchFamily="66" charset="0"/>
              </a:rPr>
              <a:t>Trytonkę</a:t>
            </a:r>
            <a:r>
              <a:rPr lang="pl-PL" sz="1747" dirty="0">
                <a:latin typeface="Monotype Corsiva" panose="03010101010201010101" pitchFamily="66" charset="0"/>
              </a:rPr>
              <a:t>, że pieniądze szczęścia nie dają: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C01F526-9965-4612-81DA-E66719FC4031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68723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2784" y="702240"/>
            <a:ext cx="3137550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dirty="0">
                <a:latin typeface="Monotype Corsiva"/>
              </a:rPr>
              <a:t>W ścianie korytarza wykuta jest wielka twarz. Gdy przechodzicie obok, twarz nagle ożywa, a za to Wy kamieniejecie. To stara pułapka, zastawiona na poszukiwaczy skarbów.</a:t>
            </a:r>
            <a:endParaRPr lang="en-US" sz="18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044" y="2740933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Rozwiązujecie zagadkę zadaną przez twarz: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5887" y="2699540"/>
            <a:ext cx="168882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Przełamujecie zaklęcie: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B38A908B-A1FA-4AD8-8692-8E72CEB4449F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8805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flipH="1">
            <a:off x="405512" y="597230"/>
            <a:ext cx="3151981" cy="213544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Stajesz na płytce, która delikatnie zapada się pod Twoim ciężarem. Rozpoczyna to serię dziwnych, mechanicznych odgłosów i zanim zdążysz powiedzieć “pułapka” cały korytarz zaczyna roić się od wirujących ostrzy.</a:t>
            </a:r>
            <a:endParaRPr lang="en-US" sz="16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627" y="2760317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Szybko zagrzebcie się w ziemi: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58541" y="2727432"/>
            <a:ext cx="182668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Zablokujcie pułapkę: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30A8608-9148-44F1-9C4E-0B677D3B8EBE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II-19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8298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2350" y="752517"/>
            <a:ext cx="3178161" cy="1792850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Podłoga korytarza delikatnie się wznosi, tworząc mały garb. Początkowo nie budzi to Waszych podejrzeń, ale gdy tylko próbujecie po nim przejść, coś wewnątrz garbu zaczyna się intensywnie poruszać… Wdepnęliście w gniazdo wijów!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2200" y="2801375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Wskakujecie na ściany: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grzebanie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4748" y="2803493"/>
            <a:ext cx="1697550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Zablokujcie wejście do jamy: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 3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9180E9E-680C-4ABB-B0A5-7D2A728E64A4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5681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9308" y="644294"/>
            <a:ext cx="3106703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00" dirty="0">
                <a:latin typeface="Monotype Corsiva"/>
              </a:rPr>
              <a:t>Widzicie jamkę, której próg zamiata jegomość przypominający borsuka. Gdy Was widzi, uśmiecha się i zaprasza na obiad. Po wielu dokładkach i niekończących się opowieściach, dociera do Was, że musicie znaleźć sposób, żeby wyjść albo zostaniecie tu gośćmi na zawsze.</a:t>
            </a:r>
            <a:endParaRPr lang="en-US" sz="15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2472" y="2806199"/>
            <a:ext cx="1620723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00" dirty="0">
                <a:latin typeface="Monotype Corsiva"/>
              </a:rPr>
              <a:t>Przekonujecie pana borsuka, </a:t>
            </a:r>
            <a:br>
              <a:rPr lang="pl-PL" sz="1700" dirty="0">
                <a:latin typeface="Monotype Corsiva"/>
              </a:rPr>
            </a:br>
            <a:r>
              <a:rPr lang="pl-PL" sz="1700" dirty="0">
                <a:latin typeface="Monotype Corsiva"/>
              </a:rPr>
              <a:t>że musicie ruszać, opowiadając</a:t>
            </a:r>
            <a:br>
              <a:rPr lang="pl-PL" sz="1700" dirty="0">
                <a:latin typeface="Monotype Corsiva" panose="03010101010201010101" pitchFamily="66" charset="0"/>
              </a:rPr>
            </a:br>
            <a:r>
              <a:rPr lang="pl-PL" sz="1700" dirty="0">
                <a:latin typeface="Monotype Corsiva"/>
              </a:rPr>
              <a:t>o swojej misji:</a:t>
            </a:r>
            <a:endParaRPr lang="pl-PL" sz="1700">
              <a:latin typeface="Monotype Corsiva"/>
            </a:endParaRPr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6772" y="2773313"/>
            <a:ext cx="1700308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Sabotujecie obiad małą błotną bombą, po czym uciekacie: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wybuchowy gaz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FCE0443-6BDF-4FFD-A523-4BAF76D80D1C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20693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562" y="650341"/>
            <a:ext cx="3377638" cy="176675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>
                <a:latin typeface="Monotype Corsiva"/>
              </a:rPr>
              <a:t>Nie wiadomo skąd pojawia się obok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>
                <a:latin typeface="Monotype Corsiva"/>
              </a:rPr>
              <a:t>Was gnom i wciąga Was w rozmowę. </a:t>
            </a:r>
            <a:r>
              <a:rPr lang="pl-PL" sz="1602" dirty="0">
                <a:latin typeface="Monotype Corsiva"/>
              </a:rPr>
              <a:t>Nawet nie zauważacie, kiedy wciska Wam w ręce przedziwne przedmioty: </a:t>
            </a:r>
            <a:r>
              <a:rPr lang="pl-PL" sz="1602">
                <a:latin typeface="Monotype Corsiva"/>
              </a:rPr>
              <a:t>samogotujące rondle, magiczne kołdry czy noże z tysiącem funkcji i uparcie namawia Was do kupna. Nie sposób się od </a:t>
            </a:r>
            <a:r>
              <a:rPr lang="pl-PL" sz="1602" dirty="0">
                <a:latin typeface="Monotype Corsiva"/>
              </a:rPr>
              <a:t>niego opędzić!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8342" y="2849709"/>
            <a:ext cx="1636603" cy="2135449"/>
          </a:xfrm>
        </p:spPr>
        <p:txBody>
          <a:bodyPr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Zgadzacie się kupić od niego rondel, byle dał Wam spokój:</a:t>
            </a:r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5323" y="2590328"/>
            <a:ext cx="1792217" cy="2397015"/>
          </a:xfrm>
          <a:prstGeom prst="rect">
            <a:avLst/>
          </a:prstGeom>
        </p:spPr>
        <p:txBody>
          <a:bodyPr vert="horz" lIns="133136" tIns="66568" rIns="133136" bIns="66568" rtlCol="0">
            <a:normAutofit fontScale="92500"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Najzwyczajniej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w świecie dziękujecie mu za rozmowę, towar odkładacie na ziemię i dochodzicie, nie zwracając uwagi na jego protesty:</a:t>
            </a:r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wspinanie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8099DC3-DDF0-45F8-82E2-11EEF58F28FF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7049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6309" y="862442"/>
            <a:ext cx="3050464" cy="1582822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00" dirty="0">
                <a:latin typeface="Monotype Corsiva"/>
              </a:rPr>
              <a:t>Ściany korytarza, którym idziecie pokryte są grubą warstwą </a:t>
            </a:r>
            <a:r>
              <a:rPr lang="pl-PL" sz="1500" dirty="0" err="1">
                <a:latin typeface="Monotype Corsiva"/>
              </a:rPr>
              <a:t>zwierciolitu</a:t>
            </a:r>
            <a:br>
              <a:rPr lang="pl-PL" sz="1500" dirty="0">
                <a:latin typeface="Monotype Corsiva"/>
              </a:rPr>
            </a:br>
            <a:r>
              <a:rPr lang="pl-PL" sz="1500" dirty="0">
                <a:latin typeface="Monotype Corsiva"/>
              </a:rPr>
              <a:t>-lustrzanego minerału wydzielającego </a:t>
            </a:r>
            <a:br>
              <a:rPr lang="pl-PL" sz="1500" dirty="0">
                <a:latin typeface="Monotype Corsiva"/>
              </a:rPr>
            </a:br>
            <a:r>
              <a:rPr lang="pl-PL" sz="1500" dirty="0">
                <a:latin typeface="Monotype Corsiva"/>
              </a:rPr>
              <a:t>hipnotyczny blask. Każda ściana </a:t>
            </a:r>
            <a:br>
              <a:rPr lang="pl-PL" sz="1500" dirty="0">
                <a:latin typeface="Monotype Corsiva"/>
              </a:rPr>
            </a:br>
            <a:r>
              <a:rPr lang="pl-PL" sz="1500" dirty="0">
                <a:latin typeface="Monotype Corsiva"/>
              </a:rPr>
              <a:t>odbija w nieskończoność Wasze sylwetki </a:t>
            </a:r>
            <a:br>
              <a:rPr lang="pl-PL" sz="1500" dirty="0">
                <a:latin typeface="Monotype Corsiva"/>
              </a:rPr>
            </a:br>
            <a:r>
              <a:rPr lang="pl-PL" sz="1500" dirty="0">
                <a:latin typeface="Monotype Corsiva"/>
              </a:rPr>
              <a:t>i fragmenty korytarza. Bardzo łatwo tu zabłądzić!</a:t>
            </a:r>
            <a:endParaRPr lang="en-US" sz="15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1566" y="2817669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00" dirty="0">
                <a:latin typeface="Monotype Corsiva" panose="03010101010201010101" pitchFamily="66" charset="0"/>
              </a:rPr>
              <a:t>W skupieniu poruszacie się wzdłuż ścian aż do wyjścia:</a:t>
            </a:r>
            <a:endParaRPr lang="pl-PL" sz="1500"/>
          </a:p>
          <a:p>
            <a:pPr algn="ctr"/>
            <a:r>
              <a:rPr lang="pl-PL" sz="1500" b="1" dirty="0">
                <a:latin typeface="Monotype Corsiva" panose="03010101010201010101" pitchFamily="66" charset="0"/>
              </a:rPr>
              <a:t>3 dociekliwość</a:t>
            </a:r>
            <a:br>
              <a:rPr lang="pl-PL" sz="1500" b="1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2 spokój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1 wspinanie</a:t>
            </a:r>
            <a:endParaRPr lang="en-US" sz="1500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5001" y="2741272"/>
            <a:ext cx="173477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00" dirty="0">
                <a:latin typeface="Monotype Corsiva" panose="03010101010201010101" pitchFamily="66" charset="0"/>
              </a:rPr>
              <a:t>Składacie prosty kompas, który pomaga Wam utrzymać kierunek: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b="1" dirty="0">
                <a:latin typeface="Monotype Corsiva" panose="03010101010201010101" pitchFamily="66" charset="0"/>
              </a:rPr>
              <a:t>3 majsterkowanie</a:t>
            </a:r>
            <a:br>
              <a:rPr lang="pl-PL" sz="1500" b="1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2 magiczny kamień</a:t>
            </a:r>
            <a:br>
              <a:rPr lang="pl-PL" sz="1500" dirty="0">
                <a:latin typeface="Monotype Corsiva" panose="03010101010201010101" pitchFamily="66" charset="0"/>
              </a:rPr>
            </a:br>
            <a:r>
              <a:rPr lang="pl-PL" sz="1500" dirty="0">
                <a:latin typeface="Monotype Corsiva" panose="03010101010201010101" pitchFamily="66" charset="0"/>
              </a:rPr>
              <a:t>1 przepowiednia</a:t>
            </a:r>
            <a:endParaRPr lang="en-US" sz="150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B7A4AB5-67D9-4AE8-AEEE-5FFD96A774C2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II-22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960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5648" y="904143"/>
            <a:ext cx="3138697" cy="1434434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Drogę przecina Wam szlaban.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W budce obok niego siedzi rudy jegomość z wielką kitą i oznajmia, że droga jest zamknięta. Pytany o powody wyraźnie kręci, ale sugeruje też, że podniesie szlaban… za odpowiednią opłatą.</a:t>
            </a:r>
            <a:endParaRPr lang="en-US" sz="160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8757" y="2755536"/>
            <a:ext cx="1664266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Wręczacie łapówkę rudzielcowi: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7148" y="2597009"/>
            <a:ext cx="1772254" cy="2388427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Część z Was odwraca uwagę strażnika, gdy pozostali podkopują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wywracają szlaban: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wybuchowy gaz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40A6D04-0040-4AE4-943F-C457DEA40FD7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9501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963" y="801989"/>
            <a:ext cx="3157990" cy="1719065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Drogę przecina Wam rozpadlina. W środku kręcą się kreci profesorowie kopiąc, chrząkając, omiatając wszystko pędzelkami i oglądając pod lupami. Nie </a:t>
            </a:r>
            <a:r>
              <a:rPr lang="pl-PL" sz="1602">
                <a:latin typeface="Monotype Corsiva"/>
              </a:rPr>
              <a:t>pozwalają Wam przejść, tłumacząc, że to  stanowisko archeologiczne i możecie </a:t>
            </a:r>
            <a:r>
              <a:rPr lang="pl-PL" sz="1602" dirty="0">
                <a:latin typeface="Monotype Corsiva"/>
              </a:rPr>
              <a:t>podeptać zabytki.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115" y="2814649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Przechodzicie nad stanowiskiem po suficie: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5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83781" y="2632789"/>
            <a:ext cx="1639532" cy="2353501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450" dirty="0">
                <a:latin typeface="Monotype Corsiva"/>
              </a:rPr>
              <a:t>Przekonujecie jednego</a:t>
            </a:r>
            <a:br>
              <a:rPr lang="pl-PL" sz="1450" dirty="0">
                <a:latin typeface="Monotype Corsiva" panose="03010101010201010101" pitchFamily="66" charset="0"/>
              </a:rPr>
            </a:br>
            <a:r>
              <a:rPr lang="pl-PL" sz="1450" dirty="0">
                <a:latin typeface="Monotype Corsiva"/>
              </a:rPr>
              <a:t>z profesorów, by przeprowadził Was przez stanowisko (za odpowiednią opłatą oczywiście):</a:t>
            </a:r>
            <a:endParaRPr lang="pl-PL" sz="1450">
              <a:latin typeface="Monotype Corsiva"/>
              <a:cs typeface="Calibri"/>
            </a:endParaRPr>
          </a:p>
          <a:p>
            <a:pPr algn="ctr"/>
            <a:r>
              <a:rPr lang="pl-PL" sz="1450" b="1" dirty="0">
                <a:latin typeface="Monotype Corsiva"/>
              </a:rPr>
              <a:t>4 magiczny kamień</a:t>
            </a:r>
            <a:br>
              <a:rPr lang="pl-PL" sz="1450" b="1" dirty="0">
                <a:latin typeface="Monotype Corsiva" panose="03010101010201010101" pitchFamily="66" charset="0"/>
              </a:rPr>
            </a:br>
            <a:r>
              <a:rPr lang="pl-PL" sz="1450" dirty="0">
                <a:latin typeface="Monotype Corsiva"/>
              </a:rPr>
              <a:t>2 błotko</a:t>
            </a:r>
            <a:endParaRPr lang="en-US" sz="1450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04BCC92-790F-4327-821E-4CBB8F121AA7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729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979" y="667237"/>
            <a:ext cx="3233111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50" dirty="0">
                <a:latin typeface="Monotype Corsiva"/>
              </a:rPr>
              <a:t>W korytarzu widzicie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/>
              </a:rPr>
              <a:t>kamienną rzeźbę smoka. Wygląda jednak podejrzanie realistycznie. Wasze najgorsze obawy potwierdzają się, gdy zauważacie, że “rzeźba” powoli otwiera oko - to nie posąg, a prawdziwy skamieniały smok.</a:t>
            </a:r>
            <a:endParaRPr lang="en-US" sz="155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688" y="2803540"/>
            <a:ext cx="1642495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Bardzo ostrożnie przekradacie się obok niego, tak </a:t>
            </a:r>
            <a:br>
              <a:rPr lang="pl-PL" sz="1600" dirty="0">
                <a:latin typeface="Monotype Corsiva"/>
              </a:rPr>
            </a:br>
            <a:r>
              <a:rPr lang="pl-PL" sz="1600" dirty="0">
                <a:latin typeface="Monotype Corsiva"/>
              </a:rPr>
              <a:t>by nie zbudzić go </a:t>
            </a:r>
            <a:br>
              <a:rPr lang="pl-PL" sz="1600" dirty="0">
                <a:latin typeface="Monotype Corsiva"/>
              </a:rPr>
            </a:br>
            <a:r>
              <a:rPr lang="pl-PL" sz="1600" dirty="0">
                <a:latin typeface="Monotype Corsiva"/>
              </a:rPr>
              <a:t>do końca:</a:t>
            </a:r>
            <a:endParaRPr lang="pl-PL" sz="1600">
              <a:latin typeface="Monotype Corsiva"/>
              <a:cs typeface="Calibri"/>
            </a:endParaRPr>
          </a:p>
          <a:p>
            <a:pPr algn="ctr"/>
            <a:r>
              <a:rPr lang="pl-PL" sz="1600" b="1" dirty="0">
                <a:latin typeface="Monotype Corsiva"/>
              </a:rPr>
              <a:t>5 spokój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wspinanie</a:t>
            </a:r>
            <a:endParaRPr lang="en-US" sz="1600" b="1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20249" y="2726029"/>
            <a:ext cx="1580566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550" dirty="0">
                <a:latin typeface="Monotype Corsiva"/>
              </a:rPr>
              <a:t>Jak najszybciej starcie się zakopać smoka pod warstwą kamieni </a:t>
            </a:r>
            <a:br>
              <a:rPr lang="pl-PL" sz="1550" dirty="0">
                <a:latin typeface="Monotype Corsiva"/>
              </a:rPr>
            </a:br>
            <a:r>
              <a:rPr lang="pl-PL" sz="1550" dirty="0">
                <a:latin typeface="Monotype Corsiva"/>
              </a:rPr>
              <a:t>i uciekacie:</a:t>
            </a:r>
            <a:endParaRPr lang="pl-PL" sz="1550">
              <a:latin typeface="Monotype Corsiva"/>
            </a:endParaRPr>
          </a:p>
          <a:p>
            <a:pPr algn="ctr"/>
            <a:r>
              <a:rPr lang="pl-PL" sz="1550" b="1" dirty="0">
                <a:latin typeface="Monotype Corsiva" panose="03010101010201010101" pitchFamily="66" charset="0"/>
              </a:rPr>
              <a:t>4 grzebanie</a:t>
            </a:r>
            <a:br>
              <a:rPr lang="pl-PL" sz="1550" b="1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1 błotko</a:t>
            </a:r>
            <a:br>
              <a:rPr lang="pl-PL" sz="1550" dirty="0">
                <a:latin typeface="Monotype Corsiva" panose="03010101010201010101" pitchFamily="66" charset="0"/>
              </a:rPr>
            </a:br>
            <a:r>
              <a:rPr lang="pl-PL" sz="1550" dirty="0">
                <a:latin typeface="Monotype Corsiva" panose="03010101010201010101" pitchFamily="66" charset="0"/>
              </a:rPr>
              <a:t>1 majsterkowanie</a:t>
            </a:r>
            <a:endParaRPr lang="en-US" sz="1550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A5698F3-BD1C-47FD-BC01-3C6B811A7924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448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545" y="685066"/>
            <a:ext cx="3181446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Trafiacie do komory pełnej przedziwnych posągów. Gdy </a:t>
            </a:r>
            <a:r>
              <a:rPr lang="pl-PL" sz="1747">
                <a:latin typeface="Monotype Corsiva"/>
              </a:rPr>
              <a:t>dotykasz jednego </a:t>
            </a:r>
            <a:r>
              <a:rPr lang="pl-PL" sz="1747" dirty="0">
                <a:latin typeface="Monotype Corsiva"/>
              </a:rPr>
              <a:t>z nich, wszystkie zrywają się do lotu trzepocząc kamiennymi skrzydłami jak nietoperze. To świątynia gargulców.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67" y="2825975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Padacie na posadzkę i czołgacie się do wyjścia: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4708" y="2712957"/>
            <a:ext cx="1654353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Wyrzucacie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w powietrze małą bombę, aby rozpędzić gargulce: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9B7C8D5-D258-4C3F-9683-DA2BF8E65659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1804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718" y="662269"/>
            <a:ext cx="3389127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W komorze, w której się znaleźliście, coś naprawdę źle pachnie. Szybko orientujecie się, że całe pomieszczenie wypełnione jest wybuchowym gazem.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8565" y="2670184"/>
            <a:ext cx="1650097" cy="2221908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Konstruujecie wiatrak i skutecznie wietrzycie komorę: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grzebanie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przepowiednia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45622" y="2626369"/>
            <a:ext cx="1527981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Starannie pokrywacie się wilgotnym błotkiem, aby nie wykrzesać przypadkiem iskry: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D67FEAB-F271-4B00-BD18-62C3C52ADDB3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41929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629" y="952404"/>
            <a:ext cx="3050477" cy="1376626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Idąc korytarzem, macie wrażenie, że robi się coraz ciemniej. Po chwili macie już </a:t>
            </a:r>
            <a:r>
              <a:rPr lang="pl-PL" sz="1893">
                <a:latin typeface="Monotype Corsiva"/>
              </a:rPr>
              <a:t>spore trudności, z zobaczeniem, gdzie idziecie. </a:t>
            </a:r>
            <a:r>
              <a:rPr lang="pl-PL" sz="1893" dirty="0">
                <a:latin typeface="Monotype Corsiva"/>
              </a:rPr>
              <a:t>Orientujecie się, że musieliście trafić na stado cieni.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436" y="2722975"/>
            <a:ext cx="16533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Konstruujecie flarę, by odstraszyć cienie ostrym światłem: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wybuchowy gaz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2023532" y="2690753"/>
            <a:ext cx="1600529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Składacie amulet pozwalający widzieć w ciemnościach: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165B977-1187-4AC5-98A1-363AFF422B54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76319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8335" y="639978"/>
            <a:ext cx="3262754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Waszą drogę blokuje sieć korzeni drzew, przez którą ciężko się przebić.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811" y="3032224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Przebijcie się: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2044" y="3034630"/>
            <a:ext cx="1653739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Przemieście je: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3 majsterkowanie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magiczne kamienie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90AB6D1-C8B1-4CD3-8455-F322DDC48597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II-29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5006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7019" y="671720"/>
            <a:ext cx="3173538" cy="1920029"/>
          </a:xfrm>
        </p:spPr>
        <p:txBody>
          <a:bodyPr anchor="ctr"/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dirty="0">
                <a:latin typeface="Monotype Corsiva"/>
              </a:rPr>
              <a:t>Drogę blokuje Wam wielka gąsienica zwinięta w kłębek,</a:t>
            </a:r>
            <a:endParaRPr lang="en-US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813" y="2801375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Poszukajcie miejsca, w którym ma łaskotki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i </a:t>
            </a:r>
            <a:r>
              <a:rPr lang="pl-PL" sz="1747" dirty="0" err="1">
                <a:latin typeface="Monotype Corsiva" panose="03010101010201010101" pitchFamily="66" charset="0"/>
              </a:rPr>
              <a:t>pogilgotajcie</a:t>
            </a:r>
            <a:r>
              <a:rPr lang="pl-PL" sz="1747" dirty="0">
                <a:latin typeface="Monotype Corsiva" panose="03010101010201010101" pitchFamily="66" charset="0"/>
              </a:rPr>
              <a:t>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grzebanie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04747" y="2757323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Wystraszcie ją: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2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magiczny kamień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1810591-51D4-4C49-8E79-7031EB7FA737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II-3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13374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8518" y="616749"/>
            <a:ext cx="3155047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Wpadliście do starego grobowca.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67" y="2918459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Spokojnie wydostajecie się na górę: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69664" y="2886238"/>
            <a:ext cx="156162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Zasypcie grobowiec: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b="1" dirty="0">
                <a:latin typeface="Monotype Corsiva" panose="03010101010201010101" pitchFamily="66" charset="0"/>
              </a:rPr>
              <a:t>4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b="1" dirty="0">
                <a:latin typeface="Monotype Corsiva" panose="03010101010201010101" pitchFamily="66" charset="0"/>
              </a:rPr>
              <a:t>2</a:t>
            </a:r>
            <a:r>
              <a:rPr lang="pl-PL" sz="1747" dirty="0">
                <a:latin typeface="Monotype Corsiva" panose="03010101010201010101" pitchFamily="66" charset="0"/>
              </a:rPr>
              <a:t>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11EDA91-28CE-4636-B767-17929DE8B6C4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II-30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6056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0110" y="719765"/>
            <a:ext cx="3239776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 panose="03010101010201010101" pitchFamily="66" charset="0"/>
              </a:rPr>
              <a:t>Trafiliście na jamę ogromnego niedźwiedzia. Na szczęście mocno śpi.</a:t>
            </a:r>
            <a:endParaRPr lang="en-US" sz="2038" dirty="0">
              <a:latin typeface="Monotype Corsiva" panose="03010101010201010101" pitchFamily="66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383" y="2942368"/>
            <a:ext cx="1609838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Przekradnijcie się obok misia: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magiczny kamień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77321" y="2881880"/>
            <a:ext cx="1624685" cy="2124572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Zablokujcie wejście do jamy: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3 błotko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grzebanie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1 majsterkowanie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5DABB24-090B-4DF1-9071-C51E9C0ED29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II-31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50740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303" y="558460"/>
            <a:ext cx="3377639" cy="1920029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Znaleźliście porzuconą, zamarzniętą różdżkę maga. </a:t>
            </a:r>
            <a:br>
              <a:rPr lang="pl-PL" sz="2038" dirty="0">
                <a:latin typeface="Monotype Corsiva"/>
              </a:rPr>
            </a:br>
            <a:r>
              <a:rPr lang="pl-PL" sz="2038">
                <a:latin typeface="Monotype Corsiva"/>
              </a:rPr>
              <a:t>To </a:t>
            </a:r>
            <a:r>
              <a:rPr lang="pl-PL" sz="2038" dirty="0">
                <a:latin typeface="Monotype Corsiva"/>
              </a:rPr>
              <a:t>bardzo potężny</a:t>
            </a:r>
            <a:br>
              <a:rPr lang="pl-PL" sz="2038" dirty="0">
                <a:latin typeface="Monotype Corsiva" panose="03010101010201010101" pitchFamily="66" charset="0"/>
              </a:rPr>
            </a:br>
            <a:r>
              <a:rPr lang="pl-PL" sz="2038" dirty="0">
                <a:latin typeface="Monotype Corsiva"/>
              </a:rPr>
              <a:t>i niebezpieczny przedmiot.</a:t>
            </a:r>
            <a:endParaRPr lang="en-US" sz="2038" dirty="0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0791" y="2848916"/>
            <a:ext cx="15771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Zakopcie ją tak, by nikt jej nie znalazł: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88248" y="2774890"/>
            <a:ext cx="174626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Zapieczętujcie ją magicznie:</a:t>
            </a:r>
            <a:endParaRPr lang="pl-PL"/>
          </a:p>
          <a:p>
            <a:pPr algn="ctr"/>
            <a:r>
              <a:rPr lang="pl-PL" sz="1747" b="1">
                <a:latin typeface="Monotype Corsiva" panose="03010101010201010101" pitchFamily="66" charset="0"/>
              </a:rPr>
              <a:t>3 </a:t>
            </a:r>
            <a:r>
              <a:rPr lang="pl-PL" sz="1747" b="1" dirty="0">
                <a:latin typeface="Monotype Corsiva" panose="03010101010201010101" pitchFamily="66" charset="0"/>
              </a:rPr>
              <a:t>dociekliwość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</a:t>
            </a:r>
            <a:r>
              <a:rPr lang="pl-PL" sz="1747">
                <a:latin typeface="Monotype Corsiva" panose="03010101010201010101" pitchFamily="66" charset="0"/>
              </a:rPr>
              <a:t>magiczny kamień</a:t>
            </a:r>
            <a:br>
              <a:rPr lang="pl-PL" sz="1747">
                <a:latin typeface="Monotype Corsiva" panose="03010101010201010101" pitchFamily="66" charset="0"/>
              </a:rPr>
            </a:br>
            <a:r>
              <a:rPr lang="pl-PL" sz="1747">
                <a:latin typeface="Monotype Corsiva" panose="03010101010201010101" pitchFamily="66" charset="0"/>
              </a:rPr>
              <a:t>1 </a:t>
            </a:r>
            <a:r>
              <a:rPr lang="pl-PL" sz="1747" dirty="0">
                <a:latin typeface="Monotype Corsiva" panose="03010101010201010101" pitchFamily="66" charset="0"/>
              </a:rPr>
              <a:t>majsterkowanie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61C0448-1D36-49E4-8013-CB05E097E06D}"/>
              </a:ext>
            </a:extLst>
          </p:cNvPr>
          <p:cNvSpPr/>
          <p:nvPr/>
        </p:nvSpPr>
        <p:spPr>
          <a:xfrm>
            <a:off x="3120237" y="4819521"/>
            <a:ext cx="61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>
                <a:solidFill>
                  <a:schemeClr val="accent3"/>
                </a:solidFill>
                <a:latin typeface="Calibri" panose="020F0502020204030204" pitchFamily="34" charset="0"/>
              </a:rPr>
              <a:t>II-32</a:t>
            </a:r>
            <a:r>
              <a:rPr lang="pl-PL"/>
              <a:t>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8574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558" y="706346"/>
            <a:ext cx="3185095" cy="1873782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966" dirty="0">
                <a:latin typeface="Monotype Corsiva"/>
              </a:rPr>
              <a:t>Korytarzami niesie się chrapanie. Gdy docieracie do jego źródła, Waszym oczom ukazuje się pogrążona w głębokim śnie mysz. Wielkości całej komnaty.</a:t>
            </a:r>
            <a:endParaRPr lang="en-US" sz="1966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6750" y="2827784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Przekradnijcie się cichutko obok niej: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wspinanie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25868" y="2732003"/>
            <a:ext cx="1743778" cy="2170133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Obudźcie ją</a:t>
            </a:r>
            <a:br>
              <a:rPr lang="pl-PL" sz="1602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i wywabcie zapachem jedzenia:</a:t>
            </a:r>
            <a:endParaRPr lang="pl-PL"/>
          </a:p>
          <a:p>
            <a:pPr algn="ctr"/>
            <a:r>
              <a:rPr lang="pl-PL" sz="1602" b="1" dirty="0">
                <a:latin typeface="Monotype Corsiva"/>
              </a:rPr>
              <a:t>3 majsterkowanie</a:t>
            </a:r>
            <a:br>
              <a:rPr lang="pl-PL" sz="1602" b="1" dirty="0">
                <a:latin typeface="Monotype Corsiva" panose="03010101010201010101" pitchFamily="66" charset="0"/>
              </a:rPr>
            </a:br>
            <a:r>
              <a:rPr lang="pl-PL" sz="1602" dirty="0">
                <a:latin typeface="Monotype Corsiva"/>
              </a:rPr>
              <a:t>2 magiczny kamień</a:t>
            </a:r>
            <a:endParaRPr lang="en-US" sz="1602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70A7708-1D2F-479A-878C-78931FCCAF78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II-4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562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1071" y="926523"/>
            <a:ext cx="3212831" cy="1399748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/>
              </a:rPr>
              <a:t>Trafiliście do opuszczonej kopalni. Szybko orientujecie się, że jest ona nawiedzona (półprzeźroczyste postacie odziane w prześcieradła i łańcuchy przenikają sobie przez ściany tu i tam).</a:t>
            </a:r>
            <a:endParaRPr lang="en-US" sz="1747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2200" y="2755205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Wykonajcie magiczny rytuał oczyszczenia: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magiczny kamień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majsterkowanie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11975" y="2711153"/>
            <a:ext cx="1641088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 lnSpcReduction="1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Przekonajcie duchy, by przestały straszyć i ostatecznie odeszły do Krainy Spokoju: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spokój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dociekliwość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D453DA6-0EB2-4241-9663-099125319327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II-5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30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706" y="833314"/>
            <a:ext cx="3081083" cy="1665669"/>
          </a:xfrm>
        </p:spPr>
        <p:txBody>
          <a:bodyPr anchor="ctr">
            <a:normAutofit fontScale="900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038" dirty="0">
                <a:latin typeface="Monotype Corsiva"/>
              </a:rPr>
              <a:t>Mijając tawernę trafiacie na grupkę podchmielonych kopaczy. Są głośni i rozbawieni, a widząc Was próbują namówić na przyłączenie się do zabawy.</a:t>
            </a:r>
            <a:endParaRPr lang="en-US" sz="2038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25" y="2694171"/>
            <a:ext cx="1660239" cy="211216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Urządzacie im szybki pokaz petard:</a:t>
            </a:r>
            <a:endParaRPr lang="pl-PL"/>
          </a:p>
          <a:p>
            <a:pPr algn="ctr"/>
            <a:r>
              <a:rPr lang="pl-PL" sz="1700" b="1" dirty="0">
                <a:latin typeface="Monotype Corsiva"/>
              </a:rPr>
              <a:t>3 wybuchowy </a:t>
            </a:r>
            <a:br>
              <a:rPr lang="pl-PL" sz="1700" b="1" dirty="0">
                <a:latin typeface="Monotype Corsiva"/>
              </a:rPr>
            </a:br>
            <a:r>
              <a:rPr lang="pl-PL" sz="1700" b="1" dirty="0">
                <a:latin typeface="Monotype Corsiva"/>
              </a:rPr>
              <a:t>gaz</a:t>
            </a:r>
            <a:br>
              <a:rPr lang="pl-PL" sz="1700" b="1" dirty="0">
                <a:latin typeface="Monotype Corsiva" panose="03010101010201010101" pitchFamily="66" charset="0"/>
              </a:rPr>
            </a:br>
            <a:r>
              <a:rPr lang="pl-PL" sz="1700" dirty="0">
                <a:latin typeface="Monotype Corsiva"/>
              </a:rPr>
              <a:t>1 majsterkowanie</a:t>
            </a:r>
            <a:br>
              <a:rPr lang="pl-PL" sz="1700" dirty="0">
                <a:latin typeface="Monotype Corsiva" panose="03010101010201010101" pitchFamily="66" charset="0"/>
              </a:rPr>
            </a:br>
            <a:r>
              <a:rPr lang="pl-PL" sz="1700" dirty="0">
                <a:latin typeface="Monotype Corsiva"/>
              </a:rPr>
              <a:t>1 grzebanie</a:t>
            </a:r>
            <a:endParaRPr lang="en-US" sz="1700" dirty="0">
              <a:latin typeface="Monotype Corsiva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39359" y="2630356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00" dirty="0">
                <a:latin typeface="Monotype Corsiva"/>
              </a:rPr>
              <a:t>Rozpętujecie bitwę na </a:t>
            </a:r>
            <a:r>
              <a:rPr lang="pl-PL" sz="1700" dirty="0" err="1">
                <a:latin typeface="Monotype Corsiva"/>
              </a:rPr>
              <a:t>błotki</a:t>
            </a:r>
            <a:r>
              <a:rPr lang="pl-PL" sz="1700" dirty="0">
                <a:latin typeface="Monotype Corsiva"/>
              </a:rPr>
              <a:t> (takie śnieżki, tylko </a:t>
            </a:r>
            <a:br>
              <a:rPr lang="pl-PL" sz="1700" dirty="0">
                <a:latin typeface="Monotype Corsiva"/>
              </a:rPr>
            </a:br>
            <a:r>
              <a:rPr lang="pl-PL" sz="1700" dirty="0">
                <a:latin typeface="Monotype Corsiva"/>
              </a:rPr>
              <a:t>z błotka):</a:t>
            </a:r>
            <a:endParaRPr lang="pl-PL" sz="1700"/>
          </a:p>
          <a:p>
            <a:pPr algn="ctr"/>
            <a:r>
              <a:rPr lang="pl-PL" sz="1747" b="1" dirty="0">
                <a:latin typeface="Monotype Corsiva"/>
              </a:rPr>
              <a:t>4 błotko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/>
              </a:rPr>
              <a:t>1 grzebanie</a:t>
            </a:r>
            <a:endParaRPr lang="en-US" sz="1747" b="1" dirty="0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04EDEC3-9041-4A2E-80D9-97202FB6B91A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II-6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4914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58" y="764061"/>
            <a:ext cx="3208208" cy="1758163"/>
          </a:xfrm>
        </p:spPr>
        <p:txBody>
          <a:bodyPr anchor="ctr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966" dirty="0">
                <a:latin typeface="Monotype Corsiva"/>
              </a:rPr>
              <a:t>Coś za Waszymi plecami niepokojąco huczy i brzmi, jakby się zbliżało. Szybko orientujecie się, że stoicie na drodze Wielkiej Toczącej się Kuli.</a:t>
            </a:r>
            <a:endParaRPr lang="en-US" sz="1966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9875" y="2855763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Wykopujecie zagłębienie, by zatrzymać kulę: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spokój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błotko</a:t>
            </a:r>
            <a:endParaRPr lang="en-US" sz="1747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46074" y="2757323"/>
            <a:ext cx="1622592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 fontScale="92500"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Zostawiacie minę, aby skruszyć kulę: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2 wybuchowy gaz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magiczny kamień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majsterkowanie</a:t>
            </a:r>
            <a:br>
              <a:rPr lang="pl-PL" sz="1747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9F90F72-D2D0-41FF-AE6C-2632C38CE352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II-7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9182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073" y="787940"/>
            <a:ext cx="3131935" cy="1746602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2" dirty="0">
                <a:latin typeface="Monotype Corsiva"/>
              </a:rPr>
              <a:t>Zaczepia Was grupka ślepych kapłanów. Ich początkowa uprzejmość szybko zmienia we wrogość, gdy tylko dowiadują się, że interesuje Was </a:t>
            </a:r>
            <a:r>
              <a:rPr lang="pl-PL" sz="1602">
                <a:latin typeface="Monotype Corsiva"/>
              </a:rPr>
              <a:t>powierzchnia. </a:t>
            </a:r>
            <a:r>
              <a:rPr lang="pl-PL" sz="1602" dirty="0">
                <a:latin typeface="Monotype Corsiva"/>
              </a:rPr>
              <a:t>- Powierzchnia to herezja - wykrzykuje jeden z kapłanów - NA STOS!</a:t>
            </a:r>
            <a:endParaRPr lang="en-US" sz="1602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8349" y="2893716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Uciekacie: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4 wspinanie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1 grzebanie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893913" y="2568834"/>
            <a:ext cx="1763885" cy="2383592"/>
          </a:xfrm>
          <a:prstGeom prst="rect">
            <a:avLst/>
          </a:prstGeom>
        </p:spPr>
        <p:txBody>
          <a:bodyPr vert="horz" lIns="133136" tIns="66568" rIns="133136" bIns="66568" rtlCol="0" anchor="t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600" dirty="0">
                <a:latin typeface="Monotype Corsiva"/>
              </a:rPr>
              <a:t>Przedstawiacie naukowe dowody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na istnienie powierzchni</a:t>
            </a:r>
            <a:br>
              <a:rPr lang="pl-PL" sz="1600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(nie przekonuje ich to, ale gasicie ich zapał do stosów):</a:t>
            </a:r>
            <a:endParaRPr lang="pl-PL" sz="1600">
              <a:cs typeface="Calibri"/>
            </a:endParaRPr>
          </a:p>
          <a:p>
            <a:pPr algn="ctr"/>
            <a:r>
              <a:rPr lang="pl-PL" sz="1600" b="1" dirty="0">
                <a:latin typeface="Monotype Corsiva"/>
              </a:rPr>
              <a:t>4 dociekliwość</a:t>
            </a:r>
            <a:br>
              <a:rPr lang="pl-PL" sz="1600" b="1" dirty="0">
                <a:latin typeface="Monotype Corsiva" panose="03010101010201010101" pitchFamily="66" charset="0"/>
              </a:rPr>
            </a:br>
            <a:r>
              <a:rPr lang="pl-PL" sz="1600" dirty="0">
                <a:latin typeface="Monotype Corsiva"/>
              </a:rPr>
              <a:t>1 spokój</a:t>
            </a:r>
            <a:endParaRPr lang="en-US" sz="1600" b="1">
              <a:latin typeface="Monotype Corsiva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93E6BC6-EBEE-4124-B255-25606047B979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II-8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6251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7260E8-6F4C-4B52-8C05-5E81C8C0A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808" y="790924"/>
            <a:ext cx="3149330" cy="1619423"/>
          </a:xfr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93" dirty="0">
                <a:latin typeface="Monotype Corsiva"/>
              </a:rPr>
              <a:t>Trafiliście na wyjątkowo gliniasty fragment korytarza. Powszechna wilgoć spowodowała, że stał się on bardzo lepki i grzęzną Wam nogi.</a:t>
            </a:r>
            <a:endParaRPr lang="en-US" sz="1893">
              <a:latin typeface="Monotype Corsiva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F367E-C7AF-465E-A4BE-02E020002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6856" y="2830325"/>
            <a:ext cx="1729580" cy="2054357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Wygrzebcie sobie przejście: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grzebanie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spokój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AF4B846A-47B4-4043-9783-413B6B743F08}"/>
              </a:ext>
            </a:extLst>
          </p:cNvPr>
          <p:cNvSpPr txBox="1">
            <a:spLocks/>
          </p:cNvSpPr>
          <p:nvPr/>
        </p:nvSpPr>
        <p:spPr>
          <a:xfrm>
            <a:off x="1953499" y="2753928"/>
            <a:ext cx="1685994" cy="2135449"/>
          </a:xfrm>
          <a:prstGeom prst="rect">
            <a:avLst/>
          </a:prstGeom>
        </p:spPr>
        <p:txBody>
          <a:bodyPr vert="horz" lIns="133136" tIns="66568" rIns="133136" bIns="66568" rtlCol="0" anchor="t">
            <a:normAutofit/>
          </a:bodyPr>
          <a:lstStyle>
            <a:defPPr>
              <a:defRPr lang="en-US"/>
            </a:defPPr>
            <a:lvl1pPr marL="0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1261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2522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3783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044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6305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27566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98827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370088" algn="l" defTabSz="671261" rtl="0" eaLnBrk="1" latinLnBrk="0" hangingPunct="1">
              <a:defRPr sz="26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747" dirty="0">
                <a:latin typeface="Monotype Corsiva" panose="03010101010201010101" pitchFamily="66" charset="0"/>
              </a:rPr>
              <a:t>Zmajstrujcie kładkę:</a:t>
            </a:r>
            <a:endParaRPr lang="pl-PL"/>
          </a:p>
          <a:p>
            <a:pPr algn="ctr"/>
            <a:r>
              <a:rPr lang="pl-PL" sz="1747" b="1" dirty="0">
                <a:latin typeface="Monotype Corsiva" panose="03010101010201010101" pitchFamily="66" charset="0"/>
              </a:rPr>
              <a:t>3 majsterkowanie</a:t>
            </a:r>
            <a:br>
              <a:rPr lang="pl-PL" sz="1747" b="1" dirty="0">
                <a:latin typeface="Monotype Corsiva" panose="03010101010201010101" pitchFamily="66" charset="0"/>
              </a:rPr>
            </a:br>
            <a:r>
              <a:rPr lang="pl-PL" sz="1747" dirty="0">
                <a:latin typeface="Monotype Corsiva" panose="03010101010201010101" pitchFamily="66" charset="0"/>
              </a:rPr>
              <a:t>2 dociekliwość</a:t>
            </a:r>
            <a:endParaRPr lang="en-US" sz="1747" b="1" dirty="0">
              <a:latin typeface="Monotype Corsiva" panose="03010101010201010101" pitchFamily="66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26AA9E3-233A-4189-8307-F004D756BA38}"/>
              </a:ext>
            </a:extLst>
          </p:cNvPr>
          <p:cNvSpPr/>
          <p:nvPr/>
        </p:nvSpPr>
        <p:spPr>
          <a:xfrm>
            <a:off x="3120238" y="4819521"/>
            <a:ext cx="482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accent3"/>
                </a:solidFill>
                <a:latin typeface="Calibri" panose="020F0502020204030204" pitchFamily="34" charset="0"/>
              </a:rPr>
              <a:t>II-9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604784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171</TotalTime>
  <Words>1085</Words>
  <Application>Microsoft Office PowerPoint</Application>
  <PresentationFormat>Niestandardowy</PresentationFormat>
  <Paragraphs>190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Motyw pakietu Office</vt:lpstr>
      <vt:lpstr>Fragment korytarza przed Wami został całkowicie zalany.</vt:lpstr>
      <vt:lpstr>Podłoga korytarza delikatnie się wznosi, tworząc mały garb. Początkowo nie budzi to Waszych podejrzeń, ale gdy tylko próbujecie po nim przejść, coś wewnątrz garbu zaczyna się intensywnie poruszać… Wdepnęliście w gniazdo wijów!</vt:lpstr>
      <vt:lpstr>Drogę blokuje Wam wielka gąsienica zwinięta w kłębek,</vt:lpstr>
      <vt:lpstr>Korytarzami niesie się chrapanie. Gdy docieracie do jego źródła, Waszym oczom ukazuje się pogrążona w głębokim śnie mysz. Wielkości całej komnaty.</vt:lpstr>
      <vt:lpstr>Trafiliście do opuszczonej kopalni. Szybko orientujecie się, że jest ona nawiedzona (półprzeźroczyste postacie odziane w prześcieradła i łańcuchy przenikają sobie przez ściany tu i tam).</vt:lpstr>
      <vt:lpstr>Mijając tawernę trafiacie na grupkę podchmielonych kopaczy. Są głośni i rozbawieni, a widząc Was próbują namówić na przyłączenie się do zabawy.</vt:lpstr>
      <vt:lpstr>Coś za Waszymi plecami niepokojąco huczy i brzmi, jakby się zbliżało. Szybko orientujecie się, że stoicie na drodze Wielkiej Toczącej się Kuli.</vt:lpstr>
      <vt:lpstr>Zaczepia Was grupka ślepych kapłanów. Ich początkowa uprzejmość szybko zmienia we wrogość, gdy tylko dowiadują się, że interesuje Was powierzchnia. - Powierzchnia to herezja - wykrzykuje jeden z kapłanów - NA STOS!</vt:lpstr>
      <vt:lpstr>Trafiliście na wyjątkowo gliniasty fragment korytarza. Powszechna wilgoć spowodowała, że stał się on bardzo lepki i grzęzną Wam nogi.</vt:lpstr>
      <vt:lpstr>Na podłodze korytarza zauważacie świecące w ciemności plamy. Idąc ich śladem docieracie do rannej Świetlanki, która słaniając się na nogach stara się dotrzeć do szpitala.</vt:lpstr>
      <vt:lpstr>Śmiało podążacie jasnym tunelem, gdy nagle na coś wpadacie. Nic nie widzicie, więc próbujecie znowu… i znowu odbijacie się od niewidzialnej ściany. Ewidentnie trafiliście na jedną z magicznych zapór.</vt:lpstr>
      <vt:lpstr>Złośliwy duszek, zwany Poltergajstem, przyczepił się do Was i przeszkadza: ciska kulkami błota, podstawia nogi  i wyśpiewuje obraźliwe piosenki.</vt:lpstr>
      <vt:lpstr>Nadchodzi święto ziemi - nauczcie się Waszego tradycyjnego tańca z tej okazji.</vt:lpstr>
      <vt:lpstr>Korytarz obrósł grzybami, czy one są jadalne?</vt:lpstr>
      <vt:lpstr>W jednym z korytarzy purchawka emituje śmiechogaz - każdy kto tam wchodzi zaczyna się głośno śmiać  i przeszkadza innym:</vt:lpstr>
      <vt:lpstr>Znalazłeś radio - napraw je!</vt:lpstr>
      <vt:lpstr>Waszym oczom ukazuje się błyszcząca sadzawka. Od razu widać, że błyski są spowodowane wielką ilością złota i drogich kamieni na jej dnie. Z wody wynurza się Trytonka i mówi: - Piękne złotko, piękne kamyczki! Nie puszczę Was bez pięknej zaliczki!</vt:lpstr>
      <vt:lpstr>W ścianie korytarza wykuta jest wielka twarz. Gdy przechodzicie obok, twarz nagle ożywa, a za to Wy kamieniejecie. To stara pułapka, zastawiona na poszukiwaczy skarbów.</vt:lpstr>
      <vt:lpstr>Stajesz na płytce, która delikatnie zapada się pod Twoim ciężarem. Rozpoczyna to serię dziwnych, mechanicznych odgłosów i zanim zdążysz powiedzieć “pułapka” cały korytarz zaczyna roić się od wirujących ostrzy.</vt:lpstr>
      <vt:lpstr>Widzicie jamkę, której próg zamiata jegomość przypominający borsuka. Gdy Was widzi, uśmiecha się i zaprasza na obiad. Po wielu dokładkach i niekończących się opowieściach, dociera do Was, że musicie znaleźć sposób, żeby wyjść albo zostaniecie tu gośćmi na zawsze.</vt:lpstr>
      <vt:lpstr>Nie wiadomo skąd pojawia się obok Was gnom i wciąga Was w rozmowę. Nawet nie zauważacie, kiedy wciska Wam w ręce przedziwne przedmioty: samogotujące rondle, magiczne kołdry czy noże z tysiącem funkcji i uparcie namawia Was do kupna. Nie sposób się od niego opędzić!</vt:lpstr>
      <vt:lpstr>Ściany korytarza, którym idziecie pokryte są grubą warstwą zwierciolitu -lustrzanego minerału wydzielającego  hipnotyczny blask. Każda ściana  odbija w nieskończoność Wasze sylwetki  i fragmenty korytarza. Bardzo łatwo tu zabłądzić!</vt:lpstr>
      <vt:lpstr>Drogę przecina Wam szlaban. W budce obok niego siedzi rudy jegomość z wielką kitą i oznajmia, że droga jest zamknięta. Pytany o powody wyraźnie kręci, ale sugeruje też, że podniesie szlaban… za odpowiednią opłatą.</vt:lpstr>
      <vt:lpstr>Drogę przecina Wam rozpadlina. W środku kręcą się kreci profesorowie kopiąc, chrząkając, omiatając wszystko pędzelkami i oglądając pod lupami. Nie pozwalają Wam przejść, tłumacząc, że to  stanowisko archeologiczne i możecie podeptać zabytki.</vt:lpstr>
      <vt:lpstr>W korytarzu widzicie kamienną rzeźbę smoka. Wygląda jednak podejrzanie realistycznie. Wasze najgorsze obawy potwierdzają się, gdy zauważacie, że “rzeźba” powoli otwiera oko - to nie posąg, a prawdziwy skamieniały smok.</vt:lpstr>
      <vt:lpstr>Trafiacie do komory pełnej przedziwnych posągów. Gdy dotykasz jednego z nich, wszystkie zrywają się do lotu trzepocząc kamiennymi skrzydłami jak nietoperze. To świątynia gargulców.</vt:lpstr>
      <vt:lpstr>W komorze, w której się znaleźliście, coś naprawdę źle pachnie. Szybko orientujecie się, że całe pomieszczenie wypełnione jest wybuchowym gazem.</vt:lpstr>
      <vt:lpstr>Idąc korytarzem, macie wrażenie, że robi się coraz ciemniej. Po chwili macie już spore trudności, z zobaczeniem, gdzie idziecie. Orientujecie się, że musieliście trafić na stado cieni.</vt:lpstr>
      <vt:lpstr>Waszą drogę blokuje sieć korzeni drzew, przez którą ciężko się przebić.</vt:lpstr>
      <vt:lpstr>Wpadliście do starego grobowca.</vt:lpstr>
      <vt:lpstr>Trafiliście na jamę ogromnego niedźwiedzia. Na szczęście mocno śpi.</vt:lpstr>
      <vt:lpstr>Znaleźliście porzuconą, zamarzniętą różdżkę maga.  To bardzo potężny i niebezpieczny przedmiot.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Wpadliście do starego grobowca.</dc:title>
  <dc:creator>Kuba Wisniewski</dc:creator>
  <cp:lastModifiedBy>Kuba Wisniewski</cp:lastModifiedBy>
  <cp:revision>798</cp:revision>
  <dcterms:created xsi:type="dcterms:W3CDTF">2018-06-30T18:32:31Z</dcterms:created>
  <dcterms:modified xsi:type="dcterms:W3CDTF">2019-02-21T17:23:09Z</dcterms:modified>
</cp:coreProperties>
</file>