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62" r:id="rId2"/>
    <p:sldId id="269" r:id="rId3"/>
    <p:sldId id="278" r:id="rId4"/>
    <p:sldId id="285" r:id="rId5"/>
    <p:sldId id="297" r:id="rId6"/>
    <p:sldId id="298" r:id="rId7"/>
    <p:sldId id="301" r:id="rId8"/>
    <p:sldId id="302" r:id="rId9"/>
    <p:sldId id="303" r:id="rId10"/>
    <p:sldId id="304" r:id="rId11"/>
    <p:sldId id="305" r:id="rId12"/>
    <p:sldId id="307" r:id="rId13"/>
    <p:sldId id="288" r:id="rId14"/>
    <p:sldId id="258" r:id="rId15"/>
    <p:sldId id="260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76" r:id="rId24"/>
    <p:sldId id="277" r:id="rId25"/>
    <p:sldId id="279" r:id="rId26"/>
    <p:sldId id="280" r:id="rId27"/>
    <p:sldId id="281" r:id="rId28"/>
    <p:sldId id="263" r:id="rId29"/>
    <p:sldId id="265" r:id="rId30"/>
    <p:sldId id="308" r:id="rId31"/>
    <p:sldId id="282" r:id="rId32"/>
    <p:sldId id="309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068349-BE47-4CFD-83DB-EEB256B83B2B}" v="32" dt="2019-02-21T16:51:11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F2D4D483-DE47-4631-9267-9C7E154AC9E9}"/>
    <pc:docChg chg="modSld">
      <pc:chgData name="Adrianna Wójcik" userId="79ffcff6ed223502" providerId="Windows Live" clId="Web-{F2D4D483-DE47-4631-9267-9C7E154AC9E9}" dt="2019-02-06T12:14:58.025" v="6" actId="1076"/>
      <pc:docMkLst>
        <pc:docMk/>
      </pc:docMkLst>
      <pc:sldChg chg="modSp">
        <pc:chgData name="Adrianna Wójcik" userId="79ffcff6ed223502" providerId="Windows Live" clId="Web-{F2D4D483-DE47-4631-9267-9C7E154AC9E9}" dt="2019-02-06T12:14:23.869" v="2" actId="1076"/>
        <pc:sldMkLst>
          <pc:docMk/>
          <pc:sldMk cId="352568138" sldId="258"/>
        </pc:sldMkLst>
        <pc:spChg chg="mod">
          <ac:chgData name="Adrianna Wójcik" userId="79ffcff6ed223502" providerId="Windows Live" clId="Web-{F2D4D483-DE47-4631-9267-9C7E154AC9E9}" dt="2019-02-06T12:14:23.869" v="2" actId="1076"/>
          <ac:spMkLst>
            <pc:docMk/>
            <pc:sldMk cId="352568138" sldId="258"/>
            <ac:spMk id="2" creationId="{0C7260E8-6F4C-4B52-8C05-5E81C8C0AC8E}"/>
          </ac:spMkLst>
        </pc:spChg>
      </pc:sldChg>
      <pc:sldChg chg="modSp">
        <pc:chgData name="Adrianna Wójcik" userId="79ffcff6ed223502" providerId="Windows Live" clId="Web-{F2D4D483-DE47-4631-9267-9C7E154AC9E9}" dt="2019-02-06T12:14:44.494" v="3" actId="20577"/>
        <pc:sldMkLst>
          <pc:docMk/>
          <pc:sldMk cId="2610562718" sldId="260"/>
        </pc:sldMkLst>
        <pc:spChg chg="mod">
          <ac:chgData name="Adrianna Wójcik" userId="79ffcff6ed223502" providerId="Windows Live" clId="Web-{F2D4D483-DE47-4631-9267-9C7E154AC9E9}" dt="2019-02-06T12:14:44.494" v="3" actId="20577"/>
          <ac:spMkLst>
            <pc:docMk/>
            <pc:sldMk cId="2610562718" sldId="260"/>
            <ac:spMk id="2" creationId="{0C7260E8-6F4C-4B52-8C05-5E81C8C0AC8E}"/>
          </ac:spMkLst>
        </pc:spChg>
      </pc:sldChg>
      <pc:sldChg chg="modSp">
        <pc:chgData name="Adrianna Wójcik" userId="79ffcff6ed223502" providerId="Windows Live" clId="Web-{F2D4D483-DE47-4631-9267-9C7E154AC9E9}" dt="2019-02-06T12:13:09.961" v="1" actId="1076"/>
        <pc:sldMkLst>
          <pc:docMk/>
          <pc:sldMk cId="684914489" sldId="262"/>
        </pc:sldMkLst>
        <pc:spChg chg="mod">
          <ac:chgData name="Adrianna Wójcik" userId="79ffcff6ed223502" providerId="Windows Live" clId="Web-{F2D4D483-DE47-4631-9267-9C7E154AC9E9}" dt="2019-02-06T12:13:09.961" v="1" actId="1076"/>
          <ac:spMkLst>
            <pc:docMk/>
            <pc:sldMk cId="684914489" sldId="262"/>
            <ac:spMk id="2" creationId="{0C7260E8-6F4C-4B52-8C05-5E81C8C0AC8E}"/>
          </ac:spMkLst>
        </pc:spChg>
      </pc:sldChg>
      <pc:sldChg chg="modSp">
        <pc:chgData name="Adrianna Wójcik" userId="79ffcff6ed223502" providerId="Windows Live" clId="Web-{F2D4D483-DE47-4631-9267-9C7E154AC9E9}" dt="2019-02-06T12:14:58.025" v="6" actId="1076"/>
        <pc:sldMkLst>
          <pc:docMk/>
          <pc:sldMk cId="912130363" sldId="267"/>
        </pc:sldMkLst>
        <pc:spChg chg="mod">
          <ac:chgData name="Adrianna Wójcik" userId="79ffcff6ed223502" providerId="Windows Live" clId="Web-{F2D4D483-DE47-4631-9267-9C7E154AC9E9}" dt="2019-02-06T12:14:58.025" v="6" actId="1076"/>
          <ac:spMkLst>
            <pc:docMk/>
            <pc:sldMk cId="912130363" sldId="267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03068349-BE47-4CFD-83DB-EEB256B83B2B}"/>
    <pc:docChg chg="custSel modSld">
      <pc:chgData name="Kuba Wisniewski" userId="3f44b0fa8d659153" providerId="LiveId" clId="{03068349-BE47-4CFD-83DB-EEB256B83B2B}" dt="2019-02-21T16:59:53.244" v="68" actId="122"/>
      <pc:docMkLst>
        <pc:docMk/>
      </pc:docMkLst>
      <pc:sldChg chg="addSp modSp">
        <pc:chgData name="Kuba Wisniewski" userId="3f44b0fa8d659153" providerId="LiveId" clId="{03068349-BE47-4CFD-83DB-EEB256B83B2B}" dt="2019-02-21T16:47:50.667" v="28" actId="20577"/>
        <pc:sldMkLst>
          <pc:docMk/>
          <pc:sldMk cId="352568138" sldId="258"/>
        </pc:sldMkLst>
        <pc:spChg chg="add mod">
          <ac:chgData name="Kuba Wisniewski" userId="3f44b0fa8d659153" providerId="LiveId" clId="{03068349-BE47-4CFD-83DB-EEB256B83B2B}" dt="2019-02-21T16:47:50.667" v="28" actId="20577"/>
          <ac:spMkLst>
            <pc:docMk/>
            <pc:sldMk cId="352568138" sldId="258"/>
            <ac:spMk id="5" creationId="{5F747BBF-12E8-4D2F-BB4F-D95DB4B6F129}"/>
          </ac:spMkLst>
        </pc:spChg>
      </pc:sldChg>
      <pc:sldChg chg="addSp modSp">
        <pc:chgData name="Kuba Wisniewski" userId="3f44b0fa8d659153" providerId="LiveId" clId="{03068349-BE47-4CFD-83DB-EEB256B83B2B}" dt="2019-02-21T16:48:00.459" v="30" actId="20577"/>
        <pc:sldMkLst>
          <pc:docMk/>
          <pc:sldMk cId="2610562718" sldId="260"/>
        </pc:sldMkLst>
        <pc:spChg chg="add mod">
          <ac:chgData name="Kuba Wisniewski" userId="3f44b0fa8d659153" providerId="LiveId" clId="{03068349-BE47-4CFD-83DB-EEB256B83B2B}" dt="2019-02-21T16:48:00.459" v="30" actId="20577"/>
          <ac:spMkLst>
            <pc:docMk/>
            <pc:sldMk cId="2610562718" sldId="260"/>
            <ac:spMk id="5" creationId="{A9BE316B-D3AC-4489-BE7F-384AE629C128}"/>
          </ac:spMkLst>
        </pc:spChg>
      </pc:sldChg>
      <pc:sldChg chg="addSp modSp">
        <pc:chgData name="Kuba Wisniewski" userId="3f44b0fa8d659153" providerId="LiveId" clId="{03068349-BE47-4CFD-83DB-EEB256B83B2B}" dt="2019-02-21T16:45:23.024" v="2" actId="20577"/>
        <pc:sldMkLst>
          <pc:docMk/>
          <pc:sldMk cId="684914489" sldId="262"/>
        </pc:sldMkLst>
        <pc:spChg chg="add mod">
          <ac:chgData name="Kuba Wisniewski" userId="3f44b0fa8d659153" providerId="LiveId" clId="{03068349-BE47-4CFD-83DB-EEB256B83B2B}" dt="2019-02-21T16:45:23.024" v="2" actId="20577"/>
          <ac:spMkLst>
            <pc:docMk/>
            <pc:sldMk cId="684914489" sldId="262"/>
            <ac:spMk id="5" creationId="{66B19F3A-2136-4DBC-ABE1-713FBE448126}"/>
          </ac:spMkLst>
        </pc:spChg>
      </pc:sldChg>
      <pc:sldChg chg="addSp modSp">
        <pc:chgData name="Kuba Wisniewski" userId="3f44b0fa8d659153" providerId="LiveId" clId="{03068349-BE47-4CFD-83DB-EEB256B83B2B}" dt="2019-02-21T16:50:27.412" v="57" actId="20577"/>
        <pc:sldMkLst>
          <pc:docMk/>
          <pc:sldMk cId="2009182012" sldId="263"/>
        </pc:sldMkLst>
        <pc:spChg chg="add mod">
          <ac:chgData name="Kuba Wisniewski" userId="3f44b0fa8d659153" providerId="LiveId" clId="{03068349-BE47-4CFD-83DB-EEB256B83B2B}" dt="2019-02-21T16:50:27.412" v="57" actId="20577"/>
          <ac:spMkLst>
            <pc:docMk/>
            <pc:sldMk cId="2009182012" sldId="263"/>
            <ac:spMk id="5" creationId="{652153E5-3459-4770-A080-5A318AFE3796}"/>
          </ac:spMkLst>
        </pc:spChg>
      </pc:sldChg>
      <pc:sldChg chg="addSp modSp">
        <pc:chgData name="Kuba Wisniewski" userId="3f44b0fa8d659153" providerId="LiveId" clId="{03068349-BE47-4CFD-83DB-EEB256B83B2B}" dt="2019-02-21T16:50:35.432" v="59" actId="20577"/>
        <pc:sldMkLst>
          <pc:docMk/>
          <pc:sldMk cId="3966047843" sldId="265"/>
        </pc:sldMkLst>
        <pc:spChg chg="add mod">
          <ac:chgData name="Kuba Wisniewski" userId="3f44b0fa8d659153" providerId="LiveId" clId="{03068349-BE47-4CFD-83DB-EEB256B83B2B}" dt="2019-02-21T16:50:35.432" v="59" actId="20577"/>
          <ac:spMkLst>
            <pc:docMk/>
            <pc:sldMk cId="3966047843" sldId="265"/>
            <ac:spMk id="5" creationId="{8ADF638A-27E3-44DC-AB52-0BBB2D9BC7AC}"/>
          </ac:spMkLst>
        </pc:spChg>
      </pc:sldChg>
      <pc:sldChg chg="addSp modSp">
        <pc:chgData name="Kuba Wisniewski" userId="3f44b0fa8d659153" providerId="LiveId" clId="{03068349-BE47-4CFD-83DB-EEB256B83B2B}" dt="2019-02-21T16:48:09.052" v="32" actId="20577"/>
        <pc:sldMkLst>
          <pc:docMk/>
          <pc:sldMk cId="912130363" sldId="267"/>
        </pc:sldMkLst>
        <pc:spChg chg="add mod">
          <ac:chgData name="Kuba Wisniewski" userId="3f44b0fa8d659153" providerId="LiveId" clId="{03068349-BE47-4CFD-83DB-EEB256B83B2B}" dt="2019-02-21T16:48:09.052" v="32" actId="20577"/>
          <ac:spMkLst>
            <pc:docMk/>
            <pc:sldMk cId="912130363" sldId="267"/>
            <ac:spMk id="5" creationId="{702301B6-B9B9-44DD-A3BE-C269BAFF106B}"/>
          </ac:spMkLst>
        </pc:spChg>
      </pc:sldChg>
      <pc:sldChg chg="addSp modSp">
        <pc:chgData name="Kuba Wisniewski" userId="3f44b0fa8d659153" providerId="LiveId" clId="{03068349-BE47-4CFD-83DB-EEB256B83B2B}" dt="2019-02-21T16:48:18.112" v="34" actId="20577"/>
        <pc:sldMkLst>
          <pc:docMk/>
          <pc:sldMk cId="2048691521" sldId="268"/>
        </pc:sldMkLst>
        <pc:spChg chg="add mod">
          <ac:chgData name="Kuba Wisniewski" userId="3f44b0fa8d659153" providerId="LiveId" clId="{03068349-BE47-4CFD-83DB-EEB256B83B2B}" dt="2019-02-21T16:48:18.112" v="34" actId="20577"/>
          <ac:spMkLst>
            <pc:docMk/>
            <pc:sldMk cId="2048691521" sldId="268"/>
            <ac:spMk id="5" creationId="{893E9B94-B2F7-4497-B0BB-2AE93E1544A6}"/>
          </ac:spMkLst>
        </pc:spChg>
      </pc:sldChg>
      <pc:sldChg chg="addSp modSp">
        <pc:chgData name="Kuba Wisniewski" userId="3f44b0fa8d659153" providerId="LiveId" clId="{03068349-BE47-4CFD-83DB-EEB256B83B2B}" dt="2019-02-21T16:45:32.453" v="4" actId="20577"/>
        <pc:sldMkLst>
          <pc:docMk/>
          <pc:sldMk cId="1701544960" sldId="269"/>
        </pc:sldMkLst>
        <pc:spChg chg="add mod">
          <ac:chgData name="Kuba Wisniewski" userId="3f44b0fa8d659153" providerId="LiveId" clId="{03068349-BE47-4CFD-83DB-EEB256B83B2B}" dt="2019-02-21T16:45:32.453" v="4" actId="20577"/>
          <ac:spMkLst>
            <pc:docMk/>
            <pc:sldMk cId="1701544960" sldId="269"/>
            <ac:spMk id="5" creationId="{EE4EBF95-E865-4F31-A686-49260B1B061A}"/>
          </ac:spMkLst>
        </pc:spChg>
      </pc:sldChg>
      <pc:sldChg chg="addSp modSp">
        <pc:chgData name="Kuba Wisniewski" userId="3f44b0fa8d659153" providerId="LiveId" clId="{03068349-BE47-4CFD-83DB-EEB256B83B2B}" dt="2019-02-21T16:48:28.157" v="36" actId="20577"/>
        <pc:sldMkLst>
          <pc:docMk/>
          <pc:sldMk cId="412673396" sldId="270"/>
        </pc:sldMkLst>
        <pc:spChg chg="add mod">
          <ac:chgData name="Kuba Wisniewski" userId="3f44b0fa8d659153" providerId="LiveId" clId="{03068349-BE47-4CFD-83DB-EEB256B83B2B}" dt="2019-02-21T16:48:28.157" v="36" actId="20577"/>
          <ac:spMkLst>
            <pc:docMk/>
            <pc:sldMk cId="412673396" sldId="270"/>
            <ac:spMk id="5" creationId="{1883DA2C-5BD5-45EC-9E35-3CAB84C26197}"/>
          </ac:spMkLst>
        </pc:spChg>
      </pc:sldChg>
      <pc:sldChg chg="addSp modSp">
        <pc:chgData name="Kuba Wisniewski" userId="3f44b0fa8d659153" providerId="LiveId" clId="{03068349-BE47-4CFD-83DB-EEB256B83B2B}" dt="2019-02-21T16:48:40.007" v="38" actId="20577"/>
        <pc:sldMkLst>
          <pc:docMk/>
          <pc:sldMk cId="3044692101" sldId="271"/>
        </pc:sldMkLst>
        <pc:spChg chg="add mod">
          <ac:chgData name="Kuba Wisniewski" userId="3f44b0fa8d659153" providerId="LiveId" clId="{03068349-BE47-4CFD-83DB-EEB256B83B2B}" dt="2019-02-21T16:48:40.007" v="38" actId="20577"/>
          <ac:spMkLst>
            <pc:docMk/>
            <pc:sldMk cId="3044692101" sldId="271"/>
            <ac:spMk id="5" creationId="{FC1A298B-0E33-44A7-9B74-4FC4C58EA255}"/>
          </ac:spMkLst>
        </pc:spChg>
      </pc:sldChg>
      <pc:sldChg chg="addSp modSp">
        <pc:chgData name="Kuba Wisniewski" userId="3f44b0fa8d659153" providerId="LiveId" clId="{03068349-BE47-4CFD-83DB-EEB256B83B2B}" dt="2019-02-21T16:48:55.641" v="40" actId="20577"/>
        <pc:sldMkLst>
          <pc:docMk/>
          <pc:sldMk cId="2874104952" sldId="272"/>
        </pc:sldMkLst>
        <pc:spChg chg="add mod">
          <ac:chgData name="Kuba Wisniewski" userId="3f44b0fa8d659153" providerId="LiveId" clId="{03068349-BE47-4CFD-83DB-EEB256B83B2B}" dt="2019-02-21T16:48:55.641" v="40" actId="20577"/>
          <ac:spMkLst>
            <pc:docMk/>
            <pc:sldMk cId="2874104952" sldId="272"/>
            <ac:spMk id="5" creationId="{F6725CDC-E20D-43E3-855A-DCD189FD0732}"/>
          </ac:spMkLst>
        </pc:spChg>
      </pc:sldChg>
      <pc:sldChg chg="addSp modSp">
        <pc:chgData name="Kuba Wisniewski" userId="3f44b0fa8d659153" providerId="LiveId" clId="{03068349-BE47-4CFD-83DB-EEB256B83B2B}" dt="2019-02-21T16:49:15.259" v="43" actId="1076"/>
        <pc:sldMkLst>
          <pc:docMk/>
          <pc:sldMk cId="2186872378" sldId="273"/>
        </pc:sldMkLst>
        <pc:spChg chg="mod">
          <ac:chgData name="Kuba Wisniewski" userId="3f44b0fa8d659153" providerId="LiveId" clId="{03068349-BE47-4CFD-83DB-EEB256B83B2B}" dt="2019-02-21T16:49:15.259" v="43" actId="1076"/>
          <ac:spMkLst>
            <pc:docMk/>
            <pc:sldMk cId="2186872378" sldId="273"/>
            <ac:spMk id="3" creationId="{3BBF367E-C7AF-465E-A4BE-02E0200021FF}"/>
          </ac:spMkLst>
        </pc:spChg>
        <pc:spChg chg="add mod">
          <ac:chgData name="Kuba Wisniewski" userId="3f44b0fa8d659153" providerId="LiveId" clId="{03068349-BE47-4CFD-83DB-EEB256B83B2B}" dt="2019-02-21T16:49:07.384" v="42" actId="20577"/>
          <ac:spMkLst>
            <pc:docMk/>
            <pc:sldMk cId="2186872378" sldId="273"/>
            <ac:spMk id="5" creationId="{AD9232D0-F8AC-4E59-877E-DE516A1B022D}"/>
          </ac:spMkLst>
        </pc:spChg>
      </pc:sldChg>
      <pc:sldChg chg="addSp modSp">
        <pc:chgData name="Kuba Wisniewski" userId="3f44b0fa8d659153" providerId="LiveId" clId="{03068349-BE47-4CFD-83DB-EEB256B83B2B}" dt="2019-02-21T16:49:27.074" v="45" actId="20577"/>
        <pc:sldMkLst>
          <pc:docMk/>
          <pc:sldMk cId="1638805795" sldId="274"/>
        </pc:sldMkLst>
        <pc:spChg chg="add mod">
          <ac:chgData name="Kuba Wisniewski" userId="3f44b0fa8d659153" providerId="LiveId" clId="{03068349-BE47-4CFD-83DB-EEB256B83B2B}" dt="2019-02-21T16:49:27.074" v="45" actId="20577"/>
          <ac:spMkLst>
            <pc:docMk/>
            <pc:sldMk cId="1638805795" sldId="274"/>
            <ac:spMk id="5" creationId="{E284987A-9290-4C51-AE8B-9DCDB1DC5020}"/>
          </ac:spMkLst>
        </pc:spChg>
      </pc:sldChg>
      <pc:sldChg chg="addSp modSp">
        <pc:chgData name="Kuba Wisniewski" userId="3f44b0fa8d659153" providerId="LiveId" clId="{03068349-BE47-4CFD-83DB-EEB256B83B2B}" dt="2019-02-21T16:49:41.823" v="47" actId="20577"/>
        <pc:sldMkLst>
          <pc:docMk/>
          <pc:sldMk cId="1992069397" sldId="276"/>
        </pc:sldMkLst>
        <pc:spChg chg="add mod">
          <ac:chgData name="Kuba Wisniewski" userId="3f44b0fa8d659153" providerId="LiveId" clId="{03068349-BE47-4CFD-83DB-EEB256B83B2B}" dt="2019-02-21T16:49:41.823" v="47" actId="20577"/>
          <ac:spMkLst>
            <pc:docMk/>
            <pc:sldMk cId="1992069397" sldId="276"/>
            <ac:spMk id="5" creationId="{AF5F7D28-BF28-4809-B455-89821383C28A}"/>
          </ac:spMkLst>
        </pc:spChg>
      </pc:sldChg>
      <pc:sldChg chg="addSp modSp">
        <pc:chgData name="Kuba Wisniewski" userId="3f44b0fa8d659153" providerId="LiveId" clId="{03068349-BE47-4CFD-83DB-EEB256B83B2B}" dt="2019-02-21T16:49:51.623" v="49" actId="20577"/>
        <pc:sldMkLst>
          <pc:docMk/>
          <pc:sldMk cId="1367049764" sldId="277"/>
        </pc:sldMkLst>
        <pc:spChg chg="add mod">
          <ac:chgData name="Kuba Wisniewski" userId="3f44b0fa8d659153" providerId="LiveId" clId="{03068349-BE47-4CFD-83DB-EEB256B83B2B}" dt="2019-02-21T16:49:51.623" v="49" actId="20577"/>
          <ac:spMkLst>
            <pc:docMk/>
            <pc:sldMk cId="1367049764" sldId="277"/>
            <ac:spMk id="5" creationId="{9BEA4FC7-3765-4773-851C-4B7957C3FC1F}"/>
          </ac:spMkLst>
        </pc:spChg>
      </pc:sldChg>
      <pc:sldChg chg="addSp modSp">
        <pc:chgData name="Kuba Wisniewski" userId="3f44b0fa8d659153" providerId="LiveId" clId="{03068349-BE47-4CFD-83DB-EEB256B83B2B}" dt="2019-02-21T16:45:47.918" v="6" actId="20577"/>
        <pc:sldMkLst>
          <pc:docMk/>
          <pc:sldMk cId="789960919" sldId="278"/>
        </pc:sldMkLst>
        <pc:spChg chg="add mod">
          <ac:chgData name="Kuba Wisniewski" userId="3f44b0fa8d659153" providerId="LiveId" clId="{03068349-BE47-4CFD-83DB-EEB256B83B2B}" dt="2019-02-21T16:45:47.918" v="6" actId="20577"/>
          <ac:spMkLst>
            <pc:docMk/>
            <pc:sldMk cId="789960919" sldId="278"/>
            <ac:spMk id="5" creationId="{0DEB017C-FDB0-4307-9AEA-08F9CB787C33}"/>
          </ac:spMkLst>
        </pc:spChg>
      </pc:sldChg>
      <pc:sldChg chg="addSp modSp">
        <pc:chgData name="Kuba Wisniewski" userId="3f44b0fa8d659153" providerId="LiveId" clId="{03068349-BE47-4CFD-83DB-EEB256B83B2B}" dt="2019-02-21T16:49:59.766" v="51" actId="20577"/>
        <pc:sldMkLst>
          <pc:docMk/>
          <pc:sldMk cId="2227950191" sldId="279"/>
        </pc:sldMkLst>
        <pc:spChg chg="add mod">
          <ac:chgData name="Kuba Wisniewski" userId="3f44b0fa8d659153" providerId="LiveId" clId="{03068349-BE47-4CFD-83DB-EEB256B83B2B}" dt="2019-02-21T16:49:59.766" v="51" actId="20577"/>
          <ac:spMkLst>
            <pc:docMk/>
            <pc:sldMk cId="2227950191" sldId="279"/>
            <ac:spMk id="5" creationId="{0C9D7670-FA65-47E2-AC9E-5ABD54C77855}"/>
          </ac:spMkLst>
        </pc:spChg>
      </pc:sldChg>
      <pc:sldChg chg="addSp modSp">
        <pc:chgData name="Kuba Wisniewski" userId="3f44b0fa8d659153" providerId="LiveId" clId="{03068349-BE47-4CFD-83DB-EEB256B83B2B}" dt="2019-02-21T16:50:08.829" v="53" actId="20577"/>
        <pc:sldMkLst>
          <pc:docMk/>
          <pc:sldMk cId="1718729475" sldId="280"/>
        </pc:sldMkLst>
        <pc:spChg chg="add mod">
          <ac:chgData name="Kuba Wisniewski" userId="3f44b0fa8d659153" providerId="LiveId" clId="{03068349-BE47-4CFD-83DB-EEB256B83B2B}" dt="2019-02-21T16:50:08.829" v="53" actId="20577"/>
          <ac:spMkLst>
            <pc:docMk/>
            <pc:sldMk cId="1718729475" sldId="280"/>
            <ac:spMk id="5" creationId="{807EB43B-E9ED-428F-91B9-BCE1AD985357}"/>
          </ac:spMkLst>
        </pc:spChg>
      </pc:sldChg>
      <pc:sldChg chg="addSp modSp">
        <pc:chgData name="Kuba Wisniewski" userId="3f44b0fa8d659153" providerId="LiveId" clId="{03068349-BE47-4CFD-83DB-EEB256B83B2B}" dt="2019-02-21T16:50:18.338" v="55" actId="20577"/>
        <pc:sldMkLst>
          <pc:docMk/>
          <pc:sldMk cId="2123444869" sldId="281"/>
        </pc:sldMkLst>
        <pc:spChg chg="add mod">
          <ac:chgData name="Kuba Wisniewski" userId="3f44b0fa8d659153" providerId="LiveId" clId="{03068349-BE47-4CFD-83DB-EEB256B83B2B}" dt="2019-02-21T16:50:18.338" v="55" actId="20577"/>
          <ac:spMkLst>
            <pc:docMk/>
            <pc:sldMk cId="2123444869" sldId="281"/>
            <ac:spMk id="5" creationId="{13F7C091-B616-49D6-B65E-A1AC1663BE59}"/>
          </ac:spMkLst>
        </pc:spChg>
      </pc:sldChg>
      <pc:sldChg chg="addSp modSp">
        <pc:chgData name="Kuba Wisniewski" userId="3f44b0fa8d659153" providerId="LiveId" clId="{03068349-BE47-4CFD-83DB-EEB256B83B2B}" dt="2019-02-21T16:51:03.620" v="63" actId="20577"/>
        <pc:sldMkLst>
          <pc:docMk/>
          <pc:sldMk cId="3939180489" sldId="282"/>
        </pc:sldMkLst>
        <pc:spChg chg="add mod">
          <ac:chgData name="Kuba Wisniewski" userId="3f44b0fa8d659153" providerId="LiveId" clId="{03068349-BE47-4CFD-83DB-EEB256B83B2B}" dt="2019-02-21T16:51:03.620" v="63" actId="20577"/>
          <ac:spMkLst>
            <pc:docMk/>
            <pc:sldMk cId="3939180489" sldId="282"/>
            <ac:spMk id="5" creationId="{D90AE313-8A82-4FCF-B81C-3B42DD45E985}"/>
          </ac:spMkLst>
        </pc:spChg>
      </pc:sldChg>
      <pc:sldChg chg="addSp modSp">
        <pc:chgData name="Kuba Wisniewski" userId="3f44b0fa8d659153" providerId="LiveId" clId="{03068349-BE47-4CFD-83DB-EEB256B83B2B}" dt="2019-02-21T16:45:56.561" v="8" actId="20577"/>
        <pc:sldMkLst>
          <pc:docMk/>
          <pc:sldMk cId="2475006208" sldId="285"/>
        </pc:sldMkLst>
        <pc:spChg chg="add mod">
          <ac:chgData name="Kuba Wisniewski" userId="3f44b0fa8d659153" providerId="LiveId" clId="{03068349-BE47-4CFD-83DB-EEB256B83B2B}" dt="2019-02-21T16:45:56.561" v="8" actId="20577"/>
          <ac:spMkLst>
            <pc:docMk/>
            <pc:sldMk cId="2475006208" sldId="285"/>
            <ac:spMk id="5" creationId="{D5A10263-C64A-4FA6-A0D9-2FEB736DC70B}"/>
          </ac:spMkLst>
        </pc:spChg>
      </pc:sldChg>
      <pc:sldChg chg="addSp modSp">
        <pc:chgData name="Kuba Wisniewski" userId="3f44b0fa8d659153" providerId="LiveId" clId="{03068349-BE47-4CFD-83DB-EEB256B83B2B}" dt="2019-02-21T16:47:42.812" v="26" actId="20577"/>
        <pc:sldMkLst>
          <pc:docMk/>
          <pc:sldMk cId="3198574478" sldId="288"/>
        </pc:sldMkLst>
        <pc:spChg chg="add mod">
          <ac:chgData name="Kuba Wisniewski" userId="3f44b0fa8d659153" providerId="LiveId" clId="{03068349-BE47-4CFD-83DB-EEB256B83B2B}" dt="2019-02-21T16:47:42.812" v="26" actId="20577"/>
          <ac:spMkLst>
            <pc:docMk/>
            <pc:sldMk cId="3198574478" sldId="288"/>
            <ac:spMk id="5" creationId="{C6209D90-C14B-41C6-8C19-3E83CB1AE5AD}"/>
          </ac:spMkLst>
        </pc:spChg>
      </pc:sldChg>
      <pc:sldChg chg="addSp modSp">
        <pc:chgData name="Kuba Wisniewski" userId="3f44b0fa8d659153" providerId="LiveId" clId="{03068349-BE47-4CFD-83DB-EEB256B83B2B}" dt="2019-02-21T16:46:10.250" v="10" actId="20577"/>
        <pc:sldMkLst>
          <pc:docMk/>
          <pc:sldMk cId="813261814" sldId="297"/>
        </pc:sldMkLst>
        <pc:spChg chg="add mod">
          <ac:chgData name="Kuba Wisniewski" userId="3f44b0fa8d659153" providerId="LiveId" clId="{03068349-BE47-4CFD-83DB-EEB256B83B2B}" dt="2019-02-21T16:46:10.250" v="10" actId="20577"/>
          <ac:spMkLst>
            <pc:docMk/>
            <pc:sldMk cId="813261814" sldId="297"/>
            <ac:spMk id="5" creationId="{17CB357F-4CB1-4FE0-926D-85D3A723CD3D}"/>
          </ac:spMkLst>
        </pc:spChg>
      </pc:sldChg>
      <pc:sldChg chg="addSp modSp">
        <pc:chgData name="Kuba Wisniewski" userId="3f44b0fa8d659153" providerId="LiveId" clId="{03068349-BE47-4CFD-83DB-EEB256B83B2B}" dt="2019-02-21T16:46:19.604" v="12" actId="20577"/>
        <pc:sldMkLst>
          <pc:docMk/>
          <pc:sldMk cId="2721675640" sldId="298"/>
        </pc:sldMkLst>
        <pc:spChg chg="add mod">
          <ac:chgData name="Kuba Wisniewski" userId="3f44b0fa8d659153" providerId="LiveId" clId="{03068349-BE47-4CFD-83DB-EEB256B83B2B}" dt="2019-02-21T16:46:19.604" v="12" actId="20577"/>
          <ac:spMkLst>
            <pc:docMk/>
            <pc:sldMk cId="2721675640" sldId="298"/>
            <ac:spMk id="5" creationId="{5FAFA375-2C8D-4BB4-9520-BAD5E8A21A25}"/>
          </ac:spMkLst>
        </pc:spChg>
      </pc:sldChg>
      <pc:sldChg chg="addSp modSp">
        <pc:chgData name="Kuba Wisniewski" userId="3f44b0fa8d659153" providerId="LiveId" clId="{03068349-BE47-4CFD-83DB-EEB256B83B2B}" dt="2019-02-21T16:46:29.019" v="14" actId="20577"/>
        <pc:sldMkLst>
          <pc:docMk/>
          <pc:sldMk cId="3489555941" sldId="301"/>
        </pc:sldMkLst>
        <pc:spChg chg="add mod">
          <ac:chgData name="Kuba Wisniewski" userId="3f44b0fa8d659153" providerId="LiveId" clId="{03068349-BE47-4CFD-83DB-EEB256B83B2B}" dt="2019-02-21T16:46:29.019" v="14" actId="20577"/>
          <ac:spMkLst>
            <pc:docMk/>
            <pc:sldMk cId="3489555941" sldId="301"/>
            <ac:spMk id="5" creationId="{ECC67EDF-9128-427C-AF94-99B3856B132C}"/>
          </ac:spMkLst>
        </pc:spChg>
      </pc:sldChg>
      <pc:sldChg chg="addSp modSp">
        <pc:chgData name="Kuba Wisniewski" userId="3f44b0fa8d659153" providerId="LiveId" clId="{03068349-BE47-4CFD-83DB-EEB256B83B2B}" dt="2019-02-21T16:46:37.382" v="16" actId="20577"/>
        <pc:sldMkLst>
          <pc:docMk/>
          <pc:sldMk cId="1930168449" sldId="302"/>
        </pc:sldMkLst>
        <pc:spChg chg="add mod">
          <ac:chgData name="Kuba Wisniewski" userId="3f44b0fa8d659153" providerId="LiveId" clId="{03068349-BE47-4CFD-83DB-EEB256B83B2B}" dt="2019-02-21T16:46:37.382" v="16" actId="20577"/>
          <ac:spMkLst>
            <pc:docMk/>
            <pc:sldMk cId="1930168449" sldId="302"/>
            <ac:spMk id="5" creationId="{8E0DAFF9-B409-4127-AF72-23D8EEB89CDF}"/>
          </ac:spMkLst>
        </pc:spChg>
      </pc:sldChg>
      <pc:sldChg chg="addSp modSp">
        <pc:chgData name="Kuba Wisniewski" userId="3f44b0fa8d659153" providerId="LiveId" clId="{03068349-BE47-4CFD-83DB-EEB256B83B2B}" dt="2019-02-21T16:58:46.588" v="67" actId="20577"/>
        <pc:sldMkLst>
          <pc:docMk/>
          <pc:sldMk cId="38762335" sldId="303"/>
        </pc:sldMkLst>
        <pc:spChg chg="add mod">
          <ac:chgData name="Kuba Wisniewski" userId="3f44b0fa8d659153" providerId="LiveId" clId="{03068349-BE47-4CFD-83DB-EEB256B83B2B}" dt="2019-02-21T16:58:46.588" v="67" actId="20577"/>
          <ac:spMkLst>
            <pc:docMk/>
            <pc:sldMk cId="38762335" sldId="303"/>
            <ac:spMk id="5" creationId="{B3308392-DA8B-4237-A38C-C2A71CD69C3F}"/>
          </ac:spMkLst>
        </pc:spChg>
      </pc:sldChg>
      <pc:sldChg chg="addSp modSp">
        <pc:chgData name="Kuba Wisniewski" userId="3f44b0fa8d659153" providerId="LiveId" clId="{03068349-BE47-4CFD-83DB-EEB256B83B2B}" dt="2019-02-21T16:59:53.244" v="68" actId="122"/>
        <pc:sldMkLst>
          <pc:docMk/>
          <pc:sldMk cId="1017108523" sldId="304"/>
        </pc:sldMkLst>
        <pc:spChg chg="mod">
          <ac:chgData name="Kuba Wisniewski" userId="3f44b0fa8d659153" providerId="LiveId" clId="{03068349-BE47-4CFD-83DB-EEB256B83B2B}" dt="2019-02-21T16:59:53.244" v="68" actId="122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Kuba Wisniewski" userId="3f44b0fa8d659153" providerId="LiveId" clId="{03068349-BE47-4CFD-83DB-EEB256B83B2B}" dt="2019-02-21T16:59:53.244" v="68" actId="122"/>
          <ac:spMkLst>
            <pc:docMk/>
            <pc:sldMk cId="1017108523" sldId="304"/>
            <ac:spMk id="3" creationId="{3BBF367E-C7AF-465E-A4BE-02E0200021FF}"/>
          </ac:spMkLst>
        </pc:spChg>
        <pc:spChg chg="add mod">
          <ac:chgData name="Kuba Wisniewski" userId="3f44b0fa8d659153" providerId="LiveId" clId="{03068349-BE47-4CFD-83DB-EEB256B83B2B}" dt="2019-02-21T16:47:03.801" v="20" actId="20577"/>
          <ac:spMkLst>
            <pc:docMk/>
            <pc:sldMk cId="1017108523" sldId="304"/>
            <ac:spMk id="5" creationId="{9EA2418B-EFC5-46D6-B11E-44FEEFF0D7B8}"/>
          </ac:spMkLst>
        </pc:spChg>
        <pc:spChg chg="mod">
          <ac:chgData name="Kuba Wisniewski" userId="3f44b0fa8d659153" providerId="LiveId" clId="{03068349-BE47-4CFD-83DB-EEB256B83B2B}" dt="2019-02-21T16:59:53.244" v="68" actId="122"/>
          <ac:spMkLst>
            <pc:docMk/>
            <pc:sldMk cId="1017108523" sldId="304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3068349-BE47-4CFD-83DB-EEB256B83B2B}" dt="2019-02-21T16:47:12.156" v="22" actId="20577"/>
        <pc:sldMkLst>
          <pc:docMk/>
          <pc:sldMk cId="2899009314" sldId="305"/>
        </pc:sldMkLst>
        <pc:spChg chg="add mod">
          <ac:chgData name="Kuba Wisniewski" userId="3f44b0fa8d659153" providerId="LiveId" clId="{03068349-BE47-4CFD-83DB-EEB256B83B2B}" dt="2019-02-21T16:47:12.156" v="22" actId="20577"/>
          <ac:spMkLst>
            <pc:docMk/>
            <pc:sldMk cId="2899009314" sldId="305"/>
            <ac:spMk id="5" creationId="{30072698-8065-41D4-96A4-E3713D11CDEA}"/>
          </ac:spMkLst>
        </pc:spChg>
      </pc:sldChg>
      <pc:sldChg chg="addSp modSp">
        <pc:chgData name="Kuba Wisniewski" userId="3f44b0fa8d659153" providerId="LiveId" clId="{03068349-BE47-4CFD-83DB-EEB256B83B2B}" dt="2019-02-21T16:47:21.994" v="24" actId="20577"/>
        <pc:sldMkLst>
          <pc:docMk/>
          <pc:sldMk cId="4290508034" sldId="307"/>
        </pc:sldMkLst>
        <pc:spChg chg="add mod">
          <ac:chgData name="Kuba Wisniewski" userId="3f44b0fa8d659153" providerId="LiveId" clId="{03068349-BE47-4CFD-83DB-EEB256B83B2B}" dt="2019-02-21T16:47:21.994" v="24" actId="20577"/>
          <ac:spMkLst>
            <pc:docMk/>
            <pc:sldMk cId="4290508034" sldId="307"/>
            <ac:spMk id="5" creationId="{7069AF26-58BD-4451-A848-FA7AC2545515}"/>
          </ac:spMkLst>
        </pc:spChg>
      </pc:sldChg>
      <pc:sldChg chg="addSp modSp">
        <pc:chgData name="Kuba Wisniewski" userId="3f44b0fa8d659153" providerId="LiveId" clId="{03068349-BE47-4CFD-83DB-EEB256B83B2B}" dt="2019-02-21T16:50:44.517" v="61" actId="20577"/>
        <pc:sldMkLst>
          <pc:docMk/>
          <pc:sldMk cId="1120517869" sldId="308"/>
        </pc:sldMkLst>
        <pc:spChg chg="add mod">
          <ac:chgData name="Kuba Wisniewski" userId="3f44b0fa8d659153" providerId="LiveId" clId="{03068349-BE47-4CFD-83DB-EEB256B83B2B}" dt="2019-02-21T16:50:44.517" v="61" actId="20577"/>
          <ac:spMkLst>
            <pc:docMk/>
            <pc:sldMk cId="1120517869" sldId="308"/>
            <ac:spMk id="5" creationId="{44F1D045-A1D7-4B78-AA6A-748A654FD84B}"/>
          </ac:spMkLst>
        </pc:spChg>
      </pc:sldChg>
      <pc:sldChg chg="addSp modSp">
        <pc:chgData name="Kuba Wisniewski" userId="3f44b0fa8d659153" providerId="LiveId" clId="{03068349-BE47-4CFD-83DB-EEB256B83B2B}" dt="2019-02-21T16:51:13.469" v="65" actId="20577"/>
        <pc:sldMkLst>
          <pc:docMk/>
          <pc:sldMk cId="2522068357" sldId="309"/>
        </pc:sldMkLst>
        <pc:spChg chg="add mod">
          <ac:chgData name="Kuba Wisniewski" userId="3f44b0fa8d659153" providerId="LiveId" clId="{03068349-BE47-4CFD-83DB-EEB256B83B2B}" dt="2019-02-21T16:51:13.469" v="65" actId="20577"/>
          <ac:spMkLst>
            <pc:docMk/>
            <pc:sldMk cId="2522068357" sldId="309"/>
            <ac:spMk id="5" creationId="{A5D04334-9136-4806-BC16-853140B52AE5}"/>
          </ac:spMkLst>
        </pc:spChg>
      </pc:sldChg>
    </pc:docChg>
  </pc:docChgLst>
  <pc:docChgLst>
    <pc:chgData name="Adrianna Wójcik" userId="79ffcff6ed223502" providerId="Windows Live" clId="Web-{AAC9FB76-0B53-49C8-8FE3-FDB63D93B93D}"/>
    <pc:docChg chg="modSld modMainMaster">
      <pc:chgData name="Adrianna Wójcik" userId="79ffcff6ed223502" providerId="Windows Live" clId="Web-{AAC9FB76-0B53-49C8-8FE3-FDB63D93B93D}" dt="2019-01-29T09:02:07.510" v="244" actId="1076"/>
      <pc:docMkLst>
        <pc:docMk/>
      </pc:docMkLst>
      <pc:sldChg chg="modSp mod">
        <pc:chgData name="Adrianna Wójcik" userId="79ffcff6ed223502" providerId="Windows Live" clId="Web-{AAC9FB76-0B53-49C8-8FE3-FDB63D93B93D}" dt="2019-01-29T08:48:20.954" v="81" actId="14100"/>
        <pc:sldMkLst>
          <pc:docMk/>
          <pc:sldMk cId="352568138" sldId="258"/>
        </pc:sldMkLst>
        <pc:spChg chg="mod">
          <ac:chgData name="Adrianna Wójcik" userId="79ffcff6ed223502" providerId="Windows Live" clId="Web-{AAC9FB76-0B53-49C8-8FE3-FDB63D93B93D}" dt="2019-01-29T08:48:02.906" v="78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8:11.219" v="79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8:20.954" v="81" actId="14100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8:44.563" v="84" actId="1076"/>
        <pc:sldMkLst>
          <pc:docMk/>
          <pc:sldMk cId="2610562718" sldId="260"/>
        </pc:sldMkLst>
        <pc:spChg chg="mod">
          <ac:chgData name="Adrianna Wójcik" userId="79ffcff6ed223502" providerId="Windows Live" clId="Web-{AAC9FB76-0B53-49C8-8FE3-FDB63D93B93D}" dt="2019-01-29T08:48:32.314" v="82" actId="14100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8:38.391" v="83" actId="14100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8:44.563" v="84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 setBg">
        <pc:chgData name="Adrianna Wójcik" userId="79ffcff6ed223502" providerId="Windows Live" clId="Web-{AAC9FB76-0B53-49C8-8FE3-FDB63D93B93D}" dt="2019-01-29T08:41:36.496" v="4" actId="1076"/>
        <pc:sldMkLst>
          <pc:docMk/>
          <pc:sldMk cId="684914489" sldId="262"/>
        </pc:sldMkLst>
        <pc:spChg chg="mod">
          <ac:chgData name="Adrianna Wójcik" userId="79ffcff6ed223502" providerId="Windows Live" clId="Web-{AAC9FB76-0B53-49C8-8FE3-FDB63D93B93D}" dt="2019-01-29T08:41:20.855" v="2" actId="1410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1:30.402" v="3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1:36.496" v="4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9:09.914" v="207" actId="1076"/>
        <pc:sldMkLst>
          <pc:docMk/>
          <pc:sldMk cId="2009182012" sldId="263"/>
        </pc:sldMkLst>
        <pc:spChg chg="mod">
          <ac:chgData name="Adrianna Wójcik" userId="79ffcff6ed223502" providerId="Windows Live" clId="Web-{AAC9FB76-0B53-49C8-8FE3-FDB63D93B93D}" dt="2019-01-29T08:58:59.039" v="205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9:05.680" v="206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9:09.914" v="207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9:58.149" v="221" actId="20577"/>
        <pc:sldMkLst>
          <pc:docMk/>
          <pc:sldMk cId="3966047843" sldId="265"/>
        </pc:sldMkLst>
        <pc:spChg chg="mod">
          <ac:chgData name="Adrianna Wójcik" userId="79ffcff6ed223502" providerId="Windows Live" clId="Web-{AAC9FB76-0B53-49C8-8FE3-FDB63D93B93D}" dt="2019-01-29T08:59:25.195" v="213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9:37.992" v="216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9:58.149" v="221" actId="20577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9:35.689" v="93" actId="1076"/>
        <pc:sldMkLst>
          <pc:docMk/>
          <pc:sldMk cId="912130363" sldId="267"/>
        </pc:sldMkLst>
        <pc:spChg chg="mod">
          <ac:chgData name="Adrianna Wójcik" userId="79ffcff6ed223502" providerId="Windows Live" clId="Web-{AAC9FB76-0B53-49C8-8FE3-FDB63D93B93D}" dt="2019-01-29T08:49:13.438" v="89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9:18.892" v="90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9:35.689" v="93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0:13.298" v="97" actId="1076"/>
        <pc:sldMkLst>
          <pc:docMk/>
          <pc:sldMk cId="2048691521" sldId="268"/>
        </pc:sldMkLst>
        <pc:spChg chg="mod">
          <ac:chgData name="Adrianna Wójcik" userId="79ffcff6ed223502" providerId="Windows Live" clId="Web-{AAC9FB76-0B53-49C8-8FE3-FDB63D93B93D}" dt="2019-01-29T08:50:03.345" v="95" actId="1076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0:08.111" v="96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0:13.298" v="97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1:56.293" v="8" actId="1076"/>
        <pc:sldMkLst>
          <pc:docMk/>
          <pc:sldMk cId="1701544960" sldId="269"/>
        </pc:sldMkLst>
        <pc:spChg chg="mod">
          <ac:chgData name="Adrianna Wójcik" userId="79ffcff6ed223502" providerId="Windows Live" clId="Web-{AAC9FB76-0B53-49C8-8FE3-FDB63D93B93D}" dt="2019-01-29T08:41:44.699" v="6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1:51.449" v="7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1:56.293" v="8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1:36.487" v="112" actId="1076"/>
        <pc:sldMkLst>
          <pc:docMk/>
          <pc:sldMk cId="412673396" sldId="270"/>
        </pc:sldMkLst>
        <pc:spChg chg="mod">
          <ac:chgData name="Adrianna Wójcik" userId="79ffcff6ed223502" providerId="Windows Live" clId="Web-{AAC9FB76-0B53-49C8-8FE3-FDB63D93B93D}" dt="2019-01-29T08:50:38.236" v="102" actId="1076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1:36.487" v="112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1:14.315" v="107" actId="14100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2:26.394" v="124" actId="1076"/>
        <pc:sldMkLst>
          <pc:docMk/>
          <pc:sldMk cId="3044692101" sldId="271"/>
        </pc:sldMkLst>
        <pc:spChg chg="mod">
          <ac:chgData name="Adrianna Wójcik" userId="79ffcff6ed223502" providerId="Windows Live" clId="Web-{AAC9FB76-0B53-49C8-8FE3-FDB63D93B93D}" dt="2019-01-29T08:51:50.003" v="114" actId="1410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2:04.628" v="117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2:26.394" v="124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2:59.910" v="131" actId="1076"/>
        <pc:sldMkLst>
          <pc:docMk/>
          <pc:sldMk cId="2874104952" sldId="272"/>
        </pc:sldMkLst>
        <pc:spChg chg="mod">
          <ac:chgData name="Adrianna Wójcik" userId="79ffcff6ed223502" providerId="Windows Live" clId="Web-{AAC9FB76-0B53-49C8-8FE3-FDB63D93B93D}" dt="2019-01-29T08:52:43.675" v="127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2:53.675" v="130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2:59.910" v="131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3:57.051" v="145" actId="1076"/>
        <pc:sldMkLst>
          <pc:docMk/>
          <pc:sldMk cId="2186872378" sldId="273"/>
        </pc:sldMkLst>
        <pc:spChg chg="mod">
          <ac:chgData name="Adrianna Wójcik" userId="79ffcff6ed223502" providerId="Windows Live" clId="Web-{AAC9FB76-0B53-49C8-8FE3-FDB63D93B93D}" dt="2019-01-29T08:53:05.847" v="132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3:23.832" v="135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3:57.051" v="145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4:51.286" v="157" actId="1076"/>
        <pc:sldMkLst>
          <pc:docMk/>
          <pc:sldMk cId="1638805795" sldId="274"/>
        </pc:sldMkLst>
        <pc:spChg chg="mod">
          <ac:chgData name="Adrianna Wójcik" userId="79ffcff6ed223502" providerId="Windows Live" clId="Web-{AAC9FB76-0B53-49C8-8FE3-FDB63D93B93D}" dt="2019-01-29T08:54:16.801" v="151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4:41.536" v="155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4:51.286" v="157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5:29.756" v="165" actId="1076"/>
        <pc:sldMkLst>
          <pc:docMk/>
          <pc:sldMk cId="1992069397" sldId="276"/>
        </pc:sldMkLst>
        <pc:spChg chg="mod">
          <ac:chgData name="Adrianna Wójcik" userId="79ffcff6ed223502" providerId="Windows Live" clId="Web-{AAC9FB76-0B53-49C8-8FE3-FDB63D93B93D}" dt="2019-01-29T08:54:59.927" v="159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5:11.630" v="162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5:29.756" v="165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6:21.756" v="173" actId="1076"/>
        <pc:sldMkLst>
          <pc:docMk/>
          <pc:sldMk cId="1367049764" sldId="277"/>
        </pc:sldMkLst>
        <pc:spChg chg="mod">
          <ac:chgData name="Adrianna Wójcik" userId="79ffcff6ed223502" providerId="Windows Live" clId="Web-{AAC9FB76-0B53-49C8-8FE3-FDB63D93B93D}" dt="2019-01-29T08:55:52.396" v="168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6:16.959" v="172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6:21.756" v="173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2:14.168" v="10" actId="1076"/>
        <pc:sldMkLst>
          <pc:docMk/>
          <pc:sldMk cId="789960919" sldId="278"/>
        </pc:sldMkLst>
        <pc:spChg chg="mod">
          <ac:chgData name="Adrianna Wójcik" userId="79ffcff6ed223502" providerId="Windows Live" clId="Web-{AAC9FB76-0B53-49C8-8FE3-FDB63D93B93D}" dt="2019-01-29T08:42:14.168" v="10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2:08.105" v="9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6:43.647" v="177" actId="1076"/>
        <pc:sldMkLst>
          <pc:docMk/>
          <pc:sldMk cId="2227950191" sldId="279"/>
        </pc:sldMkLst>
        <pc:spChg chg="mod">
          <ac:chgData name="Adrianna Wójcik" userId="79ffcff6ed223502" providerId="Windows Live" clId="Web-{AAC9FB76-0B53-49C8-8FE3-FDB63D93B93D}" dt="2019-01-29T08:56:32.303" v="175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6:38.162" v="176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6:43.647" v="177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7:22.725" v="183" actId="1076"/>
        <pc:sldMkLst>
          <pc:docMk/>
          <pc:sldMk cId="1718729475" sldId="280"/>
        </pc:sldMkLst>
        <pc:spChg chg="mod">
          <ac:chgData name="Adrianna Wójcik" userId="79ffcff6ed223502" providerId="Windows Live" clId="Web-{AAC9FB76-0B53-49C8-8FE3-FDB63D93B93D}" dt="2019-01-29T08:57:06.959" v="181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7:22.725" v="183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7:13.835" v="182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58:17.605" v="199" actId="14100"/>
        <pc:sldMkLst>
          <pc:docMk/>
          <pc:sldMk cId="2123444869" sldId="281"/>
        </pc:sldMkLst>
        <pc:spChg chg="mod">
          <ac:chgData name="Adrianna Wójcik" userId="79ffcff6ed223502" providerId="Windows Live" clId="Web-{AAC9FB76-0B53-49C8-8FE3-FDB63D93B93D}" dt="2019-01-29T08:58:04.913" v="196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58:08.804" v="197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58:17.605" v="199" actId="14100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9:01:36.884" v="239" actId="1076"/>
        <pc:sldMkLst>
          <pc:docMk/>
          <pc:sldMk cId="3939180489" sldId="282"/>
        </pc:sldMkLst>
        <pc:spChg chg="mod">
          <ac:chgData name="Adrianna Wójcik" userId="79ffcff6ed223502" providerId="Windows Live" clId="Web-{AAC9FB76-0B53-49C8-8FE3-FDB63D93B93D}" dt="2019-01-29T09:01:16.587" v="235" actId="1410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9:01:24.884" v="237" actId="14100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9:01:36.884" v="239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2:47.325" v="16" actId="1076"/>
        <pc:sldMkLst>
          <pc:docMk/>
          <pc:sldMk cId="2475006208" sldId="285"/>
        </pc:sldMkLst>
        <pc:spChg chg="mod">
          <ac:chgData name="Adrianna Wójcik" userId="79ffcff6ed223502" providerId="Windows Live" clId="Web-{AAC9FB76-0B53-49C8-8FE3-FDB63D93B93D}" dt="2019-01-29T08:42:39.481" v="15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2:47.325" v="16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7:23" v="74" actId="14100"/>
        <pc:sldMkLst>
          <pc:docMk/>
          <pc:sldMk cId="3198574478" sldId="288"/>
        </pc:sldMkLst>
        <pc:spChg chg="mod">
          <ac:chgData name="Adrianna Wójcik" userId="79ffcff6ed223502" providerId="Windows Live" clId="Web-{AAC9FB76-0B53-49C8-8FE3-FDB63D93B93D}" dt="2019-01-29T08:46:42.874" v="65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6:52.077" v="67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7:23" v="74" actId="14100"/>
          <ac:spMkLst>
            <pc:docMk/>
            <pc:sldMk cId="3198574478" sldId="28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3:07.606" v="20" actId="1076"/>
        <pc:sldMkLst>
          <pc:docMk/>
          <pc:sldMk cId="813261814" sldId="297"/>
        </pc:sldMkLst>
        <pc:spChg chg="mod">
          <ac:chgData name="Adrianna Wójcik" userId="79ffcff6ed223502" providerId="Windows Live" clId="Web-{AAC9FB76-0B53-49C8-8FE3-FDB63D93B93D}" dt="2019-01-29T08:42:57.762" v="18" actId="1076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3:02.247" v="19" actId="1076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3:07.606" v="20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3:41.606" v="26" actId="1076"/>
        <pc:sldMkLst>
          <pc:docMk/>
          <pc:sldMk cId="2721675640" sldId="298"/>
        </pc:sldMkLst>
        <pc:spChg chg="mod">
          <ac:chgData name="Adrianna Wójcik" userId="79ffcff6ed223502" providerId="Windows Live" clId="Web-{AAC9FB76-0B53-49C8-8FE3-FDB63D93B93D}" dt="2019-01-29T08:43:25.997" v="24" actId="14100"/>
          <ac:spMkLst>
            <pc:docMk/>
            <pc:sldMk cId="2721675640" sldId="298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3:33.669" v="25" actId="14100"/>
          <ac:spMkLst>
            <pc:docMk/>
            <pc:sldMk cId="2721675640" sldId="29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3:41.606" v="26" actId="1076"/>
          <ac:spMkLst>
            <pc:docMk/>
            <pc:sldMk cId="2721675640" sldId="29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4:00.890" v="31" actId="1076"/>
        <pc:sldMkLst>
          <pc:docMk/>
          <pc:sldMk cId="3489555941" sldId="301"/>
        </pc:sldMkLst>
        <pc:spChg chg="mod">
          <ac:chgData name="Adrianna Wójcik" userId="79ffcff6ed223502" providerId="Windows Live" clId="Web-{AAC9FB76-0B53-49C8-8FE3-FDB63D93B93D}" dt="2019-01-29T08:43:52.513" v="29" actId="14100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3:56.638" v="30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4:00.890" v="31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4:37.826" v="37" actId="14100"/>
        <pc:sldMkLst>
          <pc:docMk/>
          <pc:sldMk cId="1930168449" sldId="302"/>
        </pc:sldMkLst>
        <pc:spChg chg="mod">
          <ac:chgData name="Adrianna Wójcik" userId="79ffcff6ed223502" providerId="Windows Live" clId="Web-{AAC9FB76-0B53-49C8-8FE3-FDB63D93B93D}" dt="2019-01-29T08:44:21.998" v="33" actId="14100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4:37.826" v="37" actId="14100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4:30.717" v="35" actId="14100"/>
          <ac:spMkLst>
            <pc:docMk/>
            <pc:sldMk cId="1930168449" sldId="30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5:09.920" v="44" actId="1076"/>
        <pc:sldMkLst>
          <pc:docMk/>
          <pc:sldMk cId="38762335" sldId="303"/>
        </pc:sldMkLst>
        <pc:spChg chg="mod">
          <ac:chgData name="Adrianna Wójcik" userId="79ffcff6ed223502" providerId="Windows Live" clId="Web-{AAC9FB76-0B53-49C8-8FE3-FDB63D93B93D}" dt="2019-01-29T08:44:58.826" v="41" actId="1076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5:05.061" v="43" actId="14100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5:09.920" v="44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5:32.952" v="49" actId="1076"/>
        <pc:sldMkLst>
          <pc:docMk/>
          <pc:sldMk cId="1017108523" sldId="304"/>
        </pc:sldMkLst>
        <pc:spChg chg="mod">
          <ac:chgData name="Adrianna Wójcik" userId="79ffcff6ed223502" providerId="Windows Live" clId="Web-{AAC9FB76-0B53-49C8-8FE3-FDB63D93B93D}" dt="2019-01-29T08:45:25.358" v="47" actId="1076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5:29.670" v="48" actId="1076"/>
          <ac:spMkLst>
            <pc:docMk/>
            <pc:sldMk cId="1017108523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5:32.952" v="49" actId="1076"/>
          <ac:spMkLst>
            <pc:docMk/>
            <pc:sldMk cId="1017108523" sldId="30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6:00.967" v="54" actId="1076"/>
        <pc:sldMkLst>
          <pc:docMk/>
          <pc:sldMk cId="2899009314" sldId="305"/>
        </pc:sldMkLst>
        <pc:spChg chg="mod">
          <ac:chgData name="Adrianna Wójcik" userId="79ffcff6ed223502" providerId="Windows Live" clId="Web-{AAC9FB76-0B53-49C8-8FE3-FDB63D93B93D}" dt="2019-01-29T08:45:43.623" v="51" actId="1076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5:55.280" v="53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6:00.967" v="54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8:46:32.640" v="63" actId="1076"/>
        <pc:sldMkLst>
          <pc:docMk/>
          <pc:sldMk cId="4290508034" sldId="307"/>
        </pc:sldMkLst>
        <pc:spChg chg="mod">
          <ac:chgData name="Adrianna Wójcik" userId="79ffcff6ed223502" providerId="Windows Live" clId="Web-{AAC9FB76-0B53-49C8-8FE3-FDB63D93B93D}" dt="2019-01-29T08:46:19.905" v="59" actId="1076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8:46:27.515" v="61" actId="14100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8:46:32.640" v="63" actId="1076"/>
          <ac:spMkLst>
            <pc:docMk/>
            <pc:sldMk cId="4290508034" sldId="30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9:00:49.884" v="232" actId="1076"/>
        <pc:sldMkLst>
          <pc:docMk/>
          <pc:sldMk cId="1120517869" sldId="308"/>
        </pc:sldMkLst>
        <pc:spChg chg="mod">
          <ac:chgData name="Adrianna Wójcik" userId="79ffcff6ed223502" providerId="Windows Live" clId="Web-{AAC9FB76-0B53-49C8-8FE3-FDB63D93B93D}" dt="2019-01-29T09:00:39.087" v="230" actId="1076"/>
          <ac:spMkLst>
            <pc:docMk/>
            <pc:sldMk cId="1120517869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9:00:45.275" v="231" actId="1076"/>
          <ac:spMkLst>
            <pc:docMk/>
            <pc:sldMk cId="1120517869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9:00:49.884" v="232" actId="1076"/>
          <ac:spMkLst>
            <pc:docMk/>
            <pc:sldMk cId="1120517869" sldId="30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AAC9FB76-0B53-49C8-8FE3-FDB63D93B93D}" dt="2019-01-29T09:02:07.510" v="244" actId="1076"/>
        <pc:sldMkLst>
          <pc:docMk/>
          <pc:sldMk cId="2522068357" sldId="309"/>
        </pc:sldMkLst>
        <pc:spChg chg="mod">
          <ac:chgData name="Adrianna Wójcik" userId="79ffcff6ed223502" providerId="Windows Live" clId="Web-{AAC9FB76-0B53-49C8-8FE3-FDB63D93B93D}" dt="2019-01-29T09:01:51.838" v="241" actId="1076"/>
          <ac:spMkLst>
            <pc:docMk/>
            <pc:sldMk cId="2522068357" sldId="309"/>
            <ac:spMk id="2" creationId="{0C7260E8-6F4C-4B52-8C05-5E81C8C0AC8E}"/>
          </ac:spMkLst>
        </pc:spChg>
        <pc:spChg chg="mod">
          <ac:chgData name="Adrianna Wójcik" userId="79ffcff6ed223502" providerId="Windows Live" clId="Web-{AAC9FB76-0B53-49C8-8FE3-FDB63D93B93D}" dt="2019-01-29T09:02:01.119" v="243" actId="14100"/>
          <ac:spMkLst>
            <pc:docMk/>
            <pc:sldMk cId="2522068357" sldId="309"/>
            <ac:spMk id="3" creationId="{3BBF367E-C7AF-465E-A4BE-02E0200021FF}"/>
          </ac:spMkLst>
        </pc:spChg>
        <pc:spChg chg="mod">
          <ac:chgData name="Adrianna Wójcik" userId="79ffcff6ed223502" providerId="Windows Live" clId="Web-{AAC9FB76-0B53-49C8-8FE3-FDB63D93B93D}" dt="2019-01-29T09:02:07.510" v="244" actId="1076"/>
          <ac:spMkLst>
            <pc:docMk/>
            <pc:sldMk cId="2522068357" sldId="309"/>
            <ac:spMk id="6" creationId="{AF4B846A-47B4-4043-9783-413B6B743F08}"/>
          </ac:spMkLst>
        </pc:spChg>
      </pc:sldChg>
      <pc:sldMasterChg chg="mod setBg modSldLayout">
        <pc:chgData name="Adrianna Wójcik" userId="79ffcff6ed223502" providerId="Windows Live" clId="Web-{AAC9FB76-0B53-49C8-8FE3-FDB63D93B93D}" dt="2019-01-29T08:41:11.855" v="1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AAC9FB76-0B53-49C8-8FE3-FDB63D93B93D}" dt="2019-01-29T08:41:11.855" v="1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D7312B77-DEFF-4A29-9E52-D9BA6A43A244}"/>
    <pc:docChg chg="mod modSld modMainMaster setSldSz">
      <pc:chgData name="Adrianna Wójcik" userId="79ffcff6ed223502" providerId="Windows Live" clId="Web-{D7312B77-DEFF-4A29-9E52-D9BA6A43A244}" dt="2019-02-12T06:25:58.410" v="183" actId="20577"/>
      <pc:docMkLst>
        <pc:docMk/>
      </pc:docMkLst>
      <pc:sldChg chg="modSp">
        <pc:chgData name="Adrianna Wójcik" userId="79ffcff6ed223502" providerId="Windows Live" clId="Web-{D7312B77-DEFF-4A29-9E52-D9BA6A43A244}" dt="2019-02-12T06:23:08.346" v="85" actId="20577"/>
        <pc:sldMkLst>
          <pc:docMk/>
          <pc:sldMk cId="352568138" sldId="258"/>
        </pc:sldMkLst>
        <pc:spChg chg="mod">
          <ac:chgData name="Adrianna Wójcik" userId="79ffcff6ed223502" providerId="Windows Live" clId="Web-{D7312B77-DEFF-4A29-9E52-D9BA6A43A244}" dt="2019-02-12T06:23:08.315" v="82" actId="20577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08.331" v="83" actId="20577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08.346" v="85" actId="20577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3:13.596" v="91" actId="20577"/>
        <pc:sldMkLst>
          <pc:docMk/>
          <pc:sldMk cId="2610562718" sldId="260"/>
        </pc:sldMkLst>
        <pc:spChg chg="mod">
          <ac:chgData name="Adrianna Wójcik" userId="79ffcff6ed223502" providerId="Windows Live" clId="Web-{D7312B77-DEFF-4A29-9E52-D9BA6A43A244}" dt="2019-02-12T06:23:13.581" v="87" actId="20577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13.581" v="89" actId="20577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13.596" v="91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1:53.330" v="23" actId="1076"/>
        <pc:sldMkLst>
          <pc:docMk/>
          <pc:sldMk cId="684914489" sldId="262"/>
        </pc:sldMkLst>
        <pc:spChg chg="mod">
          <ac:chgData name="Adrianna Wójcik" userId="79ffcff6ed223502" providerId="Windows Live" clId="Web-{D7312B77-DEFF-4A29-9E52-D9BA6A43A244}" dt="2019-02-12T06:21:42.752" v="21" actId="1410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1:47.799" v="22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1:53.330" v="23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34.941" v="162" actId="20577"/>
        <pc:sldMkLst>
          <pc:docMk/>
          <pc:sldMk cId="2009182012" sldId="263"/>
        </pc:sldMkLst>
        <pc:spChg chg="mod">
          <ac:chgData name="Adrianna Wójcik" userId="79ffcff6ed223502" providerId="Windows Live" clId="Web-{D7312B77-DEFF-4A29-9E52-D9BA6A43A244}" dt="2019-02-12T06:25:34.925" v="159" actId="20577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34.941" v="160" actId="20577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34.941" v="162" actId="20577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42.019" v="168" actId="20577"/>
        <pc:sldMkLst>
          <pc:docMk/>
          <pc:sldMk cId="3966047843" sldId="265"/>
        </pc:sldMkLst>
        <pc:spChg chg="mod">
          <ac:chgData name="Adrianna Wójcik" userId="79ffcff6ed223502" providerId="Windows Live" clId="Web-{D7312B77-DEFF-4A29-9E52-D9BA6A43A244}" dt="2019-02-12T06:25:41.988" v="164" actId="20577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42.004" v="166" actId="20577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42.019" v="168" actId="20577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3:40.893" v="98" actId="1076"/>
        <pc:sldMkLst>
          <pc:docMk/>
          <pc:sldMk cId="912130363" sldId="267"/>
        </pc:sldMkLst>
        <pc:spChg chg="mod">
          <ac:chgData name="Adrianna Wójcik" userId="79ffcff6ed223502" providerId="Windows Live" clId="Web-{D7312B77-DEFF-4A29-9E52-D9BA6A43A244}" dt="2019-02-12T06:23:40.893" v="98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20.128" v="94" actId="20577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20.143" v="96" actId="20577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3:46.581" v="103" actId="20577"/>
        <pc:sldMkLst>
          <pc:docMk/>
          <pc:sldMk cId="2048691521" sldId="268"/>
        </pc:sldMkLst>
        <pc:spChg chg="mod">
          <ac:chgData name="Adrianna Wójcik" userId="79ffcff6ed223502" providerId="Windows Live" clId="Web-{D7312B77-DEFF-4A29-9E52-D9BA6A43A244}" dt="2019-02-12T06:23:46.565" v="99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46.581" v="101" actId="20577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46.581" v="103" actId="20577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1:58.580" v="28" actId="20577"/>
        <pc:sldMkLst>
          <pc:docMk/>
          <pc:sldMk cId="1701544960" sldId="269"/>
        </pc:sldMkLst>
        <pc:spChg chg="mod">
          <ac:chgData name="Adrianna Wójcik" userId="79ffcff6ed223502" providerId="Windows Live" clId="Web-{D7312B77-DEFF-4A29-9E52-D9BA6A43A244}" dt="2019-02-12T06:21:58.565" v="24" actId="20577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1:58.580" v="26" actId="20577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1:58.580" v="28" actId="20577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3:53.784" v="107" actId="20577"/>
        <pc:sldMkLst>
          <pc:docMk/>
          <pc:sldMk cId="412673396" sldId="270"/>
        </pc:sldMkLst>
        <pc:spChg chg="mod">
          <ac:chgData name="Adrianna Wójcik" userId="79ffcff6ed223502" providerId="Windows Live" clId="Web-{D7312B77-DEFF-4A29-9E52-D9BA6A43A244}" dt="2019-02-12T06:23:53.753" v="105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53.768" v="106" actId="20577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53.784" v="107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3:58.534" v="112" actId="20577"/>
        <pc:sldMkLst>
          <pc:docMk/>
          <pc:sldMk cId="3044692101" sldId="271"/>
        </pc:sldMkLst>
        <pc:spChg chg="mod">
          <ac:chgData name="Adrianna Wójcik" userId="79ffcff6ed223502" providerId="Windows Live" clId="Web-{D7312B77-DEFF-4A29-9E52-D9BA6A43A244}" dt="2019-02-12T06:23:58.503" v="109" actId="20577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3:58.518" v="110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3:58.534" v="112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4:04.847" v="117" actId="20577"/>
        <pc:sldMkLst>
          <pc:docMk/>
          <pc:sldMk cId="2874104952" sldId="272"/>
        </pc:sldMkLst>
        <pc:spChg chg="mod">
          <ac:chgData name="Adrianna Wójcik" userId="79ffcff6ed223502" providerId="Windows Live" clId="Web-{D7312B77-DEFF-4A29-9E52-D9BA6A43A244}" dt="2019-02-12T06:24:04.815" v="113" actId="20577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4:04.831" v="115" actId="20577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4:04.847" v="117" actId="20577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4:45.534" v="128" actId="1076"/>
        <pc:sldMkLst>
          <pc:docMk/>
          <pc:sldMk cId="2186872378" sldId="273"/>
        </pc:sldMkLst>
        <pc:spChg chg="mod">
          <ac:chgData name="Adrianna Wójcik" userId="79ffcff6ed223502" providerId="Windows Live" clId="Web-{D7312B77-DEFF-4A29-9E52-D9BA6A43A244}" dt="2019-02-12T06:24:09.644" v="118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4:21.675" v="123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4:45.534" v="128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4:51.003" v="132" actId="20577"/>
        <pc:sldMkLst>
          <pc:docMk/>
          <pc:sldMk cId="1638805795" sldId="274"/>
        </pc:sldMkLst>
        <pc:spChg chg="mod">
          <ac:chgData name="Adrianna Wójcik" userId="79ffcff6ed223502" providerId="Windows Live" clId="Web-{D7312B77-DEFF-4A29-9E52-D9BA6A43A244}" dt="2019-02-12T06:24:50.972" v="129" actId="20577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4:50.988" v="131" actId="20577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4:51.003" v="132" actId="20577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4:58.159" v="137" actId="20577"/>
        <pc:sldMkLst>
          <pc:docMk/>
          <pc:sldMk cId="1992069397" sldId="276"/>
        </pc:sldMkLst>
        <pc:spChg chg="mod">
          <ac:chgData name="Adrianna Wójcik" userId="79ffcff6ed223502" providerId="Windows Live" clId="Web-{D7312B77-DEFF-4A29-9E52-D9BA6A43A244}" dt="2019-02-12T06:24:58.128" v="134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4:58.144" v="135" actId="20577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4:58.159" v="137" actId="20577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04.644" v="142" actId="20577"/>
        <pc:sldMkLst>
          <pc:docMk/>
          <pc:sldMk cId="1367049764" sldId="277"/>
        </pc:sldMkLst>
        <pc:spChg chg="mod">
          <ac:chgData name="Adrianna Wójcik" userId="79ffcff6ed223502" providerId="Windows Live" clId="Web-{D7312B77-DEFF-4A29-9E52-D9BA6A43A244}" dt="2019-02-12T06:25:04.613" v="139" actId="20577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04.628" v="140" actId="20577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04.644" v="142" actId="20577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06.908" v="33" actId="20577"/>
        <pc:sldMkLst>
          <pc:docMk/>
          <pc:sldMk cId="789960919" sldId="278"/>
        </pc:sldMkLst>
        <pc:spChg chg="mod">
          <ac:chgData name="Adrianna Wójcik" userId="79ffcff6ed223502" providerId="Windows Live" clId="Web-{D7312B77-DEFF-4A29-9E52-D9BA6A43A244}" dt="2019-02-12T06:22:06.893" v="30" actId="20577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06.908" v="31" actId="20577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06.908" v="33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09.675" v="147" actId="20577"/>
        <pc:sldMkLst>
          <pc:docMk/>
          <pc:sldMk cId="2227950191" sldId="279"/>
        </pc:sldMkLst>
        <pc:spChg chg="mod">
          <ac:chgData name="Adrianna Wójcik" userId="79ffcff6ed223502" providerId="Windows Live" clId="Web-{D7312B77-DEFF-4A29-9E52-D9BA6A43A244}" dt="2019-02-12T06:25:09.644" v="144" actId="20577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09.660" v="145" actId="20577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09.675" v="147" actId="20577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16.331" v="152" actId="20577"/>
        <pc:sldMkLst>
          <pc:docMk/>
          <pc:sldMk cId="1718729475" sldId="280"/>
        </pc:sldMkLst>
        <pc:spChg chg="mod">
          <ac:chgData name="Adrianna Wójcik" userId="79ffcff6ed223502" providerId="Windows Live" clId="Web-{D7312B77-DEFF-4A29-9E52-D9BA6A43A244}" dt="2019-02-12T06:25:16.300" v="149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16.316" v="151" actId="20577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16.331" v="152" actId="20577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25.066" v="157" actId="20577"/>
        <pc:sldMkLst>
          <pc:docMk/>
          <pc:sldMk cId="2123444869" sldId="281"/>
        </pc:sldMkLst>
        <pc:spChg chg="mod">
          <ac:chgData name="Adrianna Wójcik" userId="79ffcff6ed223502" providerId="Windows Live" clId="Web-{D7312B77-DEFF-4A29-9E52-D9BA6A43A244}" dt="2019-02-12T06:25:25.035" v="154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25.050" v="155" actId="20577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25.066" v="157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52.863" v="177" actId="20577"/>
        <pc:sldMkLst>
          <pc:docMk/>
          <pc:sldMk cId="3939180489" sldId="282"/>
        </pc:sldMkLst>
        <pc:spChg chg="mod">
          <ac:chgData name="Adrianna Wójcik" userId="79ffcff6ed223502" providerId="Windows Live" clId="Web-{D7312B77-DEFF-4A29-9E52-D9BA6A43A244}" dt="2019-02-12T06:25:52.832" v="174" actId="20577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52.847" v="175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52.863" v="177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11.705" v="38" actId="20577"/>
        <pc:sldMkLst>
          <pc:docMk/>
          <pc:sldMk cId="2475006208" sldId="285"/>
        </pc:sldMkLst>
        <pc:spChg chg="mod">
          <ac:chgData name="Adrianna Wójcik" userId="79ffcff6ed223502" providerId="Windows Live" clId="Web-{D7312B77-DEFF-4A29-9E52-D9BA6A43A244}" dt="2019-02-12T06:22:11.674" v="35" actId="20577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11.690" v="36" actId="2057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11.705" v="38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57.081" v="80" actId="20577"/>
        <pc:sldMkLst>
          <pc:docMk/>
          <pc:sldMk cId="3198574478" sldId="288"/>
        </pc:sldMkLst>
        <pc:spChg chg="mod">
          <ac:chgData name="Adrianna Wójcik" userId="79ffcff6ed223502" providerId="Windows Live" clId="Web-{D7312B77-DEFF-4A29-9E52-D9BA6A43A244}" dt="2019-02-12T06:22:57.049" v="77" actId="20577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57.065" v="79" actId="20577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57.081" v="80" actId="20577"/>
          <ac:spMkLst>
            <pc:docMk/>
            <pc:sldMk cId="3198574478" sldId="28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16.799" v="44" actId="20577"/>
        <pc:sldMkLst>
          <pc:docMk/>
          <pc:sldMk cId="813261814" sldId="297"/>
        </pc:sldMkLst>
        <pc:spChg chg="mod">
          <ac:chgData name="Adrianna Wójcik" userId="79ffcff6ed223502" providerId="Windows Live" clId="Web-{D7312B77-DEFF-4A29-9E52-D9BA6A43A244}" dt="2019-02-12T06:22:16.768" v="40" actId="20577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16.783" v="42" actId="20577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16.799" v="44" actId="20577"/>
          <ac:spMkLst>
            <pc:docMk/>
            <pc:sldMk cId="813261814" sldId="29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24.330" v="50" actId="20577"/>
        <pc:sldMkLst>
          <pc:docMk/>
          <pc:sldMk cId="2721675640" sldId="298"/>
        </pc:sldMkLst>
        <pc:spChg chg="mod">
          <ac:chgData name="Adrianna Wójcik" userId="79ffcff6ed223502" providerId="Windows Live" clId="Web-{D7312B77-DEFF-4A29-9E52-D9BA6A43A244}" dt="2019-02-12T06:22:24.299" v="46" actId="20577"/>
          <ac:spMkLst>
            <pc:docMk/>
            <pc:sldMk cId="2721675640" sldId="29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24.315" v="48" actId="20577"/>
          <ac:spMkLst>
            <pc:docMk/>
            <pc:sldMk cId="2721675640" sldId="29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24.330" v="50" actId="20577"/>
          <ac:spMkLst>
            <pc:docMk/>
            <pc:sldMk cId="2721675640" sldId="29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30.221" v="55" actId="20577"/>
        <pc:sldMkLst>
          <pc:docMk/>
          <pc:sldMk cId="3489555941" sldId="301"/>
        </pc:sldMkLst>
        <pc:spChg chg="mod">
          <ac:chgData name="Adrianna Wójcik" userId="79ffcff6ed223502" providerId="Windows Live" clId="Web-{D7312B77-DEFF-4A29-9E52-D9BA6A43A244}" dt="2019-02-12T06:22:30.205" v="52" actId="20577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30.205" v="53" actId="20577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30.221" v="55" actId="20577"/>
          <ac:spMkLst>
            <pc:docMk/>
            <pc:sldMk cId="3489555941" sldId="30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36.549" v="60" actId="20577"/>
        <pc:sldMkLst>
          <pc:docMk/>
          <pc:sldMk cId="1930168449" sldId="302"/>
        </pc:sldMkLst>
        <pc:spChg chg="mod">
          <ac:chgData name="Adrianna Wójcik" userId="79ffcff6ed223502" providerId="Windows Live" clId="Web-{D7312B77-DEFF-4A29-9E52-D9BA6A43A244}" dt="2019-02-12T06:22:36.534" v="57" actId="20577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36.549" v="58" actId="20577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36.549" v="60" actId="20577"/>
          <ac:spMkLst>
            <pc:docMk/>
            <pc:sldMk cId="1930168449" sldId="30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41.315" v="65" actId="20577"/>
        <pc:sldMkLst>
          <pc:docMk/>
          <pc:sldMk cId="38762335" sldId="303"/>
        </pc:sldMkLst>
        <pc:spChg chg="mod">
          <ac:chgData name="Adrianna Wójcik" userId="79ffcff6ed223502" providerId="Windows Live" clId="Web-{D7312B77-DEFF-4A29-9E52-D9BA6A43A244}" dt="2019-02-12T06:22:41.284" v="62" actId="20577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41.284" v="63" actId="20577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41.315" v="65" actId="20577"/>
          <ac:spMkLst>
            <pc:docMk/>
            <pc:sldMk cId="38762335" sldId="30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0:31.908" v="0"/>
        <pc:sldMkLst>
          <pc:docMk/>
          <pc:sldMk cId="1017108523" sldId="304"/>
        </pc:sldMkLst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k cId="1017108523" sldId="304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k cId="1017108523" sldId="30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45.159" v="70" actId="20577"/>
        <pc:sldMkLst>
          <pc:docMk/>
          <pc:sldMk cId="2899009314" sldId="305"/>
        </pc:sldMkLst>
        <pc:spChg chg="mod">
          <ac:chgData name="Adrianna Wójcik" userId="79ffcff6ed223502" providerId="Windows Live" clId="Web-{D7312B77-DEFF-4A29-9E52-D9BA6A43A244}" dt="2019-02-12T06:22:45.127" v="67" actId="20577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45.143" v="68" actId="20577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45.159" v="70" actId="20577"/>
          <ac:spMkLst>
            <pc:docMk/>
            <pc:sldMk cId="2899009314" sldId="30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2:53.299" v="75" actId="20577"/>
        <pc:sldMkLst>
          <pc:docMk/>
          <pc:sldMk cId="4290508034" sldId="307"/>
        </pc:sldMkLst>
        <pc:spChg chg="mod">
          <ac:chgData name="Adrianna Wójcik" userId="79ffcff6ed223502" providerId="Windows Live" clId="Web-{D7312B77-DEFF-4A29-9E52-D9BA6A43A244}" dt="2019-02-12T06:22:53.284" v="72" actId="20577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2:53.284" v="73" actId="20577"/>
          <ac:spMkLst>
            <pc:docMk/>
            <pc:sldMk cId="4290508034" sldId="307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2:53.299" v="75" actId="20577"/>
          <ac:spMkLst>
            <pc:docMk/>
            <pc:sldMk cId="4290508034" sldId="30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47.597" v="172" actId="20577"/>
        <pc:sldMkLst>
          <pc:docMk/>
          <pc:sldMk cId="1120517869" sldId="308"/>
        </pc:sldMkLst>
        <pc:spChg chg="mod">
          <ac:chgData name="Adrianna Wójcik" userId="79ffcff6ed223502" providerId="Windows Live" clId="Web-{D7312B77-DEFF-4A29-9E52-D9BA6A43A244}" dt="2019-02-12T06:25:47.582" v="169" actId="20577"/>
          <ac:spMkLst>
            <pc:docMk/>
            <pc:sldMk cId="1120517869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47.597" v="170" actId="20577"/>
          <ac:spMkLst>
            <pc:docMk/>
            <pc:sldMk cId="1120517869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47.597" v="172" actId="20577"/>
          <ac:spMkLst>
            <pc:docMk/>
            <pc:sldMk cId="1120517869" sldId="30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7312B77-DEFF-4A29-9E52-D9BA6A43A244}" dt="2019-02-12T06:25:58.410" v="182" actId="20577"/>
        <pc:sldMkLst>
          <pc:docMk/>
          <pc:sldMk cId="2522068357" sldId="309"/>
        </pc:sldMkLst>
        <pc:spChg chg="mod">
          <ac:chgData name="Adrianna Wójcik" userId="79ffcff6ed223502" providerId="Windows Live" clId="Web-{D7312B77-DEFF-4A29-9E52-D9BA6A43A244}" dt="2019-02-12T06:25:58.379" v="179" actId="20577"/>
          <ac:spMkLst>
            <pc:docMk/>
            <pc:sldMk cId="2522068357" sldId="309"/>
            <ac:spMk id="2" creationId="{0C7260E8-6F4C-4B52-8C05-5E81C8C0AC8E}"/>
          </ac:spMkLst>
        </pc:spChg>
        <pc:spChg chg="mod">
          <ac:chgData name="Adrianna Wójcik" userId="79ffcff6ed223502" providerId="Windows Live" clId="Web-{D7312B77-DEFF-4A29-9E52-D9BA6A43A244}" dt="2019-02-12T06:25:58.394" v="180" actId="20577"/>
          <ac:spMkLst>
            <pc:docMk/>
            <pc:sldMk cId="2522068357" sldId="309"/>
            <ac:spMk id="3" creationId="{3BBF367E-C7AF-465E-A4BE-02E0200021FF}"/>
          </ac:spMkLst>
        </pc:spChg>
        <pc:spChg chg="mod">
          <ac:chgData name="Adrianna Wójcik" userId="79ffcff6ed223502" providerId="Windows Live" clId="Web-{D7312B77-DEFF-4A29-9E52-D9BA6A43A244}" dt="2019-02-12T06:25:58.410" v="182" actId="20577"/>
          <ac:spMkLst>
            <pc:docMk/>
            <pc:sldMk cId="2522068357" sldId="309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D7312B77-DEFF-4A29-9E52-D9BA6A43A244}" dt="2019-02-12T06:20:31.908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D7312B77-DEFF-4A29-9E52-D9BA6A43A244}" dt="2019-02-12T06:20:31.908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7312B77-DEFF-4A29-9E52-D9BA6A43A244}" dt="2019-02-12T06:20:31.908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D7312B77-DEFF-4A29-9E52-D9BA6A43A244}" dt="2019-02-12T06:20:31.908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A7759-6394-47EE-A3EC-6817DC574EFF}" type="datetimeFigureOut">
              <a:rPr lang="pl-PL" smtClean="0"/>
              <a:t>21.02.2019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343150" y="1143000"/>
            <a:ext cx="2171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AE0A0-FBF9-4661-9D6B-B06D9B4BDE8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2200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0540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3715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8432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7438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4931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14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3115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719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8462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2385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7718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4587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531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709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2111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86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4963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07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320925" y="1143000"/>
            <a:ext cx="221615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2AE0A0-FBF9-4661-9D6B-B06D9B4BDE85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15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1019"/>
            </a:lvl1pPr>
            <a:lvl2pPr marL="194179" indent="0" algn="ctr">
              <a:buNone/>
              <a:defRPr sz="849"/>
            </a:lvl2pPr>
            <a:lvl3pPr marL="388359" indent="0" algn="ctr">
              <a:buNone/>
              <a:defRPr sz="764"/>
            </a:lvl3pPr>
            <a:lvl4pPr marL="582540" indent="0" algn="ctr">
              <a:buNone/>
              <a:defRPr sz="680"/>
            </a:lvl4pPr>
            <a:lvl5pPr marL="776719" indent="0" algn="ctr">
              <a:buNone/>
              <a:defRPr sz="680"/>
            </a:lvl5pPr>
            <a:lvl6pPr marL="970899" indent="0" algn="ctr">
              <a:buNone/>
              <a:defRPr sz="680"/>
            </a:lvl6pPr>
            <a:lvl7pPr marL="1165078" indent="0" algn="ctr">
              <a:buNone/>
              <a:defRPr sz="680"/>
            </a:lvl7pPr>
            <a:lvl8pPr marL="1359259" indent="0" algn="ctr">
              <a:buNone/>
              <a:defRPr sz="680"/>
            </a:lvl8pPr>
            <a:lvl9pPr marL="1553438" indent="0" algn="ctr">
              <a:buNone/>
              <a:defRPr sz="68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1019">
                <a:solidFill>
                  <a:schemeClr val="tx1"/>
                </a:solidFill>
              </a:defRPr>
            </a:lvl1pPr>
            <a:lvl2pPr marL="194179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2pPr>
            <a:lvl3pPr marL="388359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3pPr>
            <a:lvl4pPr marL="582540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4pPr>
            <a:lvl5pPr marL="77671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5pPr>
            <a:lvl6pPr marL="97089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6pPr>
            <a:lvl7pPr marL="116507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7pPr>
            <a:lvl8pPr marL="135925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8pPr>
            <a:lvl9pPr marL="155343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1358"/>
            </a:lvl1pPr>
            <a:lvl2pPr>
              <a:defRPr sz="1190"/>
            </a:lvl2pPr>
            <a:lvl3pPr>
              <a:defRPr sz="1019"/>
            </a:lvl3pPr>
            <a:lvl4pPr>
              <a:defRPr sz="849"/>
            </a:lvl4pPr>
            <a:lvl5pPr>
              <a:defRPr sz="849"/>
            </a:lvl5pPr>
            <a:lvl6pPr>
              <a:defRPr sz="849"/>
            </a:lvl6pPr>
            <a:lvl7pPr>
              <a:defRPr sz="849"/>
            </a:lvl7pPr>
            <a:lvl8pPr>
              <a:defRPr sz="849"/>
            </a:lvl8pPr>
            <a:lvl9pPr>
              <a:defRPr sz="849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1358"/>
            </a:lvl1pPr>
            <a:lvl2pPr marL="194179" indent="0">
              <a:buNone/>
              <a:defRPr sz="1190"/>
            </a:lvl2pPr>
            <a:lvl3pPr marL="388359" indent="0">
              <a:buNone/>
              <a:defRPr sz="1019"/>
            </a:lvl3pPr>
            <a:lvl4pPr marL="582540" indent="0">
              <a:buNone/>
              <a:defRPr sz="849"/>
            </a:lvl4pPr>
            <a:lvl5pPr marL="776719" indent="0">
              <a:buNone/>
              <a:defRPr sz="849"/>
            </a:lvl5pPr>
            <a:lvl6pPr marL="970899" indent="0">
              <a:buNone/>
              <a:defRPr sz="849"/>
            </a:lvl6pPr>
            <a:lvl7pPr marL="1165078" indent="0">
              <a:buNone/>
              <a:defRPr sz="849"/>
            </a:lvl7pPr>
            <a:lvl8pPr marL="1359259" indent="0">
              <a:buNone/>
              <a:defRPr sz="849"/>
            </a:lvl8pPr>
            <a:lvl9pPr marL="1553438" indent="0">
              <a:buNone/>
              <a:defRPr sz="84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545" y="868980"/>
            <a:ext cx="2698026" cy="1459148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 panose="03010101010201010101" pitchFamily="66" charset="0"/>
              </a:rPr>
              <a:t>Ostatnie przygody spowodowały, że Wasze kilofy i łopaty są mocno zużyte, potrzebujecie nowych.</a:t>
            </a:r>
            <a:endParaRPr lang="en-US" sz="2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4005" y="272174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4248" y="2678945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Wykupcie nowe: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6B19F3A-2136-4DBC-ABE1-713FBE448126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038" y="647742"/>
            <a:ext cx="321076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W korytarzach ponad Wami doszło do silnego wstrząsu, co powoduje istny deszcz kamiennych odłamków w korytarzu, którym idziecie.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349" y="2699774"/>
            <a:ext cx="1729580" cy="2054357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Przemknijcie ostrożnie między odłamkami:</a:t>
            </a: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pl-PL" sz="1747" b="1" dirty="0">
              <a:latin typeface="Monotype Corsiva" panose="03010101010201010101" pitchFamily="66" charset="0"/>
            </a:endParaRP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wspinanie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dirty="0"/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5901" y="2734403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Użyjcie magicznej osłony:</a:t>
            </a: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EA2418B-EFC5-46D6-B11E-44FEEFF0D7B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710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690" y="884528"/>
            <a:ext cx="2850066" cy="148068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4292" y="2785483"/>
            <a:ext cx="1637125" cy="204279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Wykujcie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899" y="2781602"/>
            <a:ext cx="172551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Roztopcie lód gorącą magią: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wspinanie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0072698-8065-41D4-96A4-E3713D11CDE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221" y="679178"/>
            <a:ext cx="2966001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Czujecie potężne wstrząsy,</a:t>
            </a:r>
            <a:br>
              <a:rPr lang="pl-PL" sz="1893" dirty="0">
                <a:latin typeface="Monotype Corsiva" panose="03010101010201010101" pitchFamily="66" charset="0"/>
              </a:rPr>
            </a:br>
            <a:r>
              <a:rPr lang="pl-PL" sz="1893" dirty="0">
                <a:latin typeface="Monotype Corsiva"/>
              </a:rPr>
              <a:t>a chwilę później orientujecie się, że podłoga korytarza, którym idziecie zaczyna pękać</a:t>
            </a:r>
            <a:br>
              <a:rPr lang="pl-PL" sz="1893" dirty="0">
                <a:latin typeface="Monotype Corsiva" panose="03010101010201010101" pitchFamily="66" charset="0"/>
              </a:rPr>
            </a:br>
            <a:r>
              <a:rPr lang="pl-PL" sz="1893" dirty="0">
                <a:latin typeface="Monotype Corsiva"/>
              </a:rPr>
              <a:t>i rozstępować się.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763" y="2750447"/>
            <a:ext cx="1556227" cy="204279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Wspinacie się na ściany: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979" y="2750429"/>
            <a:ext cx="174011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prowizoryczny most z gliny: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069AF26-58BD-4451-A848-FA7AC254551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344" y="606774"/>
            <a:ext cx="302792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143" y="2711317"/>
            <a:ext cx="1733542" cy="2054357"/>
          </a:xfrm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587" y="2618979"/>
            <a:ext cx="1592912" cy="214700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Przerzucacie przez przepaść mostek: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5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4 błotko</a:t>
            </a:r>
          </a:p>
          <a:p>
            <a:pPr algn="ctr"/>
            <a:r>
              <a:rPr lang="pl-PL" sz="1602" dirty="0">
                <a:latin typeface="Monotype Corsiva"/>
              </a:rPr>
              <a:t>2 magiczny kamień</a:t>
            </a:r>
            <a:endParaRPr lang="en-US" sz="1602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6209D90-C14B-41C6-8C19-3E83CB1AE5A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554" y="829861"/>
            <a:ext cx="2892766" cy="163098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994" y="272285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Wskakujecie na ściany: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2452" y="2722860"/>
            <a:ext cx="1639766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wejście do jamy: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 5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gaz wybuchowy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F747BBF-12E8-4D2F-BB4F-D95DB4B6F12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9" y="745605"/>
            <a:ext cx="3289108" cy="1700356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Korytarzami niesie się chrapanie. Gdy docieracie do jego źródła, Waszym oczom ukazuje się pogrążona w głębokim śnie mysz. Wielkości całej komnaty.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46" y="2791441"/>
            <a:ext cx="152155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Przekradnijcie się cichutko obok niej: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899" y="2745272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Obudźcie ją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wywabcie zapachem jedzenia: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9BE316B-D3AC-4489-BE7F-384AE629C12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737" y="604660"/>
            <a:ext cx="3062957" cy="206862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Śmiało podążacie prostym,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jasnym tunelem, gdy nagle na coś wpadacie. Nic nie widzicie, więc próbujecie znowu… i znowu odbijacie się od niewidzialnej ściany. Ewidentnie trafiliście na jedną z magicznych zapór.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382" y="2670040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Rozbrajacie zaporę: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6746" y="2670258"/>
            <a:ext cx="16628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Tworzycie alternatywny korytarz: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02301B6-B9B9-44DD-A3BE-C269BAFF106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717" y="655683"/>
            <a:ext cx="3300664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Świecący pył oblepia ściany korytarza.</a:t>
            </a:r>
            <a:br>
              <a:rPr lang="pl-PL" dirty="0">
                <a:latin typeface="Monotype Corsiva" panose="03010101010201010101" pitchFamily="66" charset="0"/>
              </a:rPr>
            </a:br>
            <a:r>
              <a:rPr lang="pl-PL" dirty="0">
                <a:latin typeface="Monotype Corsiva" panose="03010101010201010101" pitchFamily="66" charset="0"/>
              </a:rPr>
              <a:t>Co to może być?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580" y="2662306"/>
            <a:ext cx="1737922" cy="213544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Zbierzmy go tyle, ile uda nam się unieść; na pewno do czegoś się przyda: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4287" y="2665148"/>
            <a:ext cx="173792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Niczego nie dotykajcie, to może być trucizna: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93E9B94-B2F7-4497-B0BB-2AE93E1544A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706" y="748243"/>
            <a:ext cx="3025123" cy="173078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- O RANY! CO TO? - krzyknął </a:t>
            </a:r>
            <a:r>
              <a:rPr lang="pl-PL" sz="2038" dirty="0" err="1">
                <a:latin typeface="Monotype Corsiva"/>
              </a:rPr>
              <a:t>Bombiusz</a:t>
            </a:r>
            <a:r>
              <a:rPr lang="pl-PL" sz="2038" dirty="0">
                <a:latin typeface="Monotype Corsiva"/>
              </a:rPr>
              <a:t>, zbladł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i napompował się powietrzem. Biedny przestraszył się ogona żmii.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14" y="2581918"/>
            <a:ext cx="1549967" cy="2054357"/>
          </a:xfr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Szybko go utulmy, żeby się uspokoił, bo inaczej… FUUUUJ: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spokój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błotko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dociekliwość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magiczny kamień</a:t>
            </a:r>
            <a:endParaRPr lang="en-US" sz="1602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2073" y="2622379"/>
            <a:ext cx="1721986" cy="2123888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Kto ma nozdrza, niech je szybko zatka, nic już nie poradzimy, trzeba wstrzymać oddech: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883DA2C-5BD5-45EC-9E35-3CAB84C2619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947" y="774043"/>
            <a:ext cx="3183394" cy="171191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Trafiliśmy na Święto Wielkiego Zejścia! Szybciej! Chodźcie już! Zaraz się zacznie! W jednej z komór kulturalnych odbywa się pokaz filmu “Baśnie o życiu na powierzchni”! Zapraszamy wszystkich!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663" y="2722937"/>
            <a:ext cx="1837555" cy="2226107"/>
          </a:xfrm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Wspaniale! Święto Wielkiego Zejścia to ważna data! Zatrzymajmy wyprawę, aby świętować: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2122" y="2653682"/>
            <a:ext cx="1748575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Ruszamy dalej! Obyśmy już niedługo mogli świętować Wielkie Wyjście!: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wspinanie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spokój</a:t>
            </a:r>
          </a:p>
          <a:p>
            <a:pPr algn="ctr"/>
            <a:r>
              <a:rPr lang="pl-PL" sz="1602" dirty="0">
                <a:latin typeface="Monotype Corsiva"/>
              </a:rPr>
              <a:t>3 grzebanie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błotko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C1A298B-0E33-44A7-9B74-4FC4C58EA25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782" y="728751"/>
            <a:ext cx="3046411" cy="179284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Znaleźliście porzucone jajka - trudno powiedzieć czyje.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845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Przeróbcie je na pożywne danie: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781014" y="2757488"/>
            <a:ext cx="194156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Dajcie im ciepło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wypuśćcie cokolwiek się wykluje: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E4EBF95-E865-4F31-A686-49260B1B061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893" y="659285"/>
            <a:ext cx="329202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Małe </a:t>
            </a:r>
            <a:r>
              <a:rPr lang="pl-PL" sz="1747" dirty="0" err="1">
                <a:latin typeface="Monotype Corsiva"/>
              </a:rPr>
              <a:t>pancerniacze</a:t>
            </a:r>
            <a:r>
              <a:rPr lang="pl-PL" sz="1747" dirty="0">
                <a:latin typeface="Monotype Corsiva"/>
              </a:rPr>
              <a:t> z pobliskiego przedszkola bawią się w kręgle. Problem polega na tym, że w roli pachołków występują małe wizjerki. Czy aby na pewno obu stronom podoba się ta zabawa?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164" y="2722861"/>
            <a:ext cx="1687125" cy="2054357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To tylko końskie zaloty. Usypmy wizjerkom mięciutki kopczyk, żeby się nie poobijały: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4288" y="2676690"/>
            <a:ext cx="172843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To niebezpieczna zabawa! Wymyślmy maluchom jakąś inną grę: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6725CDC-E20D-43E3-855A-DCD189FD073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643" y="492455"/>
            <a:ext cx="3363436" cy="205435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Co to za hałas? Kto tak krzyczy? Ach, to Leonki, kłócą się o to, która ma smuklejszą talię.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438" y="2601876"/>
            <a:ext cx="1578923" cy="23804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 panose="03010101010201010101" pitchFamily="66" charset="0"/>
              </a:rPr>
              <a:t>Halo, drogie panie, każda z Was jest piękna! Nie krzyczcie tak, bo nie da się rozmawiać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w korytarzach:</a:t>
            </a:r>
            <a:endParaRPr lang="pl-PL" sz="1600" dirty="0"/>
          </a:p>
          <a:p>
            <a:pPr algn="ctr"/>
            <a:r>
              <a:rPr lang="pl-PL" sz="1600" b="1" dirty="0">
                <a:latin typeface="Monotype Corsiva" panose="03010101010201010101" pitchFamily="66" charset="0"/>
              </a:rPr>
              <a:t>5 wybuchowy gaz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4 grzebnie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 panose="03010101010201010101" pitchFamily="66" charset="0"/>
              </a:rPr>
              <a:t>4 spokój</a:t>
            </a:r>
            <a:endParaRPr lang="en-US" sz="16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7006" y="2601876"/>
            <a:ext cx="1606537" cy="257389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Krzykiem się tego nie rozstrzygnie. Zapraszamy na wybieg, jury oceni:</a:t>
            </a:r>
            <a:endParaRPr lang="pl-PL" sz="1550">
              <a:cs typeface="Calibri"/>
            </a:endParaRPr>
          </a:p>
          <a:p>
            <a:pPr algn="ctr"/>
            <a:r>
              <a:rPr lang="pl-PL" sz="1550" b="1" dirty="0">
                <a:latin typeface="Monotype Corsiva"/>
              </a:rPr>
              <a:t>4 magiczny kamień</a:t>
            </a:r>
            <a:br>
              <a:rPr lang="pl-PL" sz="1550" b="1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4 spokój</a:t>
            </a:r>
          </a:p>
          <a:p>
            <a:pPr algn="ctr"/>
            <a:r>
              <a:rPr lang="pl-PL" sz="1550" dirty="0">
                <a:latin typeface="Monotype Corsiva"/>
              </a:rPr>
              <a:t>2 dociekliwość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2 błotko</a:t>
            </a:r>
            <a:endParaRPr lang="en-US" sz="155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D9232D0-F8AC-4E59-877E-DE516A1B022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655" y="664849"/>
            <a:ext cx="3277307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 err="1">
                <a:latin typeface="Monotype Corsiva"/>
              </a:rPr>
              <a:t>Lawaludy</a:t>
            </a:r>
            <a:r>
              <a:rPr lang="pl-PL" sz="1747" dirty="0">
                <a:latin typeface="Monotype Corsiva"/>
              </a:rPr>
              <a:t> urządziły sobie saunę. Popijają w niej ognistą wodę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i stają się coraz bardziej płynni. Zaraz będą płakać, że im się ciała pozasklepiały i nie mogą się rozdzielić.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310" y="2757487"/>
            <a:ext cx="1586274" cy="2054357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Wylejmy im ognistą wodę, to szybciej sobie pójdą: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1975" y="2792115"/>
            <a:ext cx="171267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Zbudujmy im dłuto, aby mogły się w razie czego rozkruszyć: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284987A-9290-4C51-AE8B-9DCDB1DC502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986" y="838282"/>
            <a:ext cx="3224389" cy="152692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Epidemia niepamięci – mieszkańcy podziemi masowo zapadają na amnezję.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382" y="2711318"/>
            <a:ext cx="1729580" cy="2135449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Zorganizujcie kwarantannę: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8127" y="2711334"/>
            <a:ext cx="1637125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Przygotujcie szczepionki: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F5F7D28-BF28-4809-B455-89821383C28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665" y="773161"/>
            <a:ext cx="2802743" cy="167002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Rozpoczął się sezon wykluwania młodych </a:t>
            </a:r>
            <a:r>
              <a:rPr lang="pl-PL" sz="2038" dirty="0" err="1">
                <a:latin typeface="Monotype Corsiva"/>
              </a:rPr>
              <a:t>mrówaczy</a:t>
            </a:r>
            <a:r>
              <a:rPr lang="pl-PL" sz="2038" dirty="0">
                <a:latin typeface="Monotype Corsiva"/>
              </a:rPr>
              <a:t>. Już jest ich ponad setka, a cały czas wykluwają się kolejne.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752" y="2803657"/>
            <a:ext cx="1729580" cy="2135449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przedszkole: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5918" y="2665149"/>
            <a:ext cx="1729580" cy="2397015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Zatrudnijcie opiekunki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opiekunów: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BEA4FC7-3765-4773-851C-4B7957C3FC1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907" y="757481"/>
            <a:ext cx="2867221" cy="160786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Trafiacie na stary, zniszczony plac zabaw.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457" y="2757488"/>
            <a:ext cx="1729580" cy="2321158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Użyjcie magii, by plan naprawił się sam: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9149" y="2757488"/>
            <a:ext cx="1729580" cy="2388427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Naprawiacie 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C9D7670-FA65-47E2-AC9E-5ABD54C7785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752" y="814412"/>
            <a:ext cx="2866852" cy="161501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W </a:t>
            </a:r>
            <a:r>
              <a:rPr lang="pl-PL" sz="1747" dirty="0" err="1">
                <a:latin typeface="Monotype Corsiva"/>
              </a:rPr>
              <a:t>Bodensztadt</a:t>
            </a:r>
            <a:r>
              <a:rPr lang="pl-PL" sz="1747" dirty="0">
                <a:latin typeface="Monotype Corsiva"/>
              </a:rPr>
              <a:t> poplątały się języki - mieszkańcy przestali się ze sobą porozumiewać. Każdy mówi w innym, nieznanym języku.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034" y="268822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Zbierzcie lecznicze zioła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komorze rolniczej: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438" y="2595887"/>
            <a:ext cx="1729580" cy="2422783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magiczne amulety tłumaczące: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07EB43B-E9ED-428F-91B9-BCE1AD98535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297" y="628697"/>
            <a:ext cx="3003330" cy="203918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W tym roku w jaskiniach pojawiły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się grzyby. Dla wszystkich było ich pod dostatkiem. Wiecznie głodne </a:t>
            </a:r>
            <a:r>
              <a:rPr lang="pl-PL" sz="1602" dirty="0" err="1">
                <a:latin typeface="Monotype Corsiva"/>
              </a:rPr>
              <a:t>larki</a:t>
            </a:r>
            <a:r>
              <a:rPr lang="pl-PL" sz="1602" dirty="0">
                <a:latin typeface="Monotype Corsiva"/>
              </a:rPr>
              <a:t> wybrały się na grzybobranie. Ale, zaraz... czemu widzę potrójnie swoje odbicie? Słyszę anielski śpiew! - </a:t>
            </a:r>
            <a:r>
              <a:rPr lang="pl-PL" sz="1602" dirty="0" err="1">
                <a:latin typeface="Monotype Corsiva"/>
              </a:rPr>
              <a:t>Larka</a:t>
            </a:r>
            <a:r>
              <a:rPr lang="pl-PL" sz="1602" dirty="0">
                <a:latin typeface="Monotype Corsiva"/>
              </a:rPr>
              <a:t> majaczy, ewidentnie się otruła.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729" y="2757487"/>
            <a:ext cx="1840527" cy="2054357"/>
          </a:xfrm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Uwarzcie eliksir, który sprawi, że </a:t>
            </a:r>
            <a:r>
              <a:rPr lang="pl-PL" sz="1747" dirty="0" err="1">
                <a:latin typeface="Monotype Corsiva" panose="03010101010201010101" pitchFamily="66" charset="0"/>
              </a:rPr>
              <a:t>larka</a:t>
            </a:r>
            <a:r>
              <a:rPr lang="pl-PL" sz="1747" dirty="0">
                <a:latin typeface="Monotype Corsiva" panose="03010101010201010101" pitchFamily="66" charset="0"/>
              </a:rPr>
              <a:t> poczuje się lepiej: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błotko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1975" y="2618979"/>
            <a:ext cx="1657685" cy="2328226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Zniszczcie wszystkie zapasy grzybów, żeby nikt więcej się nimi nie otruł: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3F7C091-B616-49D6-B65E-A1AC1663BE5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624" y="1480557"/>
            <a:ext cx="2988629" cy="32450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184" dirty="0">
                <a:latin typeface="Monotype Corsiva"/>
              </a:rPr>
              <a:t>Korytarzami niesie się płacz. W końcu znajdujecie jego źródło: to malutki berbeć, który zgubił gdzieś swoją mamę.</a:t>
            </a:r>
            <a:endParaRPr lang="en-US" sz="2184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921" y="272285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Rzućcie zaklęcie lokalizujące: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4287" y="2676690"/>
            <a:ext cx="183061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Zaprowadźcie berbecia do domu: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wspinanie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52153E5-3459-4770-A080-5A318AFE379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557" y="664851"/>
            <a:ext cx="3196652" cy="192002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Docieracie do wyjątkowo ruchliwego korytarza,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w którym ciągle zdarzają się wypadki - ewidentnie brakuje tu organizacji ruchu.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013" y="2722861"/>
            <a:ext cx="1671588" cy="2054357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Nauczcie przechodniów zasad ruchu korytarzowego: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899" y="2722859"/>
            <a:ext cx="1699447" cy="2278909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Ustawcie system znaków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i sygnalizacji do sterowania ruchem: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5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spokój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dociekliwość</a:t>
            </a:r>
          </a:p>
          <a:p>
            <a:pPr algn="ctr"/>
            <a:r>
              <a:rPr lang="pl-PL" sz="1602" dirty="0">
                <a:latin typeface="Monotype Corsiva"/>
              </a:rPr>
              <a:t>3 wspinanie</a:t>
            </a:r>
            <a:endParaRPr lang="en-US" sz="1602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ADF638A-27E3-44DC-AB52-0BBB2D9BC7A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088" y="534694"/>
            <a:ext cx="3424751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W korytarzu przed Wami szaleje pożar!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996" y="273651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Ugaście 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2</a:t>
            </a:r>
            <a:r>
              <a:rPr lang="pl-PL" sz="1747" dirty="0">
                <a:latin typeface="Monotype Corsiva" panose="03010101010201010101" pitchFamily="66" charset="0"/>
              </a:rPr>
              <a:t>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899" y="2782682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Przebijcie się przez płomienie: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DEB017C-FDB0-4307-9AEA-08F9CB787C33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420" y="664849"/>
            <a:ext cx="314421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Tuż przed Twoimi stopami roztrzaskuje się wiadro pełne kamieni. Po chwili z góry zbiega wielce zatroskany </a:t>
            </a:r>
            <a:r>
              <a:rPr lang="pl-PL" sz="1602" dirty="0" err="1">
                <a:latin typeface="Monotype Corsiva"/>
              </a:rPr>
              <a:t>kretowiec</a:t>
            </a:r>
            <a:r>
              <a:rPr lang="pl-PL" sz="1602" dirty="0">
                <a:latin typeface="Monotype Corsiva"/>
              </a:rPr>
              <a:t>, którego przeprosiny mieszają się ze złorzeczeniem na ciągle zrywające się liny.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921" y="275748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Wzmacniacie liny: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5217" y="2722860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Uniemożliwiacie dalsze prace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tym miejscu: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grzebanie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wspinanie 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4F1D045-A1D7-4B78-AA6A-748A654FD84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0517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138" y="629859"/>
            <a:ext cx="2980356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Spotykacie kopalnianego gnoma. Gnom, jak to gnom - robi wszystko, żeby Was zdenerwować.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479" y="2639628"/>
            <a:ext cx="1644060" cy="2321158"/>
          </a:xfrm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Wspinacie się wysoko na ściany korytarza, by być poza zasięgiem gnoma: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6384" y="2561266"/>
            <a:ext cx="1620946" cy="2573896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dół, do którego wrzucacie złośliwego gnoma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odchodzicie, zanim uda mu się wydostać: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5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0AE313-8A82-4FCF-B81C-3B42DD45E98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374" y="858069"/>
            <a:ext cx="3138625" cy="156161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Spotykacie grupkę </a:t>
            </a:r>
            <a:r>
              <a:rPr lang="pl-PL" sz="2257" dirty="0" err="1">
                <a:latin typeface="Monotype Corsiva" panose="03010101010201010101" pitchFamily="66" charset="0"/>
              </a:rPr>
              <a:t>lawoludzi</a:t>
            </a:r>
            <a:r>
              <a:rPr lang="pl-PL" sz="2257" dirty="0">
                <a:latin typeface="Monotype Corsiva" panose="03010101010201010101" pitchFamily="66" charset="0"/>
              </a:rPr>
              <a:t>, którzy słaniają się na nogach. Jest im ewidentnie za gorąco, zaraz się rozpłyną!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996" y="2757488"/>
            <a:ext cx="1660239" cy="222610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Doprowadźcie do nich wodę: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1975" y="2688233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Przygotujcie chłodzące okłady: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5D04334-9136-4806-BC16-853140B52AE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206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174" y="399011"/>
            <a:ext cx="3232053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W jednej z podziemnych tawern zalało spiżarnię.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994" y="2701884"/>
            <a:ext cx="163712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odpływy: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65823" y="2771139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Osuszcie piwnicę: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5A10263-C64A-4FA6-A0D9-2FEB736DC70B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308" y="838455"/>
            <a:ext cx="2734374" cy="1422872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070" y="2773922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Odkopcie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6037" y="2773923"/>
            <a:ext cx="1647831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Rozłupcie zator: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7CB357F-4CB1-4FE0-926D-85D3A723CD3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68" y="679390"/>
            <a:ext cx="3300664" cy="179284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184" dirty="0">
                <a:latin typeface="Monotype Corsiva"/>
              </a:rPr>
              <a:t>Korytarz, którym idziecie coraz mocniej przecieka. Zabezpieczcie go przed zalaniem.</a:t>
            </a:r>
            <a:endParaRPr lang="en-US" sz="2184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745" y="2757487"/>
            <a:ext cx="160245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sieć odpływów: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437" y="2711318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Zalepcie przecieki: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FAFA375-2C8D-4BB4-9520-BAD5E8A21A25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675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456" y="861482"/>
            <a:ext cx="2967703" cy="145755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381" y="2791441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1566" y="2676017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Przejdźcie po suficie: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CC67EDF-9128-427C-AF94-99B3856B132C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7870" y="560969"/>
            <a:ext cx="3004442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BUM!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Korytarzami niesie się głośny huk. To eksplozja w tunelu za Wami.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542" y="2791441"/>
            <a:ext cx="1359759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46649" y="2791441"/>
            <a:ext cx="1456175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Padnij: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E0DAFF9-B409-4127-AF72-23D8EEB89CD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072" y="609922"/>
            <a:ext cx="299994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349" y="2788249"/>
            <a:ext cx="163712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Wygrzebcie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4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7362" y="2784438"/>
            <a:ext cx="17295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3308392-DA8B-4237-A38C-C2A71CD69C3F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3178</TotalTime>
  <Words>1066</Words>
  <Application>Microsoft Office PowerPoint</Application>
  <PresentationFormat>Niestandardowy</PresentationFormat>
  <Paragraphs>255</Paragraphs>
  <Slides>32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Ostatnie przygody spowodowały, że Wasze kilofy i łopaty są mocno zużyte, potrzebujecie nowych.</vt:lpstr>
      <vt:lpstr>Znaleźliście porzucone jajka - trudno powiedzieć czyje.</vt:lpstr>
      <vt:lpstr>W korytarzu przed Wami szaleje pożar!</vt:lpstr>
      <vt:lpstr>W jednej z podziemnych tawern zalało spiżarnię.</vt:lpstr>
      <vt:lpstr>Przed Wami zawalony korytarz.</vt:lpstr>
      <vt:lpstr>Korytarz, którym idziecie coraz mocniej przecieka. Zabezpieczcie go przed zalaniem.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W korytarzach ponad Wami doszło do silnego wstrząsu, co powoduje istny deszcz kamiennych odłamków w korytarzu, którym idziecie.</vt:lpstr>
      <vt:lpstr>Korytarz przed Wami ewidentnie został zalany, po czym… zamarzł.</vt:lpstr>
      <vt:lpstr>Czujecie potężne wstrząsy, a chwilę później orientujecie się, że podłoga korytarza, którym idziecie zaczyna pękać i rozstępować się.</vt:lpstr>
      <vt:lpstr>Wychodzicie zza rogu i omal nie wpadacie do głębokiej przepaści.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Korytarzami niesie się chrapanie. Gdy docieracie do jego źródła, Waszym oczom ukazuje się pogrążona w głębokim śnie mysz. Wielkości całej komnaty.</vt:lpstr>
      <vt:lpstr>Śmiało podążacie prostym, jasnym tunelem, gdy nagle na coś wpadacie. Nic nie widzicie, więc próbujecie znowu… i znowu odbijacie się od niewidzialnej ściany. Ewidentnie trafiliście na jedną z magicznych zapór.</vt:lpstr>
      <vt:lpstr>Świecący pył oblepia ściany korytarza. Co to może być?</vt:lpstr>
      <vt:lpstr>- O RANY! CO TO? - krzyknął Bombiusz, zbladł i napompował się powietrzem. Biedny przestraszył się ogona żmii.</vt:lpstr>
      <vt:lpstr>Trafiliśmy na Święto Wielkiego Zejścia! Szybciej! Chodźcie już! Zaraz się zacznie! W jednej z komór kulturalnych odbywa się pokaz filmu “Baśnie o życiu na powierzchni”! Zapraszamy wszystkich!</vt:lpstr>
      <vt:lpstr>Małe pancerniacze z pobliskiego przedszkola bawią się w kręgle. Problem polega na tym, że w roli pachołków występują małe wizjerki. Czy aby na pewno obu stronom podoba się ta zabawa?</vt:lpstr>
      <vt:lpstr>Co to za hałas? Kto tak krzyczy? Ach, to Leonki, kłócą się o to, która ma smuklejszą talię.</vt:lpstr>
      <vt:lpstr>Lawaludy urządziły sobie saunę. Popijają w niej ognistą wodę i stają się coraz bardziej płynni. Zaraz będą płakać, że im się ciała pozasklepiały i nie mogą się rozdzielić.</vt:lpstr>
      <vt:lpstr>Epidemia niepamięci – mieszkańcy podziemi masowo zapadają na amnezję.</vt:lpstr>
      <vt:lpstr>Rozpoczął się sezon wykluwania młodych mrówaczy. Już jest ich ponad setka, a cały czas wykluwają się kolejne.</vt:lpstr>
      <vt:lpstr>Trafiacie na stary, zniszczony plac zabaw.</vt:lpstr>
      <vt:lpstr>W Bodensztadt poplątały się języki - mieszkańcy przestali się ze sobą porozumiewać. Każdy mówi w innym, nieznanym języku.</vt:lpstr>
      <vt:lpstr>W tym roku w jaskiniach pojawiły się grzyby. Dla wszystkich było ich pod dostatkiem. Wiecznie głodne larki wybrały się na grzybobranie. Ale, zaraz... czemu widzę potrójnie swoje odbicie? Słyszę anielski śpiew! - Larka majaczy, ewidentnie się otruła.</vt:lpstr>
      <vt:lpstr>Korytarzami niesie się płacz. W końcu znajdujecie jego źródło: to malutki berbeć, który zgubił gdzieś swoją mamę.</vt:lpstr>
      <vt:lpstr>Docieracie do wyjątkowo ruchliwego korytarza, w którym ciągle zdarzają się wypadki - ewidentnie brakuje tu organizacji ruchu.</vt:lpstr>
      <vt:lpstr>Tuż przed Twoimi stopami roztrzaskuje się wiadro pełne kamieni. Po chwili z góry zbiega wielce zatroskany kretowiec, którego przeprosiny mieszają się ze złorzeczeniem na ciągle zrywające się liny.</vt:lpstr>
      <vt:lpstr>Spotykacie kopalnianego gnoma. Gnom, jak to gnom - robi wszystko, żeby Was zdenerwować.</vt:lpstr>
      <vt:lpstr>Spotykacie grupkę lawoludzi, którzy słaniają się na nogach. Jest im ewidentnie za gorąco, zaraz się rozpłyną!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323</cp:revision>
  <dcterms:created xsi:type="dcterms:W3CDTF">2018-06-30T18:32:31Z</dcterms:created>
  <dcterms:modified xsi:type="dcterms:W3CDTF">2019-02-21T17:00:00Z</dcterms:modified>
</cp:coreProperties>
</file>