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60" r:id="rId3"/>
    <p:sldId id="281" r:id="rId4"/>
    <p:sldId id="285" r:id="rId5"/>
    <p:sldId id="286" r:id="rId6"/>
    <p:sldId id="256" r:id="rId7"/>
    <p:sldId id="263" r:id="rId8"/>
    <p:sldId id="277" r:id="rId9"/>
    <p:sldId id="280" r:id="rId10"/>
    <p:sldId id="284" r:id="rId11"/>
    <p:sldId id="301" r:id="rId12"/>
    <p:sldId id="297" r:id="rId13"/>
    <p:sldId id="271" r:id="rId14"/>
    <p:sldId id="287" r:id="rId15"/>
    <p:sldId id="291" r:id="rId16"/>
    <p:sldId id="293" r:id="rId17"/>
    <p:sldId id="294" r:id="rId18"/>
    <p:sldId id="274" r:id="rId19"/>
    <p:sldId id="302" r:id="rId20"/>
    <p:sldId id="262" r:id="rId21"/>
    <p:sldId id="276" r:id="rId22"/>
    <p:sldId id="303" r:id="rId23"/>
    <p:sldId id="265" r:id="rId24"/>
    <p:sldId id="266" r:id="rId25"/>
    <p:sldId id="304" r:id="rId26"/>
    <p:sldId id="273" r:id="rId27"/>
    <p:sldId id="305" r:id="rId28"/>
    <p:sldId id="278" r:id="rId29"/>
    <p:sldId id="306" r:id="rId30"/>
    <p:sldId id="308" r:id="rId31"/>
    <p:sldId id="282" r:id="rId32"/>
    <p:sldId id="307" r:id="rId33"/>
  </p:sldIdLst>
  <p:sldSz cx="2667000" cy="3787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45A42D-EA9E-44EE-93A2-C156E1CE4B7D}" v="32" dt="2019-02-21T16:10:20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 varScale="1">
        <p:scale>
          <a:sx n="106" d="100"/>
          <a:sy n="106" d="100"/>
        </p:scale>
        <p:origin x="5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ba Wisniewski" userId="3f44b0fa8d659153" providerId="LiveId" clId="{8545A42D-EA9E-44EE-93A2-C156E1CE4B7D}"/>
    <pc:docChg chg="modSld">
      <pc:chgData name="Kuba Wisniewski" userId="3f44b0fa8d659153" providerId="LiveId" clId="{8545A42D-EA9E-44EE-93A2-C156E1CE4B7D}" dt="2019-02-21T16:10:22.954" v="63" actId="20577"/>
      <pc:docMkLst>
        <pc:docMk/>
      </pc:docMkLst>
      <pc:sldChg chg="addSp modSp">
        <pc:chgData name="Kuba Wisniewski" userId="3f44b0fa8d659153" providerId="LiveId" clId="{8545A42D-EA9E-44EE-93A2-C156E1CE4B7D}" dt="2019-02-21T16:06:59.300" v="11" actId="20577"/>
        <pc:sldMkLst>
          <pc:docMk/>
          <pc:sldMk cId="919236819" sldId="256"/>
        </pc:sldMkLst>
        <pc:spChg chg="add mod">
          <ac:chgData name="Kuba Wisniewski" userId="3f44b0fa8d659153" providerId="LiveId" clId="{8545A42D-EA9E-44EE-93A2-C156E1CE4B7D}" dt="2019-02-21T16:06:59.300" v="11" actId="20577"/>
          <ac:spMkLst>
            <pc:docMk/>
            <pc:sldMk cId="919236819" sldId="256"/>
            <ac:spMk id="5" creationId="{975399F2-A8AB-4C38-9BFE-CBD5397FA351}"/>
          </ac:spMkLst>
        </pc:spChg>
      </pc:sldChg>
      <pc:sldChg chg="addSp modSp">
        <pc:chgData name="Kuba Wisniewski" userId="3f44b0fa8d659153" providerId="LiveId" clId="{8545A42D-EA9E-44EE-93A2-C156E1CE4B7D}" dt="2019-02-21T16:06:14.775" v="1" actId="20577"/>
        <pc:sldMkLst>
          <pc:docMk/>
          <pc:sldMk cId="1811337455" sldId="259"/>
        </pc:sldMkLst>
        <pc:spChg chg="add mod">
          <ac:chgData name="Kuba Wisniewski" userId="3f44b0fa8d659153" providerId="LiveId" clId="{8545A42D-EA9E-44EE-93A2-C156E1CE4B7D}" dt="2019-02-21T16:06:14.775" v="1" actId="20577"/>
          <ac:spMkLst>
            <pc:docMk/>
            <pc:sldMk cId="1811337455" sldId="259"/>
            <ac:spMk id="5" creationId="{30E982D0-1581-4EC6-9A21-FBC050FD66CA}"/>
          </ac:spMkLst>
        </pc:spChg>
      </pc:sldChg>
      <pc:sldChg chg="addSp modSp">
        <pc:chgData name="Kuba Wisniewski" userId="3f44b0fa8d659153" providerId="LiveId" clId="{8545A42D-EA9E-44EE-93A2-C156E1CE4B7D}" dt="2019-02-21T16:06:24.174" v="3" actId="20577"/>
        <pc:sldMkLst>
          <pc:docMk/>
          <pc:sldMk cId="2610562718" sldId="260"/>
        </pc:sldMkLst>
        <pc:spChg chg="add mod">
          <ac:chgData name="Kuba Wisniewski" userId="3f44b0fa8d659153" providerId="LiveId" clId="{8545A42D-EA9E-44EE-93A2-C156E1CE4B7D}" dt="2019-02-21T16:06:24.174" v="3" actId="20577"/>
          <ac:spMkLst>
            <pc:docMk/>
            <pc:sldMk cId="2610562718" sldId="260"/>
            <ac:spMk id="5" creationId="{63DC3952-9628-448B-A505-FFC1A51B56B5}"/>
          </ac:spMkLst>
        </pc:spChg>
      </pc:sldChg>
      <pc:sldChg chg="addSp modSp">
        <pc:chgData name="Kuba Wisniewski" userId="3f44b0fa8d659153" providerId="LiveId" clId="{8545A42D-EA9E-44EE-93A2-C156E1CE4B7D}" dt="2019-02-21T16:08:53.112" v="39" actId="20577"/>
        <pc:sldMkLst>
          <pc:docMk/>
          <pc:sldMk cId="684914489" sldId="262"/>
        </pc:sldMkLst>
        <pc:spChg chg="add mod">
          <ac:chgData name="Kuba Wisniewski" userId="3f44b0fa8d659153" providerId="LiveId" clId="{8545A42D-EA9E-44EE-93A2-C156E1CE4B7D}" dt="2019-02-21T16:08:53.112" v="39" actId="20577"/>
          <ac:spMkLst>
            <pc:docMk/>
            <pc:sldMk cId="684914489" sldId="262"/>
            <ac:spMk id="5" creationId="{A32B9DE8-C47D-4132-BC0A-F5908775F5AC}"/>
          </ac:spMkLst>
        </pc:spChg>
      </pc:sldChg>
      <pc:sldChg chg="addSp modSp">
        <pc:chgData name="Kuba Wisniewski" userId="3f44b0fa8d659153" providerId="LiveId" clId="{8545A42D-EA9E-44EE-93A2-C156E1CE4B7D}" dt="2019-02-21T16:07:07.016" v="13" actId="20577"/>
        <pc:sldMkLst>
          <pc:docMk/>
          <pc:sldMk cId="2009182012" sldId="263"/>
        </pc:sldMkLst>
        <pc:spChg chg="add mod">
          <ac:chgData name="Kuba Wisniewski" userId="3f44b0fa8d659153" providerId="LiveId" clId="{8545A42D-EA9E-44EE-93A2-C156E1CE4B7D}" dt="2019-02-21T16:07:07.016" v="13" actId="20577"/>
          <ac:spMkLst>
            <pc:docMk/>
            <pc:sldMk cId="2009182012" sldId="263"/>
            <ac:spMk id="5" creationId="{037383BA-15B1-44D4-A80E-94AD3FFC060E}"/>
          </ac:spMkLst>
        </pc:spChg>
      </pc:sldChg>
      <pc:sldChg chg="addSp modSp">
        <pc:chgData name="Kuba Wisniewski" userId="3f44b0fa8d659153" providerId="LiveId" clId="{8545A42D-EA9E-44EE-93A2-C156E1CE4B7D}" dt="2019-02-21T16:09:17.730" v="45" actId="20577"/>
        <pc:sldMkLst>
          <pc:docMk/>
          <pc:sldMk cId="3966047843" sldId="265"/>
        </pc:sldMkLst>
        <pc:spChg chg="add mod">
          <ac:chgData name="Kuba Wisniewski" userId="3f44b0fa8d659153" providerId="LiveId" clId="{8545A42D-EA9E-44EE-93A2-C156E1CE4B7D}" dt="2019-02-21T16:09:17.730" v="45" actId="20577"/>
          <ac:spMkLst>
            <pc:docMk/>
            <pc:sldMk cId="3966047843" sldId="265"/>
            <ac:spMk id="5" creationId="{247DABC7-32B2-4F6F-9AFE-0CA9F4AF1CCB}"/>
          </ac:spMkLst>
        </pc:spChg>
      </pc:sldChg>
      <pc:sldChg chg="addSp modSp">
        <pc:chgData name="Kuba Wisniewski" userId="3f44b0fa8d659153" providerId="LiveId" clId="{8545A42D-EA9E-44EE-93A2-C156E1CE4B7D}" dt="2019-02-21T16:09:24.639" v="47" actId="20577"/>
        <pc:sldMkLst>
          <pc:docMk/>
          <pc:sldMk cId="2916470873" sldId="266"/>
        </pc:sldMkLst>
        <pc:spChg chg="add mod">
          <ac:chgData name="Kuba Wisniewski" userId="3f44b0fa8d659153" providerId="LiveId" clId="{8545A42D-EA9E-44EE-93A2-C156E1CE4B7D}" dt="2019-02-21T16:09:24.639" v="47" actId="20577"/>
          <ac:spMkLst>
            <pc:docMk/>
            <pc:sldMk cId="2916470873" sldId="266"/>
            <ac:spMk id="5" creationId="{24C4C6DF-A80A-42BE-8B71-411DC7972D8D}"/>
          </ac:spMkLst>
        </pc:spChg>
      </pc:sldChg>
      <pc:sldChg chg="addSp modSp">
        <pc:chgData name="Kuba Wisniewski" userId="3f44b0fa8d659153" providerId="LiveId" clId="{8545A42D-EA9E-44EE-93A2-C156E1CE4B7D}" dt="2019-02-21T16:07:54.105" v="25" actId="20577"/>
        <pc:sldMkLst>
          <pc:docMk/>
          <pc:sldMk cId="3044692101" sldId="271"/>
        </pc:sldMkLst>
        <pc:spChg chg="add mod">
          <ac:chgData name="Kuba Wisniewski" userId="3f44b0fa8d659153" providerId="LiveId" clId="{8545A42D-EA9E-44EE-93A2-C156E1CE4B7D}" dt="2019-02-21T16:07:54.105" v="25" actId="20577"/>
          <ac:spMkLst>
            <pc:docMk/>
            <pc:sldMk cId="3044692101" sldId="271"/>
            <ac:spMk id="5" creationId="{5D00BC3F-274F-4B64-8A94-01734F8ABDF6}"/>
          </ac:spMkLst>
        </pc:spChg>
      </pc:sldChg>
      <pc:sldChg chg="addSp modSp">
        <pc:chgData name="Kuba Wisniewski" userId="3f44b0fa8d659153" providerId="LiveId" clId="{8545A42D-EA9E-44EE-93A2-C156E1CE4B7D}" dt="2019-02-21T16:09:38.060" v="51" actId="20577"/>
        <pc:sldMkLst>
          <pc:docMk/>
          <pc:sldMk cId="2186872378" sldId="273"/>
        </pc:sldMkLst>
        <pc:spChg chg="add mod">
          <ac:chgData name="Kuba Wisniewski" userId="3f44b0fa8d659153" providerId="LiveId" clId="{8545A42D-EA9E-44EE-93A2-C156E1CE4B7D}" dt="2019-02-21T16:09:38.060" v="51" actId="20577"/>
          <ac:spMkLst>
            <pc:docMk/>
            <pc:sldMk cId="2186872378" sldId="273"/>
            <ac:spMk id="5" creationId="{A8C42673-F050-4422-9781-6D087B17A13F}"/>
          </ac:spMkLst>
        </pc:spChg>
      </pc:sldChg>
      <pc:sldChg chg="addSp modSp">
        <pc:chgData name="Kuba Wisniewski" userId="3f44b0fa8d659153" providerId="LiveId" clId="{8545A42D-EA9E-44EE-93A2-C156E1CE4B7D}" dt="2019-02-21T16:08:38.355" v="35" actId="20577"/>
        <pc:sldMkLst>
          <pc:docMk/>
          <pc:sldMk cId="1638805795" sldId="274"/>
        </pc:sldMkLst>
        <pc:spChg chg="add mod">
          <ac:chgData name="Kuba Wisniewski" userId="3f44b0fa8d659153" providerId="LiveId" clId="{8545A42D-EA9E-44EE-93A2-C156E1CE4B7D}" dt="2019-02-21T16:08:38.355" v="35" actId="20577"/>
          <ac:spMkLst>
            <pc:docMk/>
            <pc:sldMk cId="1638805795" sldId="274"/>
            <ac:spMk id="5" creationId="{15D4F5DA-0F5B-43F5-9E17-1F0A4F6CEB6E}"/>
          </ac:spMkLst>
        </pc:spChg>
      </pc:sldChg>
      <pc:sldChg chg="addSp modSp">
        <pc:chgData name="Kuba Wisniewski" userId="3f44b0fa8d659153" providerId="LiveId" clId="{8545A42D-EA9E-44EE-93A2-C156E1CE4B7D}" dt="2019-02-21T16:09:00.472" v="41" actId="20577"/>
        <pc:sldMkLst>
          <pc:docMk/>
          <pc:sldMk cId="1992069397" sldId="276"/>
        </pc:sldMkLst>
        <pc:spChg chg="add mod">
          <ac:chgData name="Kuba Wisniewski" userId="3f44b0fa8d659153" providerId="LiveId" clId="{8545A42D-EA9E-44EE-93A2-C156E1CE4B7D}" dt="2019-02-21T16:09:00.472" v="41" actId="20577"/>
          <ac:spMkLst>
            <pc:docMk/>
            <pc:sldMk cId="1992069397" sldId="276"/>
            <ac:spMk id="5" creationId="{80CE2AF7-A430-46A8-BFC5-74183B1DB4B6}"/>
          </ac:spMkLst>
        </pc:spChg>
      </pc:sldChg>
      <pc:sldChg chg="addSp modSp">
        <pc:chgData name="Kuba Wisniewski" userId="3f44b0fa8d659153" providerId="LiveId" clId="{8545A42D-EA9E-44EE-93A2-C156E1CE4B7D}" dt="2019-02-21T16:07:14.366" v="15" actId="20577"/>
        <pc:sldMkLst>
          <pc:docMk/>
          <pc:sldMk cId="1367049764" sldId="277"/>
        </pc:sldMkLst>
        <pc:spChg chg="add mod">
          <ac:chgData name="Kuba Wisniewski" userId="3f44b0fa8d659153" providerId="LiveId" clId="{8545A42D-EA9E-44EE-93A2-C156E1CE4B7D}" dt="2019-02-21T16:07:14.366" v="15" actId="20577"/>
          <ac:spMkLst>
            <pc:docMk/>
            <pc:sldMk cId="1367049764" sldId="277"/>
            <ac:spMk id="5" creationId="{7B09CD7A-8B66-471C-83AC-72F4E1026032}"/>
          </ac:spMkLst>
        </pc:spChg>
      </pc:sldChg>
      <pc:sldChg chg="addSp modSp">
        <pc:chgData name="Kuba Wisniewski" userId="3f44b0fa8d659153" providerId="LiveId" clId="{8545A42D-EA9E-44EE-93A2-C156E1CE4B7D}" dt="2019-02-21T16:09:52.441" v="55" actId="20577"/>
        <pc:sldMkLst>
          <pc:docMk/>
          <pc:sldMk cId="789960919" sldId="278"/>
        </pc:sldMkLst>
        <pc:spChg chg="add mod">
          <ac:chgData name="Kuba Wisniewski" userId="3f44b0fa8d659153" providerId="LiveId" clId="{8545A42D-EA9E-44EE-93A2-C156E1CE4B7D}" dt="2019-02-21T16:09:52.441" v="55" actId="20577"/>
          <ac:spMkLst>
            <pc:docMk/>
            <pc:sldMk cId="789960919" sldId="278"/>
            <ac:spMk id="5" creationId="{3443FBB5-68B3-48D5-BABB-684E1F50D9D5}"/>
          </ac:spMkLst>
        </pc:spChg>
      </pc:sldChg>
      <pc:sldChg chg="addSp modSp">
        <pc:chgData name="Kuba Wisniewski" userId="3f44b0fa8d659153" providerId="LiveId" clId="{8545A42D-EA9E-44EE-93A2-C156E1CE4B7D}" dt="2019-02-21T16:07:22.388" v="17" actId="20577"/>
        <pc:sldMkLst>
          <pc:docMk/>
          <pc:sldMk cId="1718729475" sldId="280"/>
        </pc:sldMkLst>
        <pc:spChg chg="add mod">
          <ac:chgData name="Kuba Wisniewski" userId="3f44b0fa8d659153" providerId="LiveId" clId="{8545A42D-EA9E-44EE-93A2-C156E1CE4B7D}" dt="2019-02-21T16:07:22.388" v="17" actId="20577"/>
          <ac:spMkLst>
            <pc:docMk/>
            <pc:sldMk cId="1718729475" sldId="280"/>
            <ac:spMk id="5" creationId="{783ADE53-51AD-43A9-9251-C14DD6D69251}"/>
          </ac:spMkLst>
        </pc:spChg>
      </pc:sldChg>
      <pc:sldChg chg="addSp modSp">
        <pc:chgData name="Kuba Wisniewski" userId="3f44b0fa8d659153" providerId="LiveId" clId="{8545A42D-EA9E-44EE-93A2-C156E1CE4B7D}" dt="2019-02-21T16:06:33.857" v="5" actId="20577"/>
        <pc:sldMkLst>
          <pc:docMk/>
          <pc:sldMk cId="2123444869" sldId="281"/>
        </pc:sldMkLst>
        <pc:spChg chg="add mod">
          <ac:chgData name="Kuba Wisniewski" userId="3f44b0fa8d659153" providerId="LiveId" clId="{8545A42D-EA9E-44EE-93A2-C156E1CE4B7D}" dt="2019-02-21T16:06:33.857" v="5" actId="20577"/>
          <ac:spMkLst>
            <pc:docMk/>
            <pc:sldMk cId="2123444869" sldId="281"/>
            <ac:spMk id="5" creationId="{F56F9150-FC32-4CC4-A01F-699F8613B226}"/>
          </ac:spMkLst>
        </pc:spChg>
      </pc:sldChg>
      <pc:sldChg chg="addSp modSp">
        <pc:chgData name="Kuba Wisniewski" userId="3f44b0fa8d659153" providerId="LiveId" clId="{8545A42D-EA9E-44EE-93A2-C156E1CE4B7D}" dt="2019-02-21T16:10:15.011" v="61" actId="20577"/>
        <pc:sldMkLst>
          <pc:docMk/>
          <pc:sldMk cId="3939180489" sldId="282"/>
        </pc:sldMkLst>
        <pc:spChg chg="add mod">
          <ac:chgData name="Kuba Wisniewski" userId="3f44b0fa8d659153" providerId="LiveId" clId="{8545A42D-EA9E-44EE-93A2-C156E1CE4B7D}" dt="2019-02-21T16:10:15.011" v="61" actId="20577"/>
          <ac:spMkLst>
            <pc:docMk/>
            <pc:sldMk cId="3939180489" sldId="282"/>
            <ac:spMk id="5" creationId="{565B2269-6BA5-4F50-AA08-C4C0D90C3EE7}"/>
          </ac:spMkLst>
        </pc:spChg>
      </pc:sldChg>
      <pc:sldChg chg="addSp modSp">
        <pc:chgData name="Kuba Wisniewski" userId="3f44b0fa8d659153" providerId="LiveId" clId="{8545A42D-EA9E-44EE-93A2-C156E1CE4B7D}" dt="2019-02-21T16:07:30.007" v="19" actId="20577"/>
        <pc:sldMkLst>
          <pc:docMk/>
          <pc:sldMk cId="3957631942" sldId="284"/>
        </pc:sldMkLst>
        <pc:spChg chg="add mod">
          <ac:chgData name="Kuba Wisniewski" userId="3f44b0fa8d659153" providerId="LiveId" clId="{8545A42D-EA9E-44EE-93A2-C156E1CE4B7D}" dt="2019-02-21T16:07:30.007" v="19" actId="20577"/>
          <ac:spMkLst>
            <pc:docMk/>
            <pc:sldMk cId="3957631942" sldId="284"/>
            <ac:spMk id="5" creationId="{40350C9D-FAB7-4AE5-A145-3A45C40B8962}"/>
          </ac:spMkLst>
        </pc:spChg>
      </pc:sldChg>
      <pc:sldChg chg="addSp modSp">
        <pc:chgData name="Kuba Wisniewski" userId="3f44b0fa8d659153" providerId="LiveId" clId="{8545A42D-EA9E-44EE-93A2-C156E1CE4B7D}" dt="2019-02-21T16:06:41.669" v="7" actId="20577"/>
        <pc:sldMkLst>
          <pc:docMk/>
          <pc:sldMk cId="2475006208" sldId="285"/>
        </pc:sldMkLst>
        <pc:spChg chg="add mod">
          <ac:chgData name="Kuba Wisniewski" userId="3f44b0fa8d659153" providerId="LiveId" clId="{8545A42D-EA9E-44EE-93A2-C156E1CE4B7D}" dt="2019-02-21T16:06:41.669" v="7" actId="20577"/>
          <ac:spMkLst>
            <pc:docMk/>
            <pc:sldMk cId="2475006208" sldId="285"/>
            <ac:spMk id="5" creationId="{B1623850-5B94-4154-B945-887ED886EB03}"/>
          </ac:spMkLst>
        </pc:spChg>
      </pc:sldChg>
      <pc:sldChg chg="addSp modSp">
        <pc:chgData name="Kuba Wisniewski" userId="3f44b0fa8d659153" providerId="LiveId" clId="{8545A42D-EA9E-44EE-93A2-C156E1CE4B7D}" dt="2019-02-21T16:06:50.485" v="9" actId="20577"/>
        <pc:sldMkLst>
          <pc:docMk/>
          <pc:sldMk cId="612605633" sldId="286"/>
        </pc:sldMkLst>
        <pc:spChg chg="add mod">
          <ac:chgData name="Kuba Wisniewski" userId="3f44b0fa8d659153" providerId="LiveId" clId="{8545A42D-EA9E-44EE-93A2-C156E1CE4B7D}" dt="2019-02-21T16:06:50.485" v="9" actId="20577"/>
          <ac:spMkLst>
            <pc:docMk/>
            <pc:sldMk cId="612605633" sldId="286"/>
            <ac:spMk id="5" creationId="{916755E2-CFF0-4ACF-BBA7-280D32B70E4B}"/>
          </ac:spMkLst>
        </pc:spChg>
      </pc:sldChg>
      <pc:sldChg chg="addSp modSp">
        <pc:chgData name="Kuba Wisniewski" userId="3f44b0fa8d659153" providerId="LiveId" clId="{8545A42D-EA9E-44EE-93A2-C156E1CE4B7D}" dt="2019-02-21T16:08:01.909" v="27" actId="20577"/>
        <pc:sldMkLst>
          <pc:docMk/>
          <pc:sldMk cId="3785074081" sldId="287"/>
        </pc:sldMkLst>
        <pc:spChg chg="add mod">
          <ac:chgData name="Kuba Wisniewski" userId="3f44b0fa8d659153" providerId="LiveId" clId="{8545A42D-EA9E-44EE-93A2-C156E1CE4B7D}" dt="2019-02-21T16:08:01.909" v="27" actId="20577"/>
          <ac:spMkLst>
            <pc:docMk/>
            <pc:sldMk cId="3785074081" sldId="287"/>
            <ac:spMk id="5" creationId="{45E5720A-2499-4662-A7DF-6ED5FA453A41}"/>
          </ac:spMkLst>
        </pc:spChg>
      </pc:sldChg>
      <pc:sldChg chg="addSp modSp">
        <pc:chgData name="Kuba Wisniewski" userId="3f44b0fa8d659153" providerId="LiveId" clId="{8545A42D-EA9E-44EE-93A2-C156E1CE4B7D}" dt="2019-02-21T16:08:11.114" v="29" actId="20577"/>
        <pc:sldMkLst>
          <pc:docMk/>
          <pc:sldMk cId="3893856100" sldId="291"/>
        </pc:sldMkLst>
        <pc:spChg chg="add mod">
          <ac:chgData name="Kuba Wisniewski" userId="3f44b0fa8d659153" providerId="LiveId" clId="{8545A42D-EA9E-44EE-93A2-C156E1CE4B7D}" dt="2019-02-21T16:08:11.114" v="29" actId="20577"/>
          <ac:spMkLst>
            <pc:docMk/>
            <pc:sldMk cId="3893856100" sldId="291"/>
            <ac:spMk id="5" creationId="{7BBFFE3C-CCEA-45D6-994F-7F66AA21F1FD}"/>
          </ac:spMkLst>
        </pc:spChg>
      </pc:sldChg>
      <pc:sldChg chg="addSp modSp">
        <pc:chgData name="Kuba Wisniewski" userId="3f44b0fa8d659153" providerId="LiveId" clId="{8545A42D-EA9E-44EE-93A2-C156E1CE4B7D}" dt="2019-02-21T16:08:21.003" v="31" actId="20577"/>
        <pc:sldMkLst>
          <pc:docMk/>
          <pc:sldMk cId="963533393" sldId="293"/>
        </pc:sldMkLst>
        <pc:spChg chg="add mod">
          <ac:chgData name="Kuba Wisniewski" userId="3f44b0fa8d659153" providerId="LiveId" clId="{8545A42D-EA9E-44EE-93A2-C156E1CE4B7D}" dt="2019-02-21T16:08:21.003" v="31" actId="20577"/>
          <ac:spMkLst>
            <pc:docMk/>
            <pc:sldMk cId="963533393" sldId="293"/>
            <ac:spMk id="5" creationId="{8E0D1167-84C6-44C8-8E55-F2CEAD4B96C8}"/>
          </ac:spMkLst>
        </pc:spChg>
      </pc:sldChg>
      <pc:sldChg chg="addSp modSp">
        <pc:chgData name="Kuba Wisniewski" userId="3f44b0fa8d659153" providerId="LiveId" clId="{8545A42D-EA9E-44EE-93A2-C156E1CE4B7D}" dt="2019-02-21T16:08:28.815" v="33" actId="20577"/>
        <pc:sldMkLst>
          <pc:docMk/>
          <pc:sldMk cId="2210307756" sldId="294"/>
        </pc:sldMkLst>
        <pc:spChg chg="add mod">
          <ac:chgData name="Kuba Wisniewski" userId="3f44b0fa8d659153" providerId="LiveId" clId="{8545A42D-EA9E-44EE-93A2-C156E1CE4B7D}" dt="2019-02-21T16:08:28.815" v="33" actId="20577"/>
          <ac:spMkLst>
            <pc:docMk/>
            <pc:sldMk cId="2210307756" sldId="294"/>
            <ac:spMk id="5" creationId="{D9ADF8FD-87BA-4E83-9A2F-C9F48E9115AB}"/>
          </ac:spMkLst>
        </pc:spChg>
      </pc:sldChg>
      <pc:sldChg chg="addSp modSp">
        <pc:chgData name="Kuba Wisniewski" userId="3f44b0fa8d659153" providerId="LiveId" clId="{8545A42D-EA9E-44EE-93A2-C156E1CE4B7D}" dt="2019-02-21T16:07:45.803" v="23" actId="20577"/>
        <pc:sldMkLst>
          <pc:docMk/>
          <pc:sldMk cId="813261814" sldId="297"/>
        </pc:sldMkLst>
        <pc:spChg chg="add mod">
          <ac:chgData name="Kuba Wisniewski" userId="3f44b0fa8d659153" providerId="LiveId" clId="{8545A42D-EA9E-44EE-93A2-C156E1CE4B7D}" dt="2019-02-21T16:07:45.803" v="23" actId="20577"/>
          <ac:spMkLst>
            <pc:docMk/>
            <pc:sldMk cId="813261814" sldId="297"/>
            <ac:spMk id="5" creationId="{A589720E-214D-4094-974B-4C4D7FA86447}"/>
          </ac:spMkLst>
        </pc:spChg>
      </pc:sldChg>
      <pc:sldChg chg="addSp modSp">
        <pc:chgData name="Kuba Wisniewski" userId="3f44b0fa8d659153" providerId="LiveId" clId="{8545A42D-EA9E-44EE-93A2-C156E1CE4B7D}" dt="2019-02-21T16:07:37.424" v="21" actId="20577"/>
        <pc:sldMkLst>
          <pc:docMk/>
          <pc:sldMk cId="3489555941" sldId="301"/>
        </pc:sldMkLst>
        <pc:spChg chg="add mod">
          <ac:chgData name="Kuba Wisniewski" userId="3f44b0fa8d659153" providerId="LiveId" clId="{8545A42D-EA9E-44EE-93A2-C156E1CE4B7D}" dt="2019-02-21T16:07:37.424" v="21" actId="20577"/>
          <ac:spMkLst>
            <pc:docMk/>
            <pc:sldMk cId="3489555941" sldId="301"/>
            <ac:spMk id="5" creationId="{4A842939-2B7D-4317-8A80-586D9C3B45C9}"/>
          </ac:spMkLst>
        </pc:spChg>
      </pc:sldChg>
      <pc:sldChg chg="addSp modSp">
        <pc:chgData name="Kuba Wisniewski" userId="3f44b0fa8d659153" providerId="LiveId" clId="{8545A42D-EA9E-44EE-93A2-C156E1CE4B7D}" dt="2019-02-21T16:08:45.521" v="37" actId="20577"/>
        <pc:sldMkLst>
          <pc:docMk/>
          <pc:sldMk cId="3580229102" sldId="302"/>
        </pc:sldMkLst>
        <pc:spChg chg="add mod">
          <ac:chgData name="Kuba Wisniewski" userId="3f44b0fa8d659153" providerId="LiveId" clId="{8545A42D-EA9E-44EE-93A2-C156E1CE4B7D}" dt="2019-02-21T16:08:45.521" v="37" actId="20577"/>
          <ac:spMkLst>
            <pc:docMk/>
            <pc:sldMk cId="3580229102" sldId="302"/>
            <ac:spMk id="5" creationId="{99A7BC35-B7C5-4545-BC1D-7185CEC9434F}"/>
          </ac:spMkLst>
        </pc:spChg>
      </pc:sldChg>
      <pc:sldChg chg="addSp modSp">
        <pc:chgData name="Kuba Wisniewski" userId="3f44b0fa8d659153" providerId="LiveId" clId="{8545A42D-EA9E-44EE-93A2-C156E1CE4B7D}" dt="2019-02-21T16:09:09.326" v="43" actId="20577"/>
        <pc:sldMkLst>
          <pc:docMk/>
          <pc:sldMk cId="1003057825" sldId="303"/>
        </pc:sldMkLst>
        <pc:spChg chg="add mod">
          <ac:chgData name="Kuba Wisniewski" userId="3f44b0fa8d659153" providerId="LiveId" clId="{8545A42D-EA9E-44EE-93A2-C156E1CE4B7D}" dt="2019-02-21T16:09:09.326" v="43" actId="20577"/>
          <ac:spMkLst>
            <pc:docMk/>
            <pc:sldMk cId="1003057825" sldId="303"/>
            <ac:spMk id="5" creationId="{F773597F-9744-4FB8-B1EA-588FF88D29B3}"/>
          </ac:spMkLst>
        </pc:spChg>
      </pc:sldChg>
      <pc:sldChg chg="addSp modSp">
        <pc:chgData name="Kuba Wisniewski" userId="3f44b0fa8d659153" providerId="LiveId" clId="{8545A42D-EA9E-44EE-93A2-C156E1CE4B7D}" dt="2019-02-21T16:09:31.446" v="49" actId="20577"/>
        <pc:sldMkLst>
          <pc:docMk/>
          <pc:sldMk cId="1589375661" sldId="304"/>
        </pc:sldMkLst>
        <pc:spChg chg="add mod">
          <ac:chgData name="Kuba Wisniewski" userId="3f44b0fa8d659153" providerId="LiveId" clId="{8545A42D-EA9E-44EE-93A2-C156E1CE4B7D}" dt="2019-02-21T16:09:31.446" v="49" actId="20577"/>
          <ac:spMkLst>
            <pc:docMk/>
            <pc:sldMk cId="1589375661" sldId="304"/>
            <ac:spMk id="5" creationId="{E45BF867-64B5-4561-80CA-6A43B160E83C}"/>
          </ac:spMkLst>
        </pc:spChg>
      </pc:sldChg>
      <pc:sldChg chg="addSp modSp">
        <pc:chgData name="Kuba Wisniewski" userId="3f44b0fa8d659153" providerId="LiveId" clId="{8545A42D-EA9E-44EE-93A2-C156E1CE4B7D}" dt="2019-02-21T16:09:44.835" v="53" actId="20577"/>
        <pc:sldMkLst>
          <pc:docMk/>
          <pc:sldMk cId="2795785412" sldId="305"/>
        </pc:sldMkLst>
        <pc:spChg chg="add mod">
          <ac:chgData name="Kuba Wisniewski" userId="3f44b0fa8d659153" providerId="LiveId" clId="{8545A42D-EA9E-44EE-93A2-C156E1CE4B7D}" dt="2019-02-21T16:09:44.835" v="53" actId="20577"/>
          <ac:spMkLst>
            <pc:docMk/>
            <pc:sldMk cId="2795785412" sldId="305"/>
            <ac:spMk id="5" creationId="{041E458E-D901-4D88-83A1-D631E7CEDFAC}"/>
          </ac:spMkLst>
        </pc:spChg>
      </pc:sldChg>
      <pc:sldChg chg="addSp modSp">
        <pc:chgData name="Kuba Wisniewski" userId="3f44b0fa8d659153" providerId="LiveId" clId="{8545A42D-EA9E-44EE-93A2-C156E1CE4B7D}" dt="2019-02-21T16:10:00.491" v="57" actId="20577"/>
        <pc:sldMkLst>
          <pc:docMk/>
          <pc:sldMk cId="3996236244" sldId="306"/>
        </pc:sldMkLst>
        <pc:spChg chg="add mod">
          <ac:chgData name="Kuba Wisniewski" userId="3f44b0fa8d659153" providerId="LiveId" clId="{8545A42D-EA9E-44EE-93A2-C156E1CE4B7D}" dt="2019-02-21T16:10:00.491" v="57" actId="20577"/>
          <ac:spMkLst>
            <pc:docMk/>
            <pc:sldMk cId="3996236244" sldId="306"/>
            <ac:spMk id="5" creationId="{4CD52945-93A3-4391-BCB5-1F055BF92549}"/>
          </ac:spMkLst>
        </pc:spChg>
      </pc:sldChg>
      <pc:sldChg chg="addSp modSp">
        <pc:chgData name="Kuba Wisniewski" userId="3f44b0fa8d659153" providerId="LiveId" clId="{8545A42D-EA9E-44EE-93A2-C156E1CE4B7D}" dt="2019-02-21T16:10:22.954" v="63" actId="20577"/>
        <pc:sldMkLst>
          <pc:docMk/>
          <pc:sldMk cId="1618752046" sldId="307"/>
        </pc:sldMkLst>
        <pc:spChg chg="add mod">
          <ac:chgData name="Kuba Wisniewski" userId="3f44b0fa8d659153" providerId="LiveId" clId="{8545A42D-EA9E-44EE-93A2-C156E1CE4B7D}" dt="2019-02-21T16:10:22.954" v="63" actId="20577"/>
          <ac:spMkLst>
            <pc:docMk/>
            <pc:sldMk cId="1618752046" sldId="307"/>
            <ac:spMk id="5" creationId="{FE354F6B-AC7E-4967-AE36-4F526E44E93C}"/>
          </ac:spMkLst>
        </pc:spChg>
      </pc:sldChg>
      <pc:sldChg chg="addSp modSp">
        <pc:chgData name="Kuba Wisniewski" userId="3f44b0fa8d659153" providerId="LiveId" clId="{8545A42D-EA9E-44EE-93A2-C156E1CE4B7D}" dt="2019-02-21T16:10:07.523" v="59" actId="20577"/>
        <pc:sldMkLst>
          <pc:docMk/>
          <pc:sldMk cId="3296188325" sldId="308"/>
        </pc:sldMkLst>
        <pc:spChg chg="add mod">
          <ac:chgData name="Kuba Wisniewski" userId="3f44b0fa8d659153" providerId="LiveId" clId="{8545A42D-EA9E-44EE-93A2-C156E1CE4B7D}" dt="2019-02-21T16:10:07.523" v="59" actId="20577"/>
          <ac:spMkLst>
            <pc:docMk/>
            <pc:sldMk cId="3296188325" sldId="308"/>
            <ac:spMk id="5" creationId="{A2FAE21A-0E25-4B31-8594-B5B123C458FF}"/>
          </ac:spMkLst>
        </pc:spChg>
      </pc:sldChg>
    </pc:docChg>
  </pc:docChgLst>
  <pc:docChgLst>
    <pc:chgData name="Kuba Wisniewski" userId="3f44b0fa8d659153" providerId="LiveId" clId="{C52398FC-ACD2-4B83-A6DB-66D64B8BBE72}"/>
    <pc:docChg chg="undo custSel modSld modMainMaster">
      <pc:chgData name="Kuba Wisniewski" userId="3f44b0fa8d659153" providerId="LiveId" clId="{C52398FC-ACD2-4B83-A6DB-66D64B8BBE72}" dt="2019-01-20T22:17:46.797" v="287" actId="1076"/>
      <pc:docMkLst>
        <pc:docMk/>
      </pc:docMkLst>
      <pc:sldChg chg="modSp">
        <pc:chgData name="Kuba Wisniewski" userId="3f44b0fa8d659153" providerId="LiveId" clId="{C52398FC-ACD2-4B83-A6DB-66D64B8BBE72}" dt="2019-01-20T22:10:15.834" v="237" actId="1076"/>
        <pc:sldMkLst>
          <pc:docMk/>
          <pc:sldMk cId="919236819" sldId="256"/>
        </pc:sldMkLst>
        <pc:spChg chg="mod">
          <ac:chgData name="Kuba Wisniewski" userId="3f44b0fa8d659153" providerId="LiveId" clId="{C52398FC-ACD2-4B83-A6DB-66D64B8BBE72}" dt="2019-01-20T22:09:56.816" v="235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10:07.257" v="236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10:15.834" v="237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 setBg">
        <pc:chgData name="Kuba Wisniewski" userId="3f44b0fa8d659153" providerId="LiveId" clId="{C52398FC-ACD2-4B83-A6DB-66D64B8BBE72}" dt="2019-01-20T22:17:46.797" v="287" actId="1076"/>
        <pc:sldMkLst>
          <pc:docMk/>
          <pc:sldMk cId="1811337455" sldId="259"/>
        </pc:sldMkLst>
        <pc:spChg chg="mod">
          <ac:chgData name="Kuba Wisniewski" userId="3f44b0fa8d659153" providerId="LiveId" clId="{C52398FC-ACD2-4B83-A6DB-66D64B8BBE72}" dt="2019-01-20T22:17:07.588" v="279" actId="1076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17:13.832" v="280" actId="1076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17:46.797" v="287" actId="1076"/>
          <ac:spMkLst>
            <pc:docMk/>
            <pc:sldMk cId="1811337455" sldId="259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2:16:50.981" v="277" actId="14100"/>
        <pc:sldMkLst>
          <pc:docMk/>
          <pc:sldMk cId="2610562718" sldId="260"/>
        </pc:sldMkLst>
        <pc:spChg chg="mod">
          <ac:chgData name="Kuba Wisniewski" userId="3f44b0fa8d659153" providerId="LiveId" clId="{C52398FC-ACD2-4B83-A6DB-66D64B8BBE72}" dt="2019-01-20T22:16:27.685" v="273" actId="255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16:34.057" v="274" actId="1076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16:50.981" v="277" actId="14100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8:10.152" v="137" actId="1076"/>
        <pc:sldMkLst>
          <pc:docMk/>
          <pc:sldMk cId="684914489" sldId="262"/>
        </pc:sldMkLst>
        <pc:spChg chg="mod">
          <ac:chgData name="Kuba Wisniewski" userId="3f44b0fa8d659153" providerId="LiveId" clId="{C52398FC-ACD2-4B83-A6DB-66D64B8BBE72}" dt="2019-01-20T21:47:59.016" v="135" actId="1076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8:04.220" v="136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8:10.152" v="137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2:09:37.250" v="234" actId="14100"/>
        <pc:sldMkLst>
          <pc:docMk/>
          <pc:sldMk cId="2009182012" sldId="263"/>
        </pc:sldMkLst>
        <pc:spChg chg="mod">
          <ac:chgData name="Kuba Wisniewski" userId="3f44b0fa8d659153" providerId="LiveId" clId="{C52398FC-ACD2-4B83-A6DB-66D64B8BBE72}" dt="2019-01-20T22:09:10.552" v="230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09:17.895" v="231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09:37.250" v="234" actId="14100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4:50.908" v="107" actId="1076"/>
        <pc:sldMkLst>
          <pc:docMk/>
          <pc:sldMk cId="3966047843" sldId="265"/>
        </pc:sldMkLst>
        <pc:spChg chg="mod">
          <ac:chgData name="Kuba Wisniewski" userId="3f44b0fa8d659153" providerId="LiveId" clId="{C52398FC-ACD2-4B83-A6DB-66D64B8BBE72}" dt="2019-01-20T21:44:35.987" v="105" actId="14100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4:45.523" v="106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4:50.908" v="107" actId="1076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3:38.230" v="99" actId="1076"/>
        <pc:sldMkLst>
          <pc:docMk/>
          <pc:sldMk cId="2916470873" sldId="266"/>
        </pc:sldMkLst>
        <pc:spChg chg="mod">
          <ac:chgData name="Kuba Wisniewski" userId="3f44b0fa8d659153" providerId="LiveId" clId="{C52398FC-ACD2-4B83-A6DB-66D64B8BBE72}" dt="2019-01-20T21:43:17.180" v="96" actId="27636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3:25.251" v="97" actId="1076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3:38.230" v="99" actId="1076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56:45.427" v="187" actId="1076"/>
        <pc:sldMkLst>
          <pc:docMk/>
          <pc:sldMk cId="3044692101" sldId="271"/>
        </pc:sldMkLst>
        <pc:spChg chg="mod">
          <ac:chgData name="Kuba Wisniewski" userId="3f44b0fa8d659153" providerId="LiveId" clId="{C52398FC-ACD2-4B83-A6DB-66D64B8BBE72}" dt="2019-01-20T21:56:05.868" v="184" actId="14100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56:11.082" v="185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56:45.427" v="187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1:29.838" v="77" actId="1076"/>
        <pc:sldMkLst>
          <pc:docMk/>
          <pc:sldMk cId="2186872378" sldId="273"/>
        </pc:sldMkLst>
        <pc:spChg chg="mod">
          <ac:chgData name="Kuba Wisniewski" userId="3f44b0fa8d659153" providerId="LiveId" clId="{C52398FC-ACD2-4B83-A6DB-66D64B8BBE72}" dt="2019-01-20T21:41:13.107" v="74" actId="20577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1:20.541" v="75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1:29.838" v="77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9:22.762" v="148" actId="1076"/>
        <pc:sldMkLst>
          <pc:docMk/>
          <pc:sldMk cId="1638805795" sldId="274"/>
        </pc:sldMkLst>
        <pc:spChg chg="mod">
          <ac:chgData name="Kuba Wisniewski" userId="3f44b0fa8d659153" providerId="LiveId" clId="{C52398FC-ACD2-4B83-A6DB-66D64B8BBE72}" dt="2019-01-20T21:49:05.887" v="145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9:12.299" v="146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9:22.762" v="148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7:37.059" v="134" actId="1076"/>
        <pc:sldMkLst>
          <pc:docMk/>
          <pc:sldMk cId="1992069397" sldId="276"/>
        </pc:sldMkLst>
        <pc:spChg chg="mod">
          <ac:chgData name="Kuba Wisniewski" userId="3f44b0fa8d659153" providerId="LiveId" clId="{C52398FC-ACD2-4B83-A6DB-66D64B8BBE72}" dt="2019-01-20T21:47:37.059" v="134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6:00.931" v="118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6:42.605" v="127" actId="14100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2:08:10.254" v="229" actId="1076"/>
        <pc:sldMkLst>
          <pc:docMk/>
          <pc:sldMk cId="1367049764" sldId="277"/>
        </pc:sldMkLst>
        <pc:spChg chg="mod">
          <ac:chgData name="Kuba Wisniewski" userId="3f44b0fa8d659153" providerId="LiveId" clId="{C52398FC-ACD2-4B83-A6DB-66D64B8BBE72}" dt="2019-01-20T22:07:40.197" v="220" actId="14100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07:49.544" v="221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08:10.254" v="229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38:43.162" v="50" actId="1076"/>
        <pc:sldMkLst>
          <pc:docMk/>
          <pc:sldMk cId="789960919" sldId="278"/>
        </pc:sldMkLst>
        <pc:spChg chg="mod">
          <ac:chgData name="Kuba Wisniewski" userId="3f44b0fa8d659153" providerId="LiveId" clId="{C52398FC-ACD2-4B83-A6DB-66D64B8BBE72}" dt="2019-01-20T21:38:22.320" v="48" actId="1076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38:33.190" v="49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38:43.162" v="50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2:07:16.319" v="216" actId="1076"/>
        <pc:sldMkLst>
          <pc:docMk/>
          <pc:sldMk cId="1718729475" sldId="280"/>
        </pc:sldMkLst>
        <pc:spChg chg="mod">
          <ac:chgData name="Kuba Wisniewski" userId="3f44b0fa8d659153" providerId="LiveId" clId="{C52398FC-ACD2-4B83-A6DB-66D64B8BBE72}" dt="2019-01-20T22:06:51.395" v="213" actId="20577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07:03.393" v="214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07:16.319" v="216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2:16:02.079" v="271" actId="14100"/>
        <pc:sldMkLst>
          <pc:docMk/>
          <pc:sldMk cId="2123444869" sldId="281"/>
        </pc:sldMkLst>
        <pc:spChg chg="mod">
          <ac:chgData name="Kuba Wisniewski" userId="3f44b0fa8d659153" providerId="LiveId" clId="{C52398FC-ACD2-4B83-A6DB-66D64B8BBE72}" dt="2019-01-20T22:16:02.079" v="271" actId="14100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15:32.453" v="265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15:41.422" v="267" actId="1076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34:46.654" v="19" actId="14100"/>
        <pc:sldMkLst>
          <pc:docMk/>
          <pc:sldMk cId="3939180489" sldId="282"/>
        </pc:sldMkLst>
        <pc:spChg chg="mod">
          <ac:chgData name="Kuba Wisniewski" userId="3f44b0fa8d659153" providerId="LiveId" clId="{C52398FC-ACD2-4B83-A6DB-66D64B8BBE72}" dt="2019-01-20T21:34:25.569" v="16" actId="14100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34:36.002" v="17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34:46.654" v="19" actId="14100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2:05:43.494" v="207" actId="1076"/>
        <pc:sldMkLst>
          <pc:docMk/>
          <pc:sldMk cId="3957631942" sldId="284"/>
        </pc:sldMkLst>
        <pc:spChg chg="mod">
          <ac:chgData name="Kuba Wisniewski" userId="3f44b0fa8d659153" providerId="LiveId" clId="{C52398FC-ACD2-4B83-A6DB-66D64B8BBE72}" dt="2019-01-20T22:05:27.523" v="204" actId="1076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05:32.541" v="205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05:43.494" v="207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2:14:56.712" v="264" actId="20577"/>
        <pc:sldMkLst>
          <pc:docMk/>
          <pc:sldMk cId="2475006208" sldId="285"/>
        </pc:sldMkLst>
        <pc:spChg chg="mod">
          <ac:chgData name="Kuba Wisniewski" userId="3f44b0fa8d659153" providerId="LiveId" clId="{C52398FC-ACD2-4B83-A6DB-66D64B8BBE72}" dt="2019-01-20T22:14:34.626" v="257" actId="1076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14:40.990" v="258" actId="1076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14:56.712" v="264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2:12:08.911" v="252" actId="1076"/>
        <pc:sldMkLst>
          <pc:docMk/>
          <pc:sldMk cId="612605633" sldId="286"/>
        </pc:sldMkLst>
        <pc:spChg chg="mod">
          <ac:chgData name="Kuba Wisniewski" userId="3f44b0fa8d659153" providerId="LiveId" clId="{C52398FC-ACD2-4B83-A6DB-66D64B8BBE72}" dt="2019-01-20T22:11:35.276" v="244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2:12:08.911" v="252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2:12:02.130" v="251" actId="1076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55:48.553" v="181" actId="1076"/>
        <pc:sldMkLst>
          <pc:docMk/>
          <pc:sldMk cId="3785074081" sldId="287"/>
        </pc:sldMkLst>
        <pc:spChg chg="mod">
          <ac:chgData name="Kuba Wisniewski" userId="3f44b0fa8d659153" providerId="LiveId" clId="{C52398FC-ACD2-4B83-A6DB-66D64B8BBE72}" dt="2019-01-20T21:55:29.956" v="178" actId="1076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55:37.363" v="179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55:48.553" v="181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54:31.217" v="175" actId="14100"/>
        <pc:sldMkLst>
          <pc:docMk/>
          <pc:sldMk cId="3893856100" sldId="291"/>
        </pc:sldMkLst>
        <pc:spChg chg="mod">
          <ac:chgData name="Kuba Wisniewski" userId="3f44b0fa8d659153" providerId="LiveId" clId="{C52398FC-ACD2-4B83-A6DB-66D64B8BBE72}" dt="2019-01-20T21:54:31.217" v="175" actId="14100"/>
          <ac:spMkLst>
            <pc:docMk/>
            <pc:sldMk cId="3893856100" sldId="291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53:48.714" v="168" actId="1076"/>
          <ac:spMkLst>
            <pc:docMk/>
            <pc:sldMk cId="3893856100" sldId="291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53:53.967" v="169" actId="1076"/>
          <ac:spMkLst>
            <pc:docMk/>
            <pc:sldMk cId="3893856100" sldId="291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51:49.315" v="167" actId="1076"/>
        <pc:sldMkLst>
          <pc:docMk/>
          <pc:sldMk cId="963533393" sldId="293"/>
        </pc:sldMkLst>
        <pc:spChg chg="mod">
          <ac:chgData name="Kuba Wisniewski" userId="3f44b0fa8d659153" providerId="LiveId" clId="{C52398FC-ACD2-4B83-A6DB-66D64B8BBE72}" dt="2019-01-20T21:51:25.033" v="164" actId="255"/>
          <ac:spMkLst>
            <pc:docMk/>
            <pc:sldMk cId="963533393" sldId="293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51:41.555" v="165" actId="1076"/>
          <ac:spMkLst>
            <pc:docMk/>
            <pc:sldMk cId="963533393" sldId="293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51:49.315" v="167" actId="1076"/>
          <ac:spMkLst>
            <pc:docMk/>
            <pc:sldMk cId="963533393" sldId="293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50:26.811" v="158" actId="1076"/>
        <pc:sldMkLst>
          <pc:docMk/>
          <pc:sldMk cId="2210307756" sldId="294"/>
        </pc:sldMkLst>
        <pc:spChg chg="mod">
          <ac:chgData name="Kuba Wisniewski" userId="3f44b0fa8d659153" providerId="LiveId" clId="{C52398FC-ACD2-4B83-A6DB-66D64B8BBE72}" dt="2019-01-20T21:50:11.257" v="156" actId="20577"/>
          <ac:spMkLst>
            <pc:docMk/>
            <pc:sldMk cId="2210307756" sldId="294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50:20.179" v="157" actId="1076"/>
          <ac:spMkLst>
            <pc:docMk/>
            <pc:sldMk cId="2210307756" sldId="294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50:26.811" v="158" actId="1076"/>
          <ac:spMkLst>
            <pc:docMk/>
            <pc:sldMk cId="2210307756" sldId="294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57:04.223" v="191" actId="1076"/>
        <pc:sldMkLst>
          <pc:docMk/>
          <pc:sldMk cId="813261814" sldId="297"/>
        </pc:sldMkLst>
        <pc:spChg chg="mod">
          <ac:chgData name="Kuba Wisniewski" userId="3f44b0fa8d659153" providerId="LiveId" clId="{C52398FC-ACD2-4B83-A6DB-66D64B8BBE72}" dt="2019-01-20T21:56:51.434" v="188" actId="14100"/>
          <ac:spMkLst>
            <pc:docMk/>
            <pc:sldMk cId="813261814" sldId="297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56:55.673" v="189" actId="1076"/>
          <ac:spMkLst>
            <pc:docMk/>
            <pc:sldMk cId="813261814" sldId="297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57:04.223" v="191" actId="1076"/>
          <ac:spMkLst>
            <pc:docMk/>
            <pc:sldMk cId="813261814" sldId="297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59:49.477" v="197" actId="1076"/>
        <pc:sldMkLst>
          <pc:docMk/>
          <pc:sldMk cId="3489555941" sldId="301"/>
        </pc:sldMkLst>
        <pc:spChg chg="mod">
          <ac:chgData name="Kuba Wisniewski" userId="3f44b0fa8d659153" providerId="LiveId" clId="{C52398FC-ACD2-4B83-A6DB-66D64B8BBE72}" dt="2019-01-20T21:57:20.565" v="194" actId="14100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59:40.541" v="195" actId="1076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59:49.477" v="197" actId="1076"/>
          <ac:spMkLst>
            <pc:docMk/>
            <pc:sldMk cId="3489555941" sldId="301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8:52.556" v="144" actId="14100"/>
        <pc:sldMkLst>
          <pc:docMk/>
          <pc:sldMk cId="3580229102" sldId="302"/>
        </pc:sldMkLst>
        <pc:spChg chg="mod">
          <ac:chgData name="Kuba Wisniewski" userId="3f44b0fa8d659153" providerId="LiveId" clId="{C52398FC-ACD2-4B83-A6DB-66D64B8BBE72}" dt="2019-01-20T21:48:33.871" v="141" actId="255"/>
          <ac:spMkLst>
            <pc:docMk/>
            <pc:sldMk cId="3580229102" sldId="302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8:40.882" v="142" actId="1076"/>
          <ac:spMkLst>
            <pc:docMk/>
            <pc:sldMk cId="3580229102" sldId="302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8:52.556" v="144" actId="14100"/>
          <ac:spMkLst>
            <pc:docMk/>
            <pc:sldMk cId="3580229102" sldId="302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5:34.154" v="117" actId="20577"/>
        <pc:sldMkLst>
          <pc:docMk/>
          <pc:sldMk cId="1003057825" sldId="303"/>
        </pc:sldMkLst>
        <pc:spChg chg="mod">
          <ac:chgData name="Kuba Wisniewski" userId="3f44b0fa8d659153" providerId="LiveId" clId="{C52398FC-ACD2-4B83-A6DB-66D64B8BBE72}" dt="2019-01-20T21:45:16.041" v="112" actId="20577"/>
          <ac:spMkLst>
            <pc:docMk/>
            <pc:sldMk cId="1003057825" sldId="303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5:23.177" v="113" actId="1076"/>
          <ac:spMkLst>
            <pc:docMk/>
            <pc:sldMk cId="1003057825" sldId="303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5:34.154" v="117" actId="20577"/>
          <ac:spMkLst>
            <pc:docMk/>
            <pc:sldMk cId="1003057825" sldId="303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2:32.970" v="86" actId="1076"/>
        <pc:sldMkLst>
          <pc:docMk/>
          <pc:sldMk cId="1589375661" sldId="304"/>
        </pc:sldMkLst>
        <pc:spChg chg="mod">
          <ac:chgData name="Kuba Wisniewski" userId="3f44b0fa8d659153" providerId="LiveId" clId="{C52398FC-ACD2-4B83-A6DB-66D64B8BBE72}" dt="2019-01-20T21:42:21.417" v="83" actId="1076"/>
          <ac:spMkLst>
            <pc:docMk/>
            <pc:sldMk cId="1589375661" sldId="304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2:27.073" v="84" actId="1076"/>
          <ac:spMkLst>
            <pc:docMk/>
            <pc:sldMk cId="1589375661" sldId="304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2:32.970" v="86" actId="1076"/>
          <ac:spMkLst>
            <pc:docMk/>
            <pc:sldMk cId="1589375661" sldId="304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40:27.172" v="65" actId="1076"/>
        <pc:sldMkLst>
          <pc:docMk/>
          <pc:sldMk cId="2795785412" sldId="305"/>
        </pc:sldMkLst>
        <pc:spChg chg="mod">
          <ac:chgData name="Kuba Wisniewski" userId="3f44b0fa8d659153" providerId="LiveId" clId="{C52398FC-ACD2-4B83-A6DB-66D64B8BBE72}" dt="2019-01-20T21:39:40.734" v="56" actId="1076"/>
          <ac:spMkLst>
            <pc:docMk/>
            <pc:sldMk cId="2795785412" sldId="305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40:27.172" v="65" actId="1076"/>
          <ac:spMkLst>
            <pc:docMk/>
            <pc:sldMk cId="2795785412" sldId="305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40:19.945" v="64" actId="1076"/>
          <ac:spMkLst>
            <pc:docMk/>
            <pc:sldMk cId="2795785412" sldId="305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36:52.081" v="36" actId="20577"/>
        <pc:sldMkLst>
          <pc:docMk/>
          <pc:sldMk cId="3996236244" sldId="306"/>
        </pc:sldMkLst>
        <pc:spChg chg="mod">
          <ac:chgData name="Kuba Wisniewski" userId="3f44b0fa8d659153" providerId="LiveId" clId="{C52398FC-ACD2-4B83-A6DB-66D64B8BBE72}" dt="2019-01-20T21:36:32.958" v="31" actId="1076"/>
          <ac:spMkLst>
            <pc:docMk/>
            <pc:sldMk cId="3996236244" sldId="306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36:39.257" v="32" actId="1076"/>
          <ac:spMkLst>
            <pc:docMk/>
            <pc:sldMk cId="3996236244" sldId="306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36:52.081" v="36" actId="20577"/>
          <ac:spMkLst>
            <pc:docMk/>
            <pc:sldMk cId="3996236244" sldId="306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37:10.121" v="38" actId="20577"/>
        <pc:sldMkLst>
          <pc:docMk/>
          <pc:sldMk cId="1618752046" sldId="307"/>
        </pc:sldMkLst>
        <pc:spChg chg="mod">
          <ac:chgData name="Kuba Wisniewski" userId="3f44b0fa8d659153" providerId="LiveId" clId="{C52398FC-ACD2-4B83-A6DB-66D64B8BBE72}" dt="2019-01-20T21:33:08.622" v="7" actId="14100"/>
          <ac:spMkLst>
            <pc:docMk/>
            <pc:sldMk cId="1618752046" sldId="307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33:16.793" v="8" actId="1076"/>
          <ac:spMkLst>
            <pc:docMk/>
            <pc:sldMk cId="1618752046" sldId="307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37:10.121" v="38" actId="20577"/>
          <ac:spMkLst>
            <pc:docMk/>
            <pc:sldMk cId="1618752046" sldId="307"/>
            <ac:spMk id="6" creationId="{AF4B846A-47B4-4043-9783-413B6B743F08}"/>
          </ac:spMkLst>
        </pc:spChg>
      </pc:sldChg>
      <pc:sldChg chg="modSp">
        <pc:chgData name="Kuba Wisniewski" userId="3f44b0fa8d659153" providerId="LiveId" clId="{C52398FC-ACD2-4B83-A6DB-66D64B8BBE72}" dt="2019-01-20T21:35:31.992" v="22" actId="1076"/>
        <pc:sldMkLst>
          <pc:docMk/>
          <pc:sldMk cId="3296188325" sldId="308"/>
        </pc:sldMkLst>
        <pc:spChg chg="mod">
          <ac:chgData name="Kuba Wisniewski" userId="3f44b0fa8d659153" providerId="LiveId" clId="{C52398FC-ACD2-4B83-A6DB-66D64B8BBE72}" dt="2019-01-20T21:35:14.767" v="20" actId="1076"/>
          <ac:spMkLst>
            <pc:docMk/>
            <pc:sldMk cId="3296188325" sldId="308"/>
            <ac:spMk id="2" creationId="{0C7260E8-6F4C-4B52-8C05-5E81C8C0AC8E}"/>
          </ac:spMkLst>
        </pc:spChg>
        <pc:spChg chg="mod">
          <ac:chgData name="Kuba Wisniewski" userId="3f44b0fa8d659153" providerId="LiveId" clId="{C52398FC-ACD2-4B83-A6DB-66D64B8BBE72}" dt="2019-01-20T21:35:21.993" v="21" actId="1076"/>
          <ac:spMkLst>
            <pc:docMk/>
            <pc:sldMk cId="3296188325" sldId="308"/>
            <ac:spMk id="3" creationId="{3BBF367E-C7AF-465E-A4BE-02E0200021FF}"/>
          </ac:spMkLst>
        </pc:spChg>
        <pc:spChg chg="mod">
          <ac:chgData name="Kuba Wisniewski" userId="3f44b0fa8d659153" providerId="LiveId" clId="{C52398FC-ACD2-4B83-A6DB-66D64B8BBE72}" dt="2019-01-20T21:35:31.992" v="22" actId="1076"/>
          <ac:spMkLst>
            <pc:docMk/>
            <pc:sldMk cId="3296188325" sldId="308"/>
            <ac:spMk id="6" creationId="{AF4B846A-47B4-4043-9783-413B6B743F08}"/>
          </ac:spMkLst>
        </pc:spChg>
      </pc:sldChg>
      <pc:sldMasterChg chg="setBg modSldLayout">
        <pc:chgData name="Kuba Wisniewski" userId="3f44b0fa8d659153" providerId="LiveId" clId="{C52398FC-ACD2-4B83-A6DB-66D64B8BBE72}" dt="2019-01-18T16:13:26.411" v="2"/>
        <pc:sldMasterMkLst>
          <pc:docMk/>
          <pc:sldMasterMk cId="4203913678" sldId="2147483684"/>
        </pc:sldMasterMkLst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1712904587" sldId="2147483685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700635524" sldId="2147483686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4115098470" sldId="2147483687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1931788171" sldId="2147483688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1198016066" sldId="2147483689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1001117347" sldId="2147483690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2752721033" sldId="2147483691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415813554" sldId="2147483692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1111504543" sldId="2147483693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447086301" sldId="2147483694"/>
          </pc:sldLayoutMkLst>
        </pc:sldLayoutChg>
        <pc:sldLayoutChg chg="setBg">
          <pc:chgData name="Kuba Wisniewski" userId="3f44b0fa8d659153" providerId="LiveId" clId="{C52398FC-ACD2-4B83-A6DB-66D64B8BBE72}" dt="2019-01-18T16:13:26.411" v="2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Adrianna Wójcik" userId="79ffcff6ed223502" providerId="Windows Live" clId="Web-{0D5D5E23-2FCC-4798-8131-136472BE82E0}"/>
    <pc:docChg chg="modSld">
      <pc:chgData name="Adrianna Wójcik" userId="79ffcff6ed223502" providerId="Windows Live" clId="Web-{0D5D5E23-2FCC-4798-8131-136472BE82E0}" dt="2019-01-21T10:48:30.219" v="403" actId="20577"/>
      <pc:docMkLst>
        <pc:docMk/>
      </pc:docMkLst>
      <pc:sldChg chg="modSp">
        <pc:chgData name="Adrianna Wójcik" userId="79ffcff6ed223502" providerId="Windows Live" clId="Web-{0D5D5E23-2FCC-4798-8131-136472BE82E0}" dt="2019-01-21T10:38:25.679" v="117" actId="20577"/>
        <pc:sldMkLst>
          <pc:docMk/>
          <pc:sldMk cId="919236819" sldId="256"/>
        </pc:sldMkLst>
        <pc:spChg chg="mod">
          <ac:chgData name="Adrianna Wójcik" userId="79ffcff6ed223502" providerId="Windows Live" clId="Web-{0D5D5E23-2FCC-4798-8131-136472BE82E0}" dt="2019-01-21T10:38:25.679" v="117" actId="20577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38:22.382" v="111" actId="20577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35:56.724" v="16" actId="20577"/>
        <pc:sldMkLst>
          <pc:docMk/>
          <pc:sldMk cId="1811337455" sldId="259"/>
        </pc:sldMkLst>
        <pc:spChg chg="mod">
          <ac:chgData name="Adrianna Wójcik" userId="79ffcff6ed223502" providerId="Windows Live" clId="Web-{0D5D5E23-2FCC-4798-8131-136472BE82E0}" dt="2019-01-21T10:35:56.724" v="16" actId="20577"/>
          <ac:spMkLst>
            <pc:docMk/>
            <pc:sldMk cId="1811337455" sldId="259"/>
            <ac:spMk id="3" creationId="{3BBF367E-C7AF-465E-A4BE-02E0200021FF}"/>
          </ac:spMkLst>
        </pc:spChg>
      </pc:sldChg>
      <pc:sldChg chg="modSp">
        <pc:chgData name="Adrianna Wójcik" userId="79ffcff6ed223502" providerId="Windows Live" clId="Web-{0D5D5E23-2FCC-4798-8131-136472BE82E0}" dt="2019-01-21T10:36:57.116" v="59" actId="20577"/>
        <pc:sldMkLst>
          <pc:docMk/>
          <pc:sldMk cId="2610562718" sldId="260"/>
        </pc:sldMkLst>
        <pc:spChg chg="mod">
          <ac:chgData name="Adrianna Wójcik" userId="79ffcff6ed223502" providerId="Windows Live" clId="Web-{0D5D5E23-2FCC-4798-8131-136472BE82E0}" dt="2019-01-21T10:36:09.162" v="24" actId="20577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36:57.116" v="59" actId="20577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3:07.933" v="291" actId="20577"/>
        <pc:sldMkLst>
          <pc:docMk/>
          <pc:sldMk cId="684914489" sldId="262"/>
        </pc:sldMkLst>
        <pc:spChg chg="mod">
          <ac:chgData name="Adrianna Wójcik" userId="79ffcff6ed223502" providerId="Windows Live" clId="Web-{0D5D5E23-2FCC-4798-8131-136472BE82E0}" dt="2019-01-21T10:43:07.933" v="291" actId="20577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2:52.042" v="281" actId="20577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38:59.821" v="135" actId="20577"/>
        <pc:sldMkLst>
          <pc:docMk/>
          <pc:sldMk cId="2009182012" sldId="263"/>
        </pc:sldMkLst>
        <pc:spChg chg="mod">
          <ac:chgData name="Adrianna Wójcik" userId="79ffcff6ed223502" providerId="Windows Live" clId="Web-{0D5D5E23-2FCC-4798-8131-136472BE82E0}" dt="2019-01-21T10:38:59.821" v="135" actId="20577"/>
          <ac:spMkLst>
            <pc:docMk/>
            <pc:sldMk cId="2009182012" sldId="263"/>
            <ac:spMk id="3" creationId="{3BBF367E-C7AF-465E-A4BE-02E0200021FF}"/>
          </ac:spMkLst>
        </pc:spChg>
      </pc:sldChg>
      <pc:sldChg chg="modSp">
        <pc:chgData name="Adrianna Wójcik" userId="79ffcff6ed223502" providerId="Windows Live" clId="Web-{0D5D5E23-2FCC-4798-8131-136472BE82E0}" dt="2019-01-21T10:46:05.873" v="331" actId="20577"/>
        <pc:sldMkLst>
          <pc:docMk/>
          <pc:sldMk cId="3966047843" sldId="265"/>
        </pc:sldMkLst>
        <pc:spChg chg="mod">
          <ac:chgData name="Adrianna Wójcik" userId="79ffcff6ed223502" providerId="Windows Live" clId="Web-{0D5D5E23-2FCC-4798-8131-136472BE82E0}" dt="2019-01-21T10:46:00.982" v="327" actId="20577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6:05.873" v="331" actId="20577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0:32.869" v="192" actId="20577"/>
        <pc:sldMkLst>
          <pc:docMk/>
          <pc:sldMk cId="3044692101" sldId="271"/>
        </pc:sldMkLst>
        <pc:spChg chg="mod">
          <ac:chgData name="Adrianna Wójcik" userId="79ffcff6ed223502" providerId="Windows Live" clId="Web-{0D5D5E23-2FCC-4798-8131-136472BE82E0}" dt="2019-01-21T10:40:32.869" v="192" actId="20577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6:41.233" v="346" actId="20577"/>
        <pc:sldMkLst>
          <pc:docMk/>
          <pc:sldMk cId="2186872378" sldId="273"/>
        </pc:sldMkLst>
        <pc:spChg chg="mod">
          <ac:chgData name="Adrianna Wójcik" userId="79ffcff6ed223502" providerId="Windows Live" clId="Web-{0D5D5E23-2FCC-4798-8131-136472BE82E0}" dt="2019-01-21T10:46:41.233" v="346" actId="20577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2:10.214" v="252" actId="20577"/>
        <pc:sldMkLst>
          <pc:docMk/>
          <pc:sldMk cId="1638805795" sldId="274"/>
        </pc:sldMkLst>
        <pc:spChg chg="mod">
          <ac:chgData name="Adrianna Wójcik" userId="79ffcff6ed223502" providerId="Windows Live" clId="Web-{0D5D5E23-2FCC-4798-8131-136472BE82E0}" dt="2019-01-21T10:41:59.198" v="242" actId="20577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2:10.214" v="252" actId="20577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5:35.732" v="305" actId="20577"/>
        <pc:sldMkLst>
          <pc:docMk/>
          <pc:sldMk cId="1992069397" sldId="276"/>
        </pc:sldMkLst>
        <pc:spChg chg="mod">
          <ac:chgData name="Adrianna Wójcik" userId="79ffcff6ed223502" providerId="Windows Live" clId="Web-{0D5D5E23-2FCC-4798-8131-136472BE82E0}" dt="2019-01-21T10:45:35.732" v="305" actId="20577"/>
          <ac:spMkLst>
            <pc:docMk/>
            <pc:sldMk cId="1992069397" sldId="276"/>
            <ac:spMk id="3" creationId="{3BBF367E-C7AF-465E-A4BE-02E0200021FF}"/>
          </ac:spMkLst>
        </pc:spChg>
      </pc:sldChg>
      <pc:sldChg chg="modSp">
        <pc:chgData name="Adrianna Wójcik" userId="79ffcff6ed223502" providerId="Windows Live" clId="Web-{0D5D5E23-2FCC-4798-8131-136472BE82E0}" dt="2019-01-21T10:39:11.461" v="141" actId="20577"/>
        <pc:sldMkLst>
          <pc:docMk/>
          <pc:sldMk cId="1367049764" sldId="277"/>
        </pc:sldMkLst>
        <pc:spChg chg="mod">
          <ac:chgData name="Adrianna Wójcik" userId="79ffcff6ed223502" providerId="Windows Live" clId="Web-{0D5D5E23-2FCC-4798-8131-136472BE82E0}" dt="2019-01-21T10:39:11.461" v="141" actId="20577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39:06.727" v="139" actId="20577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39:28.415" v="154" actId="20577"/>
        <pc:sldMkLst>
          <pc:docMk/>
          <pc:sldMk cId="1718729475" sldId="280"/>
        </pc:sldMkLst>
        <pc:spChg chg="mod">
          <ac:chgData name="Adrianna Wójcik" userId="79ffcff6ed223502" providerId="Windows Live" clId="Web-{0D5D5E23-2FCC-4798-8131-136472BE82E0}" dt="2019-01-21T10:39:28.415" v="154" actId="20577"/>
          <ac:spMkLst>
            <pc:docMk/>
            <pc:sldMk cId="1718729475" sldId="280"/>
            <ac:spMk id="3" creationId="{3BBF367E-C7AF-465E-A4BE-02E0200021FF}"/>
          </ac:spMkLst>
        </pc:spChg>
      </pc:sldChg>
      <pc:sldChg chg="modSp">
        <pc:chgData name="Adrianna Wójcik" userId="79ffcff6ed223502" providerId="Windows Live" clId="Web-{0D5D5E23-2FCC-4798-8131-136472BE82E0}" dt="2019-01-21T10:37:30.538" v="81" actId="20577"/>
        <pc:sldMkLst>
          <pc:docMk/>
          <pc:sldMk cId="2123444869" sldId="281"/>
        </pc:sldMkLst>
        <pc:spChg chg="mod">
          <ac:chgData name="Adrianna Wójcik" userId="79ffcff6ed223502" providerId="Windows Live" clId="Web-{0D5D5E23-2FCC-4798-8131-136472BE82E0}" dt="2019-01-21T10:37:22.882" v="75" actId="20577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37:30.538" v="81" actId="20577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8:30.219" v="402" actId="20577"/>
        <pc:sldMkLst>
          <pc:docMk/>
          <pc:sldMk cId="3939180489" sldId="282"/>
        </pc:sldMkLst>
        <pc:spChg chg="mod">
          <ac:chgData name="Adrianna Wójcik" userId="79ffcff6ed223502" providerId="Windows Live" clId="Web-{0D5D5E23-2FCC-4798-8131-136472BE82E0}" dt="2019-01-21T10:48:17.625" v="394" actId="20577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8:30.219" v="402" actId="20577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39:57.321" v="170" actId="20577"/>
        <pc:sldMkLst>
          <pc:docMk/>
          <pc:sldMk cId="3957631942" sldId="284"/>
        </pc:sldMkLst>
        <pc:spChg chg="mod">
          <ac:chgData name="Adrianna Wójcik" userId="79ffcff6ed223502" providerId="Windows Live" clId="Web-{0D5D5E23-2FCC-4798-8131-136472BE82E0}" dt="2019-01-21T10:39:57.321" v="170" actId="20577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39:52.649" v="164" actId="20577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37:49.835" v="99" actId="20577"/>
        <pc:sldMkLst>
          <pc:docMk/>
          <pc:sldMk cId="2475006208" sldId="285"/>
        </pc:sldMkLst>
        <pc:spChg chg="mod">
          <ac:chgData name="Adrianna Wójcik" userId="79ffcff6ed223502" providerId="Windows Live" clId="Web-{0D5D5E23-2FCC-4798-8131-136472BE82E0}" dt="2019-01-21T10:37:49.835" v="99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0:46.962" v="200" actId="20577"/>
        <pc:sldMkLst>
          <pc:docMk/>
          <pc:sldMk cId="3785074081" sldId="287"/>
        </pc:sldMkLst>
        <pc:spChg chg="mod">
          <ac:chgData name="Adrianna Wójcik" userId="79ffcff6ed223502" providerId="Windows Live" clId="Web-{0D5D5E23-2FCC-4798-8131-136472BE82E0}" dt="2019-01-21T10:40:46.962" v="200" actId="20577"/>
          <ac:spMkLst>
            <pc:docMk/>
            <pc:sldMk cId="3785074081" sldId="287"/>
            <ac:spMk id="3" creationId="{3BBF367E-C7AF-465E-A4BE-02E0200021FF}"/>
          </ac:spMkLst>
        </pc:spChg>
      </pc:sldChg>
      <pc:sldChg chg="modSp">
        <pc:chgData name="Adrianna Wójcik" userId="79ffcff6ed223502" providerId="Windows Live" clId="Web-{0D5D5E23-2FCC-4798-8131-136472BE82E0}" dt="2019-01-21T10:41:13.214" v="213" actId="20577"/>
        <pc:sldMkLst>
          <pc:docMk/>
          <pc:sldMk cId="3893856100" sldId="291"/>
        </pc:sldMkLst>
        <pc:spChg chg="mod">
          <ac:chgData name="Adrianna Wójcik" userId="79ffcff6ed223502" providerId="Windows Live" clId="Web-{0D5D5E23-2FCC-4798-8131-136472BE82E0}" dt="2019-01-21T10:41:13.214" v="213" actId="20577"/>
          <ac:spMkLst>
            <pc:docMk/>
            <pc:sldMk cId="3893856100" sldId="291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0:58.494" v="206" actId="20577"/>
          <ac:spMkLst>
            <pc:docMk/>
            <pc:sldMk cId="3893856100" sldId="29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1:31.807" v="224" actId="20577"/>
        <pc:sldMkLst>
          <pc:docMk/>
          <pc:sldMk cId="963533393" sldId="293"/>
        </pc:sldMkLst>
        <pc:spChg chg="mod">
          <ac:chgData name="Adrianna Wójcik" userId="79ffcff6ed223502" providerId="Windows Live" clId="Web-{0D5D5E23-2FCC-4798-8131-136472BE82E0}" dt="2019-01-21T10:41:18.150" v="217" actId="20577"/>
          <ac:spMkLst>
            <pc:docMk/>
            <pc:sldMk cId="963533393" sldId="293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1:31.807" v="224" actId="20577"/>
          <ac:spMkLst>
            <pc:docMk/>
            <pc:sldMk cId="963533393" sldId="29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1:50.370" v="236" actId="20577"/>
        <pc:sldMkLst>
          <pc:docMk/>
          <pc:sldMk cId="2210307756" sldId="294"/>
        </pc:sldMkLst>
        <pc:spChg chg="mod">
          <ac:chgData name="Adrianna Wójcik" userId="79ffcff6ed223502" providerId="Windows Live" clId="Web-{0D5D5E23-2FCC-4798-8131-136472BE82E0}" dt="2019-01-21T10:41:50.370" v="236" actId="20577"/>
          <ac:spMkLst>
            <pc:docMk/>
            <pc:sldMk cId="2210307756" sldId="294"/>
            <ac:spMk id="3" creationId="{3BBF367E-C7AF-465E-A4BE-02E0200021FF}"/>
          </ac:spMkLst>
        </pc:spChg>
      </pc:sldChg>
      <pc:sldChg chg="modSp">
        <pc:chgData name="Adrianna Wójcik" userId="79ffcff6ed223502" providerId="Windows Live" clId="Web-{0D5D5E23-2FCC-4798-8131-136472BE82E0}" dt="2019-01-21T10:40:21.118" v="184" actId="20577"/>
        <pc:sldMkLst>
          <pc:docMk/>
          <pc:sldMk cId="813261814" sldId="297"/>
        </pc:sldMkLst>
        <pc:spChg chg="mod">
          <ac:chgData name="Adrianna Wójcik" userId="79ffcff6ed223502" providerId="Windows Live" clId="Web-{0D5D5E23-2FCC-4798-8131-136472BE82E0}" dt="2019-01-21T10:40:16.480" v="180" actId="20577"/>
          <ac:spMkLst>
            <pc:docMk/>
            <pc:sldMk cId="813261814" sldId="297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0:21.118" v="184" actId="20577"/>
          <ac:spMkLst>
            <pc:docMk/>
            <pc:sldMk cId="813261814" sldId="29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0:08.243" v="176" actId="20577"/>
        <pc:sldMkLst>
          <pc:docMk/>
          <pc:sldMk cId="3489555941" sldId="301"/>
        </pc:sldMkLst>
        <pc:spChg chg="mod">
          <ac:chgData name="Adrianna Wójcik" userId="79ffcff6ed223502" providerId="Windows Live" clId="Web-{0D5D5E23-2FCC-4798-8131-136472BE82E0}" dt="2019-01-21T10:40:08.243" v="176" actId="20577"/>
          <ac:spMkLst>
            <pc:docMk/>
            <pc:sldMk cId="3489555941" sldId="301"/>
            <ac:spMk id="3" creationId="{3BBF367E-C7AF-465E-A4BE-02E0200021FF}"/>
          </ac:spMkLst>
        </pc:spChg>
      </pc:sldChg>
      <pc:sldChg chg="modSp">
        <pc:chgData name="Adrianna Wójcik" userId="79ffcff6ed223502" providerId="Windows Live" clId="Web-{0D5D5E23-2FCC-4798-8131-136472BE82E0}" dt="2019-01-21T10:42:34.714" v="270" actId="20577"/>
        <pc:sldMkLst>
          <pc:docMk/>
          <pc:sldMk cId="3580229102" sldId="302"/>
        </pc:sldMkLst>
        <pc:spChg chg="mod">
          <ac:chgData name="Adrianna Wójcik" userId="79ffcff6ed223502" providerId="Windows Live" clId="Web-{0D5D5E23-2FCC-4798-8131-136472BE82E0}" dt="2019-01-21T10:42:22.183" v="258" actId="20577"/>
          <ac:spMkLst>
            <pc:docMk/>
            <pc:sldMk cId="3580229102" sldId="302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2:34.714" v="270" actId="20577"/>
          <ac:spMkLst>
            <pc:docMk/>
            <pc:sldMk cId="3580229102" sldId="30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5:52.920" v="321" actId="20577"/>
        <pc:sldMkLst>
          <pc:docMk/>
          <pc:sldMk cId="1003057825" sldId="303"/>
        </pc:sldMkLst>
        <pc:spChg chg="mod">
          <ac:chgData name="Adrianna Wójcik" userId="79ffcff6ed223502" providerId="Windows Live" clId="Web-{0D5D5E23-2FCC-4798-8131-136472BE82E0}" dt="2019-01-21T10:45:43.482" v="311" actId="20577"/>
          <ac:spMkLst>
            <pc:docMk/>
            <pc:sldMk cId="1003057825" sldId="303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5:52.920" v="321" actId="20577"/>
          <ac:spMkLst>
            <pc:docMk/>
            <pc:sldMk cId="1003057825" sldId="30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6:28.858" v="339" actId="20577"/>
        <pc:sldMkLst>
          <pc:docMk/>
          <pc:sldMk cId="1589375661" sldId="304"/>
        </pc:sldMkLst>
        <pc:spChg chg="mod">
          <ac:chgData name="Adrianna Wójcik" userId="79ffcff6ed223502" providerId="Windows Live" clId="Web-{0D5D5E23-2FCC-4798-8131-136472BE82E0}" dt="2019-01-21T10:46:22.342" v="335" actId="20577"/>
          <ac:spMkLst>
            <pc:docMk/>
            <pc:sldMk cId="1589375661" sldId="304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6:28.858" v="339" actId="20577"/>
          <ac:spMkLst>
            <pc:docMk/>
            <pc:sldMk cId="1589375661" sldId="30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6:53.186" v="354" actId="20577"/>
        <pc:sldMkLst>
          <pc:docMk/>
          <pc:sldMk cId="2795785412" sldId="305"/>
        </pc:sldMkLst>
        <pc:spChg chg="mod">
          <ac:chgData name="Adrianna Wójcik" userId="79ffcff6ed223502" providerId="Windows Live" clId="Web-{0D5D5E23-2FCC-4798-8131-136472BE82E0}" dt="2019-01-21T10:46:46.358" v="350" actId="20577"/>
          <ac:spMkLst>
            <pc:docMk/>
            <pc:sldMk cId="2795785412" sldId="305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6:53.186" v="354" actId="20577"/>
          <ac:spMkLst>
            <pc:docMk/>
            <pc:sldMk cId="2795785412" sldId="30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7:32.202" v="364" actId="20577"/>
        <pc:sldMkLst>
          <pc:docMk/>
          <pc:sldMk cId="3996236244" sldId="306"/>
        </pc:sldMkLst>
        <pc:spChg chg="mod">
          <ac:chgData name="Adrianna Wójcik" userId="79ffcff6ed223502" providerId="Windows Live" clId="Web-{0D5D5E23-2FCC-4798-8131-136472BE82E0}" dt="2019-01-21T10:47:27.156" v="358" actId="20577"/>
          <ac:spMkLst>
            <pc:docMk/>
            <pc:sldMk cId="3996236244" sldId="306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7:32.202" v="364" actId="20577"/>
          <ac:spMkLst>
            <pc:docMk/>
            <pc:sldMk cId="3996236244" sldId="30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0D5D5E23-2FCC-4798-8131-136472BE82E0}" dt="2019-01-21T10:48:07.953" v="386" actId="20577"/>
        <pc:sldMkLst>
          <pc:docMk/>
          <pc:sldMk cId="3296188325" sldId="308"/>
        </pc:sldMkLst>
        <pc:spChg chg="mod">
          <ac:chgData name="Adrianna Wójcik" userId="79ffcff6ed223502" providerId="Windows Live" clId="Web-{0D5D5E23-2FCC-4798-8131-136472BE82E0}" dt="2019-01-21T10:48:00.515" v="379" actId="20577"/>
          <ac:spMkLst>
            <pc:docMk/>
            <pc:sldMk cId="3296188325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0D5D5E23-2FCC-4798-8131-136472BE82E0}" dt="2019-01-21T10:48:07.953" v="386" actId="20577"/>
          <ac:spMkLst>
            <pc:docMk/>
            <pc:sldMk cId="3296188325" sldId="308"/>
            <ac:spMk id="6" creationId="{AF4B846A-47B4-4043-9783-413B6B743F0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" y="619898"/>
            <a:ext cx="2266950" cy="1318707"/>
          </a:xfrm>
        </p:spPr>
        <p:txBody>
          <a:bodyPr anchor="b"/>
          <a:lstStyle>
            <a:lvl1pPr algn="ctr"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1989459"/>
            <a:ext cx="2000250" cy="914502"/>
          </a:xfrm>
        </p:spPr>
        <p:txBody>
          <a:bodyPr/>
          <a:lstStyle>
            <a:lvl1pPr marL="0" indent="0" algn="ctr">
              <a:buNone/>
              <a:defRPr sz="700"/>
            </a:lvl1pPr>
            <a:lvl2pPr marL="133365" indent="0" algn="ctr">
              <a:buNone/>
              <a:defRPr sz="583"/>
            </a:lvl2pPr>
            <a:lvl3pPr marL="266730" indent="0" algn="ctr">
              <a:buNone/>
              <a:defRPr sz="525"/>
            </a:lvl3pPr>
            <a:lvl4pPr marL="400096" indent="0" algn="ctr">
              <a:buNone/>
              <a:defRPr sz="467"/>
            </a:lvl4pPr>
            <a:lvl5pPr marL="533461" indent="0" algn="ctr">
              <a:buNone/>
              <a:defRPr sz="467"/>
            </a:lvl5pPr>
            <a:lvl6pPr marL="666826" indent="0" algn="ctr">
              <a:buNone/>
              <a:defRPr sz="467"/>
            </a:lvl6pPr>
            <a:lvl7pPr marL="800191" indent="0" algn="ctr">
              <a:buNone/>
              <a:defRPr sz="467"/>
            </a:lvl7pPr>
            <a:lvl8pPr marL="933557" indent="0" algn="ctr">
              <a:buNone/>
              <a:defRPr sz="467"/>
            </a:lvl8pPr>
            <a:lvl9pPr marL="1066922" indent="0" algn="ctr">
              <a:buNone/>
              <a:defRPr sz="467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08572" y="201664"/>
            <a:ext cx="575072" cy="320996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3356" y="201664"/>
            <a:ext cx="1691878" cy="320996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7" y="944314"/>
            <a:ext cx="2300288" cy="1575609"/>
          </a:xfrm>
        </p:spPr>
        <p:txBody>
          <a:bodyPr anchor="b"/>
          <a:lstStyle>
            <a:lvl1pPr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967" y="2534829"/>
            <a:ext cx="2300288" cy="828576"/>
          </a:xfrm>
        </p:spPr>
        <p:txBody>
          <a:bodyPr/>
          <a:lstStyle>
            <a:lvl1pPr marL="0" indent="0">
              <a:buNone/>
              <a:defRPr sz="700">
                <a:solidFill>
                  <a:schemeClr val="tx1"/>
                </a:solidFill>
              </a:defRPr>
            </a:lvl1pPr>
            <a:lvl2pPr marL="133365" indent="0">
              <a:buNone/>
              <a:defRPr sz="583">
                <a:solidFill>
                  <a:schemeClr val="tx1">
                    <a:tint val="75000"/>
                  </a:schemeClr>
                </a:solidFill>
              </a:defRPr>
            </a:lvl2pPr>
            <a:lvl3pPr marL="266730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3pPr>
            <a:lvl4pPr marL="40009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4pPr>
            <a:lvl5pPr marL="53346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5pPr>
            <a:lvl6pPr marL="66682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6pPr>
            <a:lvl7pPr marL="80019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7pPr>
            <a:lvl8pPr marL="933557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8pPr>
            <a:lvl9pPr marL="1066922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3356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0169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3" y="201665"/>
            <a:ext cx="2300288" cy="7321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704" y="928531"/>
            <a:ext cx="1128266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3704" y="1383590"/>
            <a:ext cx="1128266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50169" y="928531"/>
            <a:ext cx="1133822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50169" y="1383590"/>
            <a:ext cx="1133822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822" y="545370"/>
            <a:ext cx="1350169" cy="2691775"/>
          </a:xfrm>
        </p:spPr>
        <p:txBody>
          <a:bodyPr/>
          <a:lstStyle>
            <a:lvl1pPr>
              <a:defRPr sz="933"/>
            </a:lvl1pPr>
            <a:lvl2pPr>
              <a:defRPr sz="817"/>
            </a:lvl2pPr>
            <a:lvl3pPr>
              <a:defRPr sz="700"/>
            </a:lvl3pPr>
            <a:lvl4pPr>
              <a:defRPr sz="583"/>
            </a:lvl4pPr>
            <a:lvl5pPr>
              <a:defRPr sz="583"/>
            </a:lvl5pPr>
            <a:lvl6pPr>
              <a:defRPr sz="583"/>
            </a:lvl6pPr>
            <a:lvl7pPr>
              <a:defRPr sz="583"/>
            </a:lvl7pPr>
            <a:lvl8pPr>
              <a:defRPr sz="583"/>
            </a:lvl8pPr>
            <a:lvl9pPr>
              <a:defRPr sz="583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3822" y="545370"/>
            <a:ext cx="1350169" cy="2691775"/>
          </a:xfrm>
        </p:spPr>
        <p:txBody>
          <a:bodyPr anchor="t"/>
          <a:lstStyle>
            <a:lvl1pPr marL="0" indent="0">
              <a:buNone/>
              <a:defRPr sz="933"/>
            </a:lvl1pPr>
            <a:lvl2pPr marL="133365" indent="0">
              <a:buNone/>
              <a:defRPr sz="817"/>
            </a:lvl2pPr>
            <a:lvl3pPr marL="266730" indent="0">
              <a:buNone/>
              <a:defRPr sz="700"/>
            </a:lvl3pPr>
            <a:lvl4pPr marL="400096" indent="0">
              <a:buNone/>
              <a:defRPr sz="583"/>
            </a:lvl4pPr>
            <a:lvl5pPr marL="533461" indent="0">
              <a:buNone/>
              <a:defRPr sz="583"/>
            </a:lvl5pPr>
            <a:lvl6pPr marL="666826" indent="0">
              <a:buNone/>
              <a:defRPr sz="583"/>
            </a:lvl6pPr>
            <a:lvl7pPr marL="800191" indent="0">
              <a:buNone/>
              <a:defRPr sz="583"/>
            </a:lvl7pPr>
            <a:lvl8pPr marL="933557" indent="0">
              <a:buNone/>
              <a:defRPr sz="583"/>
            </a:lvl8pPr>
            <a:lvl9pPr marL="1066922" indent="0">
              <a:buNone/>
              <a:defRPr sz="583"/>
            </a:lvl9pPr>
          </a:lstStyle>
          <a:p>
            <a:r>
              <a:rPr lang="pl-PL" dirty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356" y="201665"/>
            <a:ext cx="2300288" cy="73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356" y="1008320"/>
            <a:ext cx="2300288" cy="2403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3356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3444" y="3510707"/>
            <a:ext cx="900113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83569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403330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Znaleźliście porzuconą, zamarzniętą różdżkę maga. To bardzo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potężny i niebezpieczny przedmiot.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9160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Zakopcie ją tak, by nikt jej nie znalazł:</a:t>
            </a:r>
          </a:p>
          <a:p>
            <a:r>
              <a:rPr lang="pl-PL" sz="1200" b="1" dirty="0">
                <a:latin typeface="Monotype Corsiva"/>
              </a:rPr>
              <a:t>7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 dociekliwość</a:t>
            </a:r>
            <a:endParaRPr lang="en-US" sz="12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87929" y="1899160"/>
            <a:ext cx="113347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Zapieczętujcie ją magicznie: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6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0E982D0-1581-4EC6-9A21-FBC050FD66CA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357" y="385283"/>
            <a:ext cx="2394285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Czujecie potężne wstrząsy,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a chwilę później orientujecie się, że podłoga korytarza, którym idziecie zaczyna pękać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i rozstępować się.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357" y="1917207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Wspinacie się na ściany:</a:t>
            </a:r>
          </a:p>
          <a:p>
            <a:r>
              <a:rPr lang="pl-PL" sz="1200" b="1" dirty="0">
                <a:latin typeface="Monotype Corsiva"/>
              </a:rPr>
              <a:t>7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 majsterkowanie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4261" y="1917207"/>
            <a:ext cx="1197142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Budujecie prowizoryczny most z gliny:</a:t>
            </a:r>
          </a:p>
          <a:p>
            <a:r>
              <a:rPr lang="pl-PL" sz="1200" b="1" dirty="0">
                <a:latin typeface="Monotype Corsiva"/>
              </a:rPr>
              <a:t>7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spokój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0350C9D-FAB7-4AE5-A145-3A45C40B8962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537" y="619899"/>
            <a:ext cx="2267952" cy="872018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11191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Zbudujcie kładkę:</a:t>
            </a:r>
          </a:p>
          <a:p>
            <a:r>
              <a:rPr lang="pl-PL" sz="1200" b="1" dirty="0">
                <a:latin typeface="Monotype Corsiva"/>
              </a:rPr>
              <a:t>7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 majsterkowanie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11191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Przejdźcie po suficie: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6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A842939-2B7D-4317-8A80-586D9C3B45C9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9555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619898"/>
            <a:ext cx="2266950" cy="841939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Przed Wami zawalony korytarz.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64966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Odkopcie przejście:</a:t>
            </a:r>
          </a:p>
          <a:p>
            <a:r>
              <a:rPr lang="pl-PL" sz="1200" b="1" dirty="0">
                <a:latin typeface="Monotype Corsiva"/>
              </a:rPr>
              <a:t>7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5 dociekliwość</a:t>
            </a:r>
            <a:endParaRPr lang="en-US" sz="12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424667" y="1964966"/>
            <a:ext cx="1042308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Rozłupcie zator:</a:t>
            </a:r>
          </a:p>
          <a:p>
            <a:r>
              <a:rPr lang="pl-PL" sz="1200" b="1" dirty="0">
                <a:latin typeface="Monotype Corsiva"/>
              </a:rPr>
              <a:t>7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błotko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589720E-214D-4094-974B-4C4D7FA86447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3261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63" y="619899"/>
            <a:ext cx="2340142" cy="685528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Spotykacie płaczącą, małą larwę </a:t>
            </a:r>
            <a:r>
              <a:rPr lang="pl-PL" sz="1550" dirty="0" err="1">
                <a:latin typeface="Monotype Corsiva" panose="03010101010201010101" pitchFamily="66" charset="0"/>
              </a:rPr>
              <a:t>chrząszczaka</a:t>
            </a:r>
            <a:r>
              <a:rPr lang="pl-PL" sz="1550" dirty="0">
                <a:latin typeface="Monotype Corsiva" panose="03010101010201010101" pitchFamily="66" charset="0"/>
              </a:rPr>
              <a:t>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528927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Pocieszacie larwę: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Odprowadzacie larwę do domu:</a:t>
            </a:r>
          </a:p>
          <a:p>
            <a:r>
              <a:rPr lang="pl-PL" sz="1200" b="1" dirty="0">
                <a:latin typeface="Monotype Corsiva"/>
              </a:rPr>
              <a:t>7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błotko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D00BC3F-274F-4B64-8A94-01734F8ABDF6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99787"/>
            <a:ext cx="2508584" cy="1283113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W oddali korytarza słychać szum wody. Wszystko wskazuje na to, że płynie stamtąd fala, zagrażająca Waszemu życiu.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Budujecie tamę:</a:t>
            </a:r>
          </a:p>
          <a:p>
            <a:r>
              <a:rPr lang="pl-PL" sz="1200" b="1" dirty="0">
                <a:latin typeface="Monotype Corsiva"/>
              </a:rPr>
              <a:t>7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grzebanie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068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Wykopujecie komorę przeciw-powodziową: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5E5720A-2499-4662-A7DF-6ED5FA453A41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96" y="450980"/>
            <a:ext cx="2375808" cy="1179300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Śmiało podążacie prostym,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jasnym tunelem, gdy nagle na coś wpadacie. Nic nie widzicie, więc próbujecie znowu… i znowu odbijacie się od niewidzialnej ściany. Ewidentnie trafiliście na jedną z magicznych zapór.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25830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Rozbrajacie zaporę:</a:t>
            </a:r>
          </a:p>
          <a:p>
            <a:r>
              <a:rPr lang="pl-PL" sz="1200" b="1" dirty="0">
                <a:latin typeface="Monotype Corsiva"/>
              </a:rPr>
              <a:t>7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3spokój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3436" y="1938605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Tworzycie alternatywny korytarz:</a:t>
            </a:r>
          </a:p>
          <a:p>
            <a:r>
              <a:rPr lang="pl-PL" sz="1200" b="1" dirty="0">
                <a:latin typeface="Monotype Corsiva"/>
              </a:rPr>
              <a:t>7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wybuchowy gaz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BFFE3C-CCEA-45D6-994F-7F66AA21F1FD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3856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452" y="481536"/>
            <a:ext cx="2322095" cy="1154760"/>
          </a:xfrm>
        </p:spPr>
        <p:txBody>
          <a:bodyPr anchor="ctr">
            <a:noAutofit/>
          </a:bodyPr>
          <a:lstStyle/>
          <a:p>
            <a:r>
              <a:rPr lang="pl-PL" sz="1250" dirty="0">
                <a:latin typeface="Monotype Corsiva" panose="03010101010201010101" pitchFamily="66" charset="0"/>
              </a:rPr>
              <a:t>Stajesz na płytce, która delikatnie zapada się pod Twoim ciężarem. Rozpoczyna to serię dziwnych, mechanicznych odgłosów i zanim zdążysz powiedzieć “pułapka” cały korytarz zaczyna roić się od wirujących ostrzy.</a:t>
            </a:r>
            <a:endParaRPr lang="en-US" sz="12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5273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Szybko zagrzebcie się w ziemi:</a:t>
            </a:r>
          </a:p>
          <a:p>
            <a:r>
              <a:rPr lang="pl-PL" sz="1200" b="1" dirty="0">
                <a:latin typeface="Monotype Corsiva"/>
              </a:rPr>
              <a:t>7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błotko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892501"/>
            <a:ext cx="1161047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Zablokujcie pułapkę:</a:t>
            </a:r>
          </a:p>
          <a:p>
            <a:r>
              <a:rPr lang="pl-PL" sz="1200" b="1" dirty="0">
                <a:latin typeface="Monotype Corsiva"/>
              </a:rPr>
              <a:t>7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spokój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E0D1167-84C6-44C8-8E55-F2CEAD4B96C8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3533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10" y="469503"/>
            <a:ext cx="2316580" cy="1123251"/>
          </a:xfrm>
        </p:spPr>
        <p:txBody>
          <a:bodyPr anchor="ctr">
            <a:noAutofit/>
          </a:bodyPr>
          <a:lstStyle/>
          <a:p>
            <a:r>
              <a:rPr lang="pl-PL" sz="1450" dirty="0">
                <a:latin typeface="Monotype Corsiva" panose="03010101010201010101" pitchFamily="66" charset="0"/>
              </a:rPr>
              <a:t>Korytarzami niesie się chrapanie. Gdy docieracie do jego źródła, Waszym oczom ukazuje się pogrążona w głębokim śnie mysz. Wielkości całej komnaty.</a:t>
            </a:r>
            <a:endParaRPr lang="en-US" sz="14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12579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Przekradnijcie się cichutko obok niej:</a:t>
            </a:r>
          </a:p>
          <a:p>
            <a:r>
              <a:rPr lang="pl-PL" sz="1200" b="1" dirty="0">
                <a:latin typeface="Monotype Corsiva"/>
              </a:rPr>
              <a:t>7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dociekliwość</a:t>
            </a:r>
            <a:endParaRPr lang="en-US" sz="12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822" y="1912579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Obudźcie ją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wywabcie zapachem jedzenia: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9ADF8FD-87BA-4E83-9A2F-C9F48E9115AB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0307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74047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W Waszą stronę pędzi błotna lawina!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9160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Uciekacie:</a:t>
            </a:r>
          </a:p>
          <a:p>
            <a:r>
              <a:rPr lang="pl-PL" sz="1200" b="1" dirty="0">
                <a:latin typeface="Monotype Corsiva"/>
              </a:rPr>
              <a:t>7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gaz wybuchowy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wspinanie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9160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Wykuwacie prowizoryczny schron:</a:t>
            </a:r>
          </a:p>
          <a:p>
            <a:r>
              <a:rPr lang="pl-PL" sz="1200" b="1" dirty="0">
                <a:latin typeface="Monotype Corsiva"/>
              </a:rPr>
              <a:t>7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grzebanie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5D4F5DA-0F5B-43F5-9E17-1F0A4F6CEB6E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378" y="359861"/>
            <a:ext cx="2370221" cy="1286447"/>
          </a:xfrm>
        </p:spPr>
        <p:txBody>
          <a:bodyPr anchor="ctr">
            <a:noAutofit/>
          </a:bodyPr>
          <a:lstStyle/>
          <a:p>
            <a:r>
              <a:rPr lang="pl-PL" sz="1500" dirty="0">
                <a:latin typeface="Monotype Corsiva" panose="03010101010201010101" pitchFamily="66" charset="0"/>
              </a:rPr>
              <a:t>Korytarzami niesie się złośliwy chichot. To znak, że trafiliście na teren zamieszkały przez gnomy - stworzenia znane ze swojej złośliwości.</a:t>
            </a:r>
            <a:endParaRPr lang="en-US" sz="15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84" y="1893887"/>
            <a:ext cx="1187904" cy="146666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Wystraszcie gnomy, tak by nie wchodziły Wam w drogę:</a:t>
            </a:r>
          </a:p>
          <a:p>
            <a:r>
              <a:rPr lang="pl-PL" sz="1200" b="1" dirty="0">
                <a:latin typeface="Monotype Corsiva"/>
              </a:rPr>
              <a:t>7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błotko</a:t>
            </a:r>
            <a:endParaRPr lang="pl-PL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9488" y="1893887"/>
            <a:ext cx="1195928" cy="164630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Odwróćcie ich uwagę naprędce zmajstrowanymi świecidełkami:</a:t>
            </a:r>
          </a:p>
          <a:p>
            <a:r>
              <a:rPr lang="pl-PL" sz="1200" b="1" dirty="0">
                <a:latin typeface="Monotype Corsiva"/>
              </a:rPr>
              <a:t>7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spokój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9A7BC35-B7C5-4545-BC1D-7185CEC9434F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0229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403329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Nagle wszystko staje się piszczące i puchate.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To stadko głodnych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myszek oblazło Was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w poszukiwaniu jedzenia.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73480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Odstraszcie je:</a:t>
            </a:r>
          </a:p>
          <a:p>
            <a:r>
              <a:rPr lang="pl-PL" sz="1200" b="1" dirty="0">
                <a:latin typeface="Monotype Corsiva"/>
              </a:rPr>
              <a:t>7 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5 majsterkowanie</a:t>
            </a:r>
            <a:endParaRPr lang="en-US" sz="12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412923" y="1973480"/>
            <a:ext cx="1054052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Czym prędzej ucieknijcie:</a:t>
            </a:r>
          </a:p>
          <a:p>
            <a:r>
              <a:rPr lang="pl-PL" sz="1200" b="1" dirty="0">
                <a:latin typeface="Monotype Corsiva"/>
              </a:rPr>
              <a:t>7 wspinanie</a:t>
            </a:r>
          </a:p>
          <a:p>
            <a:r>
              <a:rPr lang="pl-PL" sz="1200" dirty="0">
                <a:latin typeface="Monotype Corsiva"/>
              </a:rPr>
              <a:t>5 magiczny kamień</a:t>
            </a:r>
            <a:endParaRPr lang="pl-PL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3DC3952-9628-448B-A505-FFC1A51B56B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79266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Ostatnie przygody spowodowały, że Wasze kilofy i łopaty są mocno zużyte, potrzebujecie nowych.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9160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Zmajstrujcie je:</a:t>
            </a:r>
          </a:p>
          <a:p>
            <a:r>
              <a:rPr lang="pl-PL" sz="1200" b="1" dirty="0">
                <a:latin typeface="Monotype Corsiva"/>
              </a:rPr>
              <a:t>7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5 dociekliwość</a:t>
            </a:r>
            <a:endParaRPr lang="en-US" sz="12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9160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Wykupcie nowe:</a:t>
            </a:r>
          </a:p>
          <a:p>
            <a:r>
              <a:rPr lang="pl-PL" sz="1200" b="1" dirty="0">
                <a:latin typeface="Monotype Corsiva"/>
              </a:rPr>
              <a:t>7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5 błotko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32B9DE8-C47D-4132-BC0A-F5908775F5AC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37" y="383252"/>
            <a:ext cx="2415125" cy="1318707"/>
          </a:xfrm>
        </p:spPr>
        <p:txBody>
          <a:bodyPr anchor="ctr">
            <a:noAutofit/>
          </a:bodyPr>
          <a:lstStyle/>
          <a:p>
            <a:r>
              <a:rPr lang="pl-PL" sz="1500" dirty="0">
                <a:latin typeface="Monotype Corsiva" panose="03010101010201010101" pitchFamily="66" charset="0"/>
              </a:rPr>
              <a:t>W jednym z korytarzu purchawka emituje </a:t>
            </a:r>
            <a:r>
              <a:rPr lang="pl-PL" sz="1500" dirty="0" err="1">
                <a:latin typeface="Monotype Corsiva" panose="03010101010201010101" pitchFamily="66" charset="0"/>
              </a:rPr>
              <a:t>śmiechogaz</a:t>
            </a:r>
            <a:r>
              <a:rPr lang="pl-PL" sz="1500" dirty="0">
                <a:latin typeface="Monotype Corsiva" panose="03010101010201010101" pitchFamily="66" charset="0"/>
              </a:rPr>
              <a:t> - każdy kto tam wchodzi zaczyna się głośno śmiać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i przeszkadza innym:</a:t>
            </a:r>
            <a:endParaRPr lang="en-US" sz="15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37862"/>
            <a:ext cx="1187904" cy="146666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pl-PL" sz="1200" dirty="0">
                <a:latin typeface="Monotype Corsiva"/>
              </a:rPr>
              <a:t>Bardzo dobrze! Za dużo smutku jest na świecie,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a śmiech to zdrowie:</a:t>
            </a:r>
          </a:p>
          <a:p>
            <a:r>
              <a:rPr lang="pl-PL" sz="1200" b="1" dirty="0">
                <a:latin typeface="Monotype Corsiva"/>
              </a:rPr>
              <a:t>7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dociekliwość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6"/>
            <a:ext cx="1187904" cy="1619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Zbudujmy magiczną zasłonę dźwiękową, dzięki czemu głośne śmiechy pozostaną tylko w tym korytarzu: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0CE2AF7-A430-46A8-BFC5-74183B1DB4B6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504" y="343171"/>
            <a:ext cx="2322095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Kuzyni Rodzeństwa </a:t>
            </a:r>
            <a:r>
              <a:rPr lang="pl-PL" sz="1400" dirty="0" err="1">
                <a:latin typeface="Monotype Corsiva" panose="03010101010201010101" pitchFamily="66" charset="0"/>
              </a:rPr>
              <a:t>Mrówaczy</a:t>
            </a:r>
            <a:r>
              <a:rPr lang="pl-PL" sz="1400" dirty="0">
                <a:latin typeface="Monotype Corsiva" panose="03010101010201010101" pitchFamily="66" charset="0"/>
              </a:rPr>
              <a:t> </a:t>
            </a:r>
            <a:r>
              <a:rPr lang="pl-PL" sz="1400" dirty="0" err="1">
                <a:latin typeface="Monotype Corsiva" panose="03010101010201010101" pitchFamily="66" charset="0"/>
              </a:rPr>
              <a:t>gilgoczą</a:t>
            </a:r>
            <a:r>
              <a:rPr lang="pl-PL" sz="1400" dirty="0">
                <a:latin typeface="Monotype Corsiva" panose="03010101010201010101" pitchFamily="66" charset="0"/>
              </a:rPr>
              <a:t> Was po kostkach,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a potem uciekają.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Nastraszcie je, by dały Wam spokój:</a:t>
            </a:r>
          </a:p>
          <a:p>
            <a:r>
              <a:rPr lang="pl-PL" sz="1200" b="1" dirty="0">
                <a:latin typeface="Monotype Corsiva"/>
              </a:rPr>
              <a:t>7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błotko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6695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/>
              </a:rPr>
              <a:t>Zaciśnijcie zęby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i nie reagujcie na gilgotki:</a:t>
            </a:r>
          </a:p>
          <a:p>
            <a:r>
              <a:rPr lang="pl-PL" sz="1200" b="1" dirty="0">
                <a:latin typeface="Monotype Corsiva"/>
              </a:rPr>
              <a:t>7 spokój</a:t>
            </a:r>
            <a:endParaRPr lang="pl-PL" sz="1200" b="1" dirty="0">
              <a:latin typeface="Monotype Corsiva" panose="03010101010201010101" pitchFamily="66" charset="0"/>
            </a:endParaRPr>
          </a:p>
          <a:p>
            <a:r>
              <a:rPr lang="pl-PL" sz="1200" dirty="0">
                <a:latin typeface="Monotype Corsiva"/>
              </a:rPr>
              <a:t>6 magiczny kamień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773597F-9744-4FB8-B1EA-588FF88D29B3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0578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426" y="403329"/>
            <a:ext cx="2352174" cy="1318707"/>
          </a:xfrm>
        </p:spPr>
        <p:txBody>
          <a:bodyPr anchor="ctr">
            <a:norm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Trafiliście na wyjątkowo gliniasty fragment korytarza. Powszechna wilgoć spowodowała, że stał się on bardzo lepki i grzęzną Wam nogi.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426" y="1966721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Wygrzebcie sobie przejście:</a:t>
            </a:r>
          </a:p>
          <a:p>
            <a:r>
              <a:rPr lang="pl-PL" sz="1200" b="1" dirty="0">
                <a:latin typeface="Monotype Corsiva"/>
              </a:rPr>
              <a:t>7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 spokój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66721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Zmajstrujcie kładkę:</a:t>
            </a:r>
          </a:p>
          <a:p>
            <a:r>
              <a:rPr lang="pl-PL" sz="1200" b="1" dirty="0">
                <a:latin typeface="Monotype Corsiva"/>
              </a:rPr>
              <a:t>7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 dociekliwość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47DABC7-32B2-4F6F-9AFE-0CA9F4AF1CCB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537" y="403058"/>
            <a:ext cx="2298032" cy="1269331"/>
          </a:xfrm>
        </p:spPr>
        <p:txBody>
          <a:bodyPr anchor="ctr">
            <a:norm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Na podłodze korytarza zauważacie świecące w ciemności plamy. Idąc ich śladem docieracie do rannej Świetlanki, która słaniając się na nogach stara się dotrzeć do szpitala.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81112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Opatrzcie jej rany: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400890" y="1893887"/>
            <a:ext cx="104230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Sprowadźcie lekarzy: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b="1" dirty="0">
                <a:latin typeface="Monotype Corsiva" panose="03010101010201010101" pitchFamily="66" charset="0"/>
              </a:rPr>
              <a:t>6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4C4C6DF-A80A-42BE-8B71-411DC7972D8D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64708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429" y="529661"/>
            <a:ext cx="2340142" cy="998349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 ścianie korytarza wykuta jest wielka twarz. Gdy przechodzicie obok, twarz nagle ożywa, a za to Wy kamieniejecie. To stara pułapka, zastawiona na poszukiwaczy skarbów.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Rozwiązujecie zagadkę zadaną przez twarz:</a:t>
            </a:r>
          </a:p>
          <a:p>
            <a:r>
              <a:rPr lang="pl-PL" sz="1200" b="1" dirty="0">
                <a:latin typeface="Monotype Corsiva"/>
              </a:rPr>
              <a:t>7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1 przepowiednia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70071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Przełamujecie zaklęcie:</a:t>
            </a:r>
          </a:p>
          <a:p>
            <a:r>
              <a:rPr lang="pl-PL" sz="1200" b="1" dirty="0">
                <a:latin typeface="Monotype Corsiva"/>
              </a:rPr>
              <a:t>7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5 dociekliwość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45BF867-64B5-4561-80CA-6A43B160E83C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93756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95" y="482921"/>
            <a:ext cx="2334126" cy="1109833"/>
          </a:xfrm>
        </p:spPr>
        <p:txBody>
          <a:bodyPr anchor="ctr">
            <a:noAutofit/>
          </a:bodyPr>
          <a:lstStyle/>
          <a:p>
            <a:r>
              <a:rPr lang="pl-PL" sz="1000" dirty="0">
                <a:latin typeface="Monotype Corsiva" panose="03010101010201010101" pitchFamily="66" charset="0"/>
              </a:rPr>
              <a:t>Waszym oczom ukazuje się błyszcząca sadzawka. Nie musicie zbyt długo się jej przyglądać, by odkryć, że błyski są spowodowane wielką ilością złota i drogich kamieni zgromadzonych na dnie. Nagle z wody wynurza się </a:t>
            </a:r>
            <a:r>
              <a:rPr lang="pl-PL" sz="1000" dirty="0" err="1">
                <a:latin typeface="Monotype Corsiva" panose="03010101010201010101" pitchFamily="66" charset="0"/>
              </a:rPr>
              <a:t>Trytonka</a:t>
            </a:r>
            <a:r>
              <a:rPr lang="pl-PL" sz="1000" dirty="0">
                <a:latin typeface="Monotype Corsiva" panose="03010101010201010101" pitchFamily="66" charset="0"/>
              </a:rPr>
              <a:t> obwieszona biżuterią</a:t>
            </a:r>
            <a:br>
              <a:rPr lang="pl-PL" sz="1000" dirty="0">
                <a:latin typeface="Monotype Corsiva" panose="03010101010201010101" pitchFamily="66" charset="0"/>
              </a:rPr>
            </a:br>
            <a:r>
              <a:rPr lang="pl-PL" sz="1000" dirty="0">
                <a:latin typeface="Monotype Corsiva" panose="03010101010201010101" pitchFamily="66" charset="0"/>
              </a:rPr>
              <a:t>i mówi: - Piękne złotko, piękne kamyczki! Nie puszczę Was bez pięknej zaliczki!</a:t>
            </a:r>
            <a:endParaRPr lang="en-US" sz="10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554" y="188712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Oddajecie </a:t>
            </a:r>
            <a:r>
              <a:rPr lang="pl-PL" sz="1200" dirty="0" err="1">
                <a:latin typeface="Monotype Corsiva" panose="03010101010201010101" pitchFamily="66" charset="0"/>
              </a:rPr>
              <a:t>Trytonce</a:t>
            </a:r>
            <a:r>
              <a:rPr lang="pl-PL" sz="1200" dirty="0">
                <a:latin typeface="Monotype Corsiva" panose="03010101010201010101" pitchFamily="66" charset="0"/>
              </a:rPr>
              <a:t> garść błyskotek: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magiczne kamienie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9544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Przekonajcie </a:t>
            </a:r>
            <a:r>
              <a:rPr lang="pl-PL" sz="1200" dirty="0" err="1">
                <a:latin typeface="Monotype Corsiva" panose="03010101010201010101" pitchFamily="66" charset="0"/>
              </a:rPr>
              <a:t>Trytonkę</a:t>
            </a:r>
            <a:r>
              <a:rPr lang="pl-PL" sz="1200" dirty="0">
                <a:latin typeface="Monotype Corsiva" panose="03010101010201010101" pitchFamily="66" charset="0"/>
              </a:rPr>
              <a:t>, że pieniądze szczęścia nie dają:</a:t>
            </a:r>
          </a:p>
          <a:p>
            <a:r>
              <a:rPr lang="pl-PL" sz="1200" b="1" dirty="0">
                <a:latin typeface="Monotype Corsiva"/>
              </a:rPr>
              <a:t>7dociekliwość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spokój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8C42673-F050-4422-9781-6D087B17A13F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34" y="414004"/>
            <a:ext cx="2412331" cy="1286446"/>
          </a:xfrm>
        </p:spPr>
        <p:txBody>
          <a:bodyPr anchor="ctr">
            <a:noAutofit/>
          </a:bodyPr>
          <a:lstStyle/>
          <a:p>
            <a:r>
              <a:rPr lang="pl-PL" sz="1100" dirty="0">
                <a:latin typeface="Monotype Corsiva" panose="03010101010201010101" pitchFamily="66" charset="0"/>
              </a:rPr>
              <a:t>Nie wiadomo skąd pojawia się obok</a:t>
            </a:r>
            <a:br>
              <a:rPr lang="pl-PL" sz="1100" dirty="0">
                <a:latin typeface="Monotype Corsiva" panose="03010101010201010101" pitchFamily="66" charset="0"/>
              </a:rPr>
            </a:br>
            <a:r>
              <a:rPr lang="pl-PL" sz="1100" dirty="0">
                <a:latin typeface="Monotype Corsiva" panose="03010101010201010101" pitchFamily="66" charset="0"/>
              </a:rPr>
              <a:t>Was mały gnom i wciąga Was w rozmowę. Nawet nie zauważacie, kiedy wciska każdemu z Was w ręce przedziwne przedmioty: samogotujące rondle, magiczne kołdry czy noże z tysiącem dodatkowych funkcji i intensywnie namawia Was do kupna. Nie sposób się od niego opędzić!</a:t>
            </a:r>
            <a:endParaRPr lang="en-US" sz="11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34" y="1744345"/>
            <a:ext cx="1187904" cy="146666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Zgadzacie się kupić od niego rondel, byle dał Wam spokój:</a:t>
            </a:r>
          </a:p>
          <a:p>
            <a:r>
              <a:rPr lang="pl-PL" sz="1200" b="1" dirty="0">
                <a:latin typeface="Monotype Corsiva"/>
              </a:rPr>
              <a:t>7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spokój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5238" y="1744345"/>
            <a:ext cx="1187904" cy="179218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/>
              </a:rPr>
              <a:t>Najzwyczajniej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w świecie dziękujecie mu za rozmowę, towar odkładacie na ziemię i dochodzicie, nie zwracając uwagi na jego protesty:</a:t>
            </a:r>
          </a:p>
          <a:p>
            <a:r>
              <a:rPr lang="pl-PL" sz="1200" b="1" dirty="0">
                <a:latin typeface="Monotype Corsiva"/>
              </a:rPr>
              <a:t>7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grzebanie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41E458E-D901-4D88-83A1-D631E7CEDFAC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57854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350" y="475520"/>
            <a:ext cx="2400300" cy="1166791"/>
          </a:xfrm>
        </p:spPr>
        <p:txBody>
          <a:bodyPr anchor="ctr">
            <a:noAutofit/>
          </a:bodyPr>
          <a:lstStyle/>
          <a:p>
            <a:r>
              <a:rPr lang="pl-PL" sz="1250" dirty="0">
                <a:latin typeface="Monotype Corsiva" panose="03010101010201010101" pitchFamily="66" charset="0"/>
              </a:rPr>
              <a:t>Ściany korytarza, którym idziecie pokryte są grubą warstwą </a:t>
            </a:r>
            <a:r>
              <a:rPr lang="pl-PL" sz="1250" dirty="0" err="1">
                <a:latin typeface="Monotype Corsiva" panose="03010101010201010101" pitchFamily="66" charset="0"/>
              </a:rPr>
              <a:t>zwierciolitu</a:t>
            </a:r>
            <a:r>
              <a:rPr lang="pl-PL" sz="1250" dirty="0">
                <a:latin typeface="Monotype Corsiva" panose="03010101010201010101" pitchFamily="66" charset="0"/>
              </a:rPr>
              <a:t> - lustrzanego minerału wydzielającego hipnotyczny blask. Każda ściana odbija w nieskończoność Wasze sylwetki i fragmenty korytarza. Bardzo łatwo tu zabłądzić!</a:t>
            </a:r>
            <a:endParaRPr lang="en-US" sz="12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1257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 skupieniu poruszacie się wzdłuż ścian aż do wyjścia: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61310" y="1912577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Składacie prosty kompas, który pomaga Wam utrzymać kierunek: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b="1" dirty="0">
                <a:latin typeface="Monotype Corsiva" panose="03010101010201010101" pitchFamily="66" charset="0"/>
              </a:rPr>
              <a:t>6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443FBB5-68B3-48D5-BABB-684E1F50D9D5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452" y="453898"/>
            <a:ext cx="2322095" cy="1182396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 korytarzu widzicie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kamienną rzeźbę smoka. Wygląda jednak podejrzanie realistycznie. Wasze najgorsze obawy potwierdzają się, gdy zauważacie, że “rzeźba” powoli otwiera oko - to nie posąg,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a prawdziwy skamieniały smok.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940215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Bardzo ostrożnie przekradacie się obok niego, tak by nie zbudzić go do końca:</a:t>
            </a:r>
          </a:p>
          <a:p>
            <a:r>
              <a:rPr lang="pl-PL" sz="1200" b="1" dirty="0">
                <a:latin typeface="Monotype Corsiva"/>
              </a:rPr>
              <a:t>7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 wspinanie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1" y="1940215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/>
              </a:rPr>
              <a:t>Jak najszybciej starcie się zakopać smoka pod warstwą kamieni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i uciekacie:</a:t>
            </a:r>
          </a:p>
          <a:p>
            <a:r>
              <a:rPr lang="pl-PL" sz="1200" b="1" dirty="0">
                <a:latin typeface="Monotype Corsiva"/>
              </a:rPr>
              <a:t>7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CD52945-93A3-4391-BCB5-1F055BF92549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6236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96" y="382509"/>
            <a:ext cx="2405099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Podziemne przeciągi to normalna sprawa. Jednak czasem występują tu też trąby powietrzne. Jak na przykład teraz!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RATUJ SIĘ KTO MOŻE!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38605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Wykopcie jamki ochronne:</a:t>
            </a:r>
          </a:p>
          <a:p>
            <a:r>
              <a:rPr lang="pl-PL" sz="1200" b="1" dirty="0">
                <a:latin typeface="Monotype Corsiva"/>
              </a:rPr>
              <a:t>7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spokój</a:t>
            </a:r>
          </a:p>
          <a:p>
            <a:r>
              <a:rPr lang="pl-PL" sz="1200" dirty="0">
                <a:latin typeface="Monotype Corsiva"/>
              </a:rPr>
              <a:t>1 błotko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38605"/>
            <a:ext cx="113297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Ulepcie sobie ciężkie buty:</a:t>
            </a:r>
          </a:p>
          <a:p>
            <a:r>
              <a:rPr lang="pl-PL" sz="1200" b="1" dirty="0">
                <a:latin typeface="Monotype Corsiva"/>
              </a:rPr>
              <a:t>7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5 majsterkowanie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56F9150-FC32-4CC4-A01F-699F8613B226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43172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64966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Zbudujcie kładkę:</a:t>
            </a:r>
          </a:p>
          <a:p>
            <a:r>
              <a:rPr lang="pl-PL" sz="1200" b="1" dirty="0">
                <a:latin typeface="Monotype Corsiva"/>
              </a:rPr>
              <a:t>7 błotko</a:t>
            </a:r>
          </a:p>
          <a:p>
            <a:r>
              <a:rPr lang="pl-PL" sz="1200" dirty="0">
                <a:latin typeface="Monotype Corsiva"/>
              </a:rPr>
              <a:t>6 majsterkowanie</a:t>
            </a:r>
            <a:endParaRPr lang="en-US" sz="12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78403" y="1964966"/>
            <a:ext cx="1088572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Niszczycie gniazdo:</a:t>
            </a:r>
          </a:p>
          <a:p>
            <a:r>
              <a:rPr lang="pl-PL" sz="1200" b="1" dirty="0">
                <a:latin typeface="Monotype Corsiva"/>
              </a:rPr>
              <a:t>7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2 grzebanie</a:t>
            </a:r>
            <a:endParaRPr lang="en-US" sz="1200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2FAE21A-0E25-4B31-8594-B5B123C458FF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61883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6" y="403330"/>
            <a:ext cx="2412333" cy="1318707"/>
          </a:xfrm>
        </p:spPr>
        <p:txBody>
          <a:bodyPr anchor="ctr">
            <a:noAutofit/>
          </a:bodyPr>
          <a:lstStyle/>
          <a:p>
            <a:r>
              <a:rPr lang="pl-PL" sz="1300" dirty="0">
                <a:latin typeface="Monotype Corsiva" panose="03010101010201010101" pitchFamily="66" charset="0"/>
              </a:rPr>
              <a:t>Trafiacie do komory pełnej przedziwnych posągów. Gdy dotykasz jednego z nich, wszystkie zrywają się do lotu trzepocząc kamiennymi skrzydłami jak nietoperze. To świątynia gargulców.</a:t>
            </a:r>
            <a:endParaRPr lang="en-US" sz="13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443" y="1978752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Padacie na posadzkę i czołgacie się do wyjścia:</a:t>
            </a:r>
          </a:p>
          <a:p>
            <a:r>
              <a:rPr lang="pl-PL" sz="1200" b="1" dirty="0">
                <a:latin typeface="Monotype Corsiva"/>
              </a:rPr>
              <a:t>7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 błotko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78752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/>
              </a:rPr>
              <a:t>Wyrzucacie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w powietrze małą bombę, aby rozpędzić gargulce:</a:t>
            </a:r>
          </a:p>
          <a:p>
            <a:r>
              <a:rPr lang="pl-PL" sz="1200" b="1" dirty="0">
                <a:latin typeface="Monotype Corsiva"/>
              </a:rPr>
              <a:t>7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 majsterkowanie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65B2269-6BA5-4F50-AA08-C4C0D90C3EE7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63" y="391298"/>
            <a:ext cx="2346158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Idąc korytarzem, macie wrażenie, że robi się coraz ciemniej. Po chwili macie już spore trudności,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z zobaczeniem, gdzie idziecie. Orientujecie się, że musieliście trafić na stado cieni.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363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Konstruujecie flarę, by odstraszyć cienie ostrym światłem: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8"/>
            <a:ext cx="1195137" cy="17677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Składacie amulet pozwalający widzieć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ciemnościach: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E354F6B-AC7E-4967-AE36-4F526E44E93C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>
                <a:solidFill>
                  <a:schemeClr val="accent3"/>
                </a:solidFill>
                <a:latin typeface="Calibri" panose="020F0502020204030204" pitchFamily="34" charset="0"/>
              </a:rPr>
              <a:t>VIII-32</a:t>
            </a:r>
            <a:r>
              <a:rPr lang="pl-PL"/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18752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428" y="373251"/>
            <a:ext cx="2340143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Słyszycie rumor przypominający podziemny wstrząs. Ale szybko orientujecie się, że musieliście trafić na jakiś rodzaj starej pułapki, ponieważ ściany tunelu zaczęły się ewidentnie zbliżać do siebie, grożąc Wam zmianą w podziemne naleśniki.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95293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Zakopcie się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poczekajcie, aż ściany znowu się rozsuną: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6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952935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/>
              </a:rPr>
              <a:t>Spowolnijcie pułapkę prowizorycznymi klinami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i uciekajcie:</a:t>
            </a:r>
          </a:p>
          <a:p>
            <a:r>
              <a:rPr lang="pl-PL" sz="1200" b="1" dirty="0">
                <a:latin typeface="Monotype Corsiva"/>
              </a:rPr>
              <a:t>7 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 wspinanie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1623850-5B94-4154-B945-887ED886EB03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279" y="379266"/>
            <a:ext cx="2454442" cy="1318707"/>
          </a:xfrm>
        </p:spPr>
        <p:txBody>
          <a:bodyPr anchor="ctr">
            <a:noAutofit/>
          </a:bodyPr>
          <a:lstStyle/>
          <a:p>
            <a:r>
              <a:rPr lang="pl-PL" sz="1350" dirty="0">
                <a:latin typeface="Monotype Corsiva" panose="03010101010201010101" pitchFamily="66" charset="0"/>
              </a:rPr>
              <a:t>Z daleka słyszycie mlaskanie. Waszym oczom ukazuje się w końcu wyraźnie spasiony </a:t>
            </a:r>
            <a:r>
              <a:rPr lang="pl-PL" sz="1350" dirty="0" err="1">
                <a:latin typeface="Monotype Corsiva" panose="03010101010201010101" pitchFamily="66" charset="0"/>
              </a:rPr>
              <a:t>Turkutnik</a:t>
            </a:r>
            <a:r>
              <a:rPr lang="pl-PL" sz="1350" dirty="0">
                <a:latin typeface="Monotype Corsiva" panose="03010101010201010101" pitchFamily="66" charset="0"/>
              </a:rPr>
              <a:t> Podjadły, który nie chce nas przepuścić, dopóki nie dostanie od Was jakiś smakołyków.</a:t>
            </a:r>
            <a:endParaRPr lang="en-US" sz="13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784859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Dzielicie się z nim tym, co macie najlepsze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plecakach: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784859"/>
            <a:ext cx="1187904" cy="17504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Dajecie mu potwornie pikantną przekąskę, a tym samym nauczkę, by nie sępić od nieznajomych: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16755E2-CFF0-4ACF-BBA7-280D32B70E4B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61219"/>
            <a:ext cx="2266950" cy="1318707"/>
          </a:xfrm>
        </p:spPr>
        <p:txBody>
          <a:bodyPr anchor="ctr"/>
          <a:lstStyle/>
          <a:p>
            <a:r>
              <a:rPr lang="en-US" dirty="0" err="1">
                <a:latin typeface="Monotype Corsiva" panose="03010101010201010101" pitchFamily="66" charset="0"/>
              </a:rPr>
              <a:t>Wpadliście</a:t>
            </a:r>
            <a:r>
              <a:rPr lang="en-US" dirty="0">
                <a:latin typeface="Monotype Corsiva" panose="03010101010201010101" pitchFamily="66" charset="0"/>
              </a:rPr>
              <a:t> do </a:t>
            </a:r>
            <a:r>
              <a:rPr lang="en-US" dirty="0" err="1">
                <a:latin typeface="Monotype Corsiva" panose="03010101010201010101" pitchFamily="66" charset="0"/>
              </a:rPr>
              <a:t>starego</a:t>
            </a:r>
            <a:r>
              <a:rPr lang="en-US" dirty="0">
                <a:latin typeface="Monotype Corsiva" panose="03010101010201010101" pitchFamily="66" charset="0"/>
              </a:rPr>
              <a:t> </a:t>
            </a:r>
            <a:r>
              <a:rPr lang="en-US" dirty="0" err="1">
                <a:latin typeface="Monotype Corsiva" panose="03010101010201010101" pitchFamily="66" charset="0"/>
              </a:rPr>
              <a:t>grobowca</a:t>
            </a:r>
            <a:r>
              <a:rPr lang="en-US" dirty="0">
                <a:latin typeface="Monotype Corsiva" panose="03010101010201010101" pitchFamily="66" charset="0"/>
              </a:rPr>
              <a:t>.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2008831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Spokojnie wydostajecie się na górę:</a:t>
            </a:r>
          </a:p>
          <a:p>
            <a:r>
              <a:rPr lang="pl-PL" sz="1200" b="1" dirty="0">
                <a:latin typeface="Monotype Corsiva"/>
              </a:rPr>
              <a:t>7</a:t>
            </a:r>
            <a:r>
              <a:rPr lang="pl-PL" sz="1200" dirty="0">
                <a:latin typeface="Monotype Corsiva"/>
              </a:rPr>
              <a:t> </a:t>
            </a:r>
            <a:r>
              <a:rPr lang="pl-PL" sz="1200" b="1" dirty="0">
                <a:latin typeface="Monotype Corsiva"/>
              </a:rPr>
              <a:t>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5 spokój</a:t>
            </a:r>
            <a:endParaRPr lang="en-US" sz="12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78403" y="2008831"/>
            <a:ext cx="1088572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Zasypcie grobowiec:</a:t>
            </a:r>
          </a:p>
          <a:p>
            <a:r>
              <a:rPr lang="pl-PL" sz="1200" b="1" dirty="0">
                <a:latin typeface="Monotype Corsiva"/>
              </a:rPr>
              <a:t>7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5 dociekliwość</a:t>
            </a:r>
            <a:endParaRPr lang="en-US" sz="1200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75399F2-A8AB-4C38-9BFE-CBD5397FA35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79267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Waszą drogę blokuje sieć korzeni drzew, przez którą ciężko się przecisnąć.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Przebijcie się:</a:t>
            </a:r>
          </a:p>
          <a:p>
            <a:r>
              <a:rPr lang="pl-PL" sz="1200" b="1" dirty="0">
                <a:latin typeface="Monotype Corsiva"/>
              </a:rPr>
              <a:t>7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6 gaz wybuchowy</a:t>
            </a:r>
            <a:endParaRPr lang="en-US" sz="12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3347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Przemieście 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6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37383BA-15B1-44D4-A80E-94AD3FFC060E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63" y="451184"/>
            <a:ext cx="2382254" cy="1141570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Drogę zastępuje Wam tajemniczy </a:t>
            </a:r>
            <a:r>
              <a:rPr lang="pl-PL" sz="1550" dirty="0" err="1">
                <a:latin typeface="Monotype Corsiva" panose="03010101010201010101" pitchFamily="66" charset="0"/>
              </a:rPr>
              <a:t>Wężoglizd</a:t>
            </a:r>
            <a:r>
              <a:rPr lang="pl-PL" sz="1550" dirty="0">
                <a:latin typeface="Monotype Corsiva" panose="03010101010201010101" pitchFamily="66" charset="0"/>
              </a:rPr>
              <a:t>. Twierdzi, że nie przepuści Was dalej, dopóki nie rozwiążecie jego zagadki.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86" y="1917207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Przyjmujecie zagadkowe wyzwanie:</a:t>
            </a:r>
          </a:p>
          <a:p>
            <a:r>
              <a:rPr lang="pl-PL" sz="1200" b="1" dirty="0">
                <a:latin typeface="Monotype Corsiva"/>
              </a:rPr>
              <a:t>7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magiczny kamień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9490" y="1917208"/>
            <a:ext cx="1187117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/>
              </a:rPr>
              <a:t>Zalepcie oczy </a:t>
            </a:r>
            <a:r>
              <a:rPr lang="pl-PL" sz="1200" dirty="0" err="1">
                <a:latin typeface="Monotype Corsiva"/>
              </a:rPr>
              <a:t>Wężoglizda</a:t>
            </a:r>
            <a:r>
              <a:rPr lang="pl-PL" sz="1200" dirty="0">
                <a:latin typeface="Monotype Corsiva"/>
              </a:rPr>
              <a:t> pecyną błotka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i ucieknijcie:</a:t>
            </a:r>
          </a:p>
          <a:p>
            <a:r>
              <a:rPr lang="pl-PL" sz="1200" b="1" dirty="0">
                <a:latin typeface="Monotype Corsiva"/>
              </a:rPr>
              <a:t>7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4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wspinanie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09CD7A-8B66-471C-83AC-72F4E1026032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6" y="331140"/>
            <a:ext cx="2364207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Zdajecie sobie sprawę, że korytarz, którym szliście, zamienił się w labirynt.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05175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Metodycznie odnajdźcie wyjście:</a:t>
            </a:r>
          </a:p>
          <a:p>
            <a:r>
              <a:rPr lang="pl-PL" sz="1200" b="1" dirty="0">
                <a:latin typeface="Monotype Corsiva"/>
              </a:rPr>
              <a:t>7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3 wspinanie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8649" y="1905175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Wysadźcie ściany labiryntu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powietrze: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7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83ADE53-51AD-43A9-9251-C14DD6D6925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1818</TotalTime>
  <Words>1048</Words>
  <Application>Microsoft Office PowerPoint</Application>
  <PresentationFormat>Niestandardowy</PresentationFormat>
  <Paragraphs>194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Znaleźliście porzuconą, zamarzniętą różdżkę maga. To bardzo potężny i niebezpieczny przedmiot.</vt:lpstr>
      <vt:lpstr>Nagle wszystko staje się piszczące i puchate. To stadko głodnych myszek oblazło Was w poszukiwaniu jedzenia.</vt:lpstr>
      <vt:lpstr>Podziemne przeciągi to normalna sprawa. Jednak czasem występują tu też trąby powietrzne. Jak na przykład teraz! RATUJ SIĘ KTO MOŻE!</vt:lpstr>
      <vt:lpstr>Słyszycie rumor przypominający podziemny wstrząs. Ale szybko orientujecie się, że musieliście trafić na jakiś rodzaj starej pułapki, ponieważ ściany tunelu zaczęły się ewidentnie zbliżać do siebie, grożąc Wam zmianą w podziemne naleśniki.</vt:lpstr>
      <vt:lpstr>Z daleka słyszycie mlaskanie. Waszym oczom ukazuje się w końcu wyraźnie spasiony Turkutnik Podjadły, który nie chce nas przepuścić, dopóki nie dostanie od Was jakiś smakołyków.</vt:lpstr>
      <vt:lpstr>Wpadliście do starego grobowca.</vt:lpstr>
      <vt:lpstr>Waszą drogę blokuje sieć korzeni drzew, przez którą ciężko się przecisnąć.</vt:lpstr>
      <vt:lpstr>Drogę zastępuje Wam tajemniczy Wężoglizd. Twierdzi, że nie przepuści Was dalej, dopóki nie rozwiążecie jego zagadki.</vt:lpstr>
      <vt:lpstr>Zdajecie sobie sprawę, że korytarz, którym szliście, zamienił się w labirynt.</vt:lpstr>
      <vt:lpstr>Czujecie potężne wstrząsy, a chwilę później orientujecie się, że podłoga korytarza, którym idziecie zaczyna pękać i rozstępować się.</vt:lpstr>
      <vt:lpstr>Fragment korytarza przed Wami został całkowicie zalany.</vt:lpstr>
      <vt:lpstr>Przed Wami zawalony korytarz.</vt:lpstr>
      <vt:lpstr>Spotykacie płaczącą, małą larwę chrząszczaka.</vt:lpstr>
      <vt:lpstr>W oddali korytarza słychać szum wody. Wszystko wskazuje na to, że płynie stamtąd fala, zagrażająca Waszemu życiu.</vt:lpstr>
      <vt:lpstr>Śmiało podążacie prostym, jasnym tunelem, gdy nagle na coś wpadacie. Nic nie widzicie, więc próbujecie znowu… i znowu odbijacie się od niewidzialnej ściany. Ewidentnie trafiliście na jedną z magicznych zapór.</vt:lpstr>
      <vt:lpstr>Stajesz na płytce, która delikatnie zapada się pod Twoim ciężarem. Rozpoczyna to serię dziwnych, mechanicznych odgłosów i zanim zdążysz powiedzieć “pułapka” cały korytarz zaczyna roić się od wirujących ostrzy.</vt:lpstr>
      <vt:lpstr>Korytarzami niesie się chrapanie. Gdy docieracie do jego źródła, Waszym oczom ukazuje się pogrążona w głębokim śnie mysz. Wielkości całej komnaty.</vt:lpstr>
      <vt:lpstr>W Waszą stronę pędzi błotna lawina!</vt:lpstr>
      <vt:lpstr>Korytarzami niesie się złośliwy chichot. To znak, że trafiliście na teren zamieszkały przez gnomy - stworzenia znane ze swojej złośliwości.</vt:lpstr>
      <vt:lpstr>Ostatnie przygody spowodowały, że Wasze kilofy i łopaty są mocno zużyte, potrzebujecie nowych.</vt:lpstr>
      <vt:lpstr>W jednym z korytarzu purchawka emituje śmiechogaz - każdy kto tam wchodzi zaczyna się głośno śmiać i przeszkadza innym:</vt:lpstr>
      <vt:lpstr>Kuzyni Rodzeństwa Mrówaczy gilgoczą Was po kostkach, a potem uciekają.</vt:lpstr>
      <vt:lpstr>Trafiliście na wyjątkowo gliniasty fragment korytarza. Powszechna wilgoć spowodowała, że stał się on bardzo lepki i grzęzną Wam nogi.</vt:lpstr>
      <vt:lpstr>Na podłodze korytarza zauważacie świecące w ciemności plamy. Idąc ich śladem docieracie do rannej Świetlanki, która słaniając się na nogach stara się dotrzeć do szpitala.</vt:lpstr>
      <vt:lpstr>W ścianie korytarza wykuta jest wielka twarz. Gdy przechodzicie obok, twarz nagle ożywa, a za to Wy kamieniejecie. To stara pułapka, zastawiona na poszukiwaczy skarbów.</vt:lpstr>
      <vt:lpstr>Waszym oczom ukazuje się błyszcząca sadzawka. Nie musicie zbyt długo się jej przyglądać, by odkryć, że błyski są spowodowane wielką ilością złota i drogich kamieni zgromadzonych na dnie. Nagle z wody wynurza się Trytonka obwieszona biżuterią i mówi: - Piękne złotko, piękne kamyczki! Nie puszczę Was bez pięknej zaliczki!</vt:lpstr>
      <vt:lpstr>Nie wiadomo skąd pojawia się obok Was mały gnom i wciąga Was w rozmowę. Nawet nie zauważacie, kiedy wciska każdemu z Was w ręce przedziwne przedmioty: samogotujące rondle, magiczne kołdry czy noże z tysiącem dodatkowych funkcji i intensywnie namawia Was do kupna. Nie sposób się od niego opędzić!</vt:lpstr>
      <vt:lpstr>Ściany korytarza, którym idziecie pokryte są grubą warstwą zwierciolitu - lustrzanego minerału wydzielającego hipnotyczny blask. Każda ściana odbija w nieskończoność Wasze sylwetki i fragmenty korytarza. Bardzo łatwo tu zabłądzić!</vt:lpstr>
      <vt:lpstr>W korytarzu widzicie kamienną rzeźbę smoka. Wygląda jednak podejrzanie realistycznie. Wasze najgorsze obawy potwierdzają się, gdy zauważacie, że “rzeźba” powoli otwiera oko - to nie posąg, a prawdziwy skamieniały smok.</vt:lpstr>
      <vt:lpstr>Fragment korytarza przed Wami został całkowicie zalany.</vt:lpstr>
      <vt:lpstr>Trafiacie do komory pełnej przedziwnych posągów. Gdy dotykasz jednego z nich, wszystkie zrywają się do lotu trzepocząc kamiennymi skrzydłami jak nietoperze. To świątynia gargulców.</vt:lpstr>
      <vt:lpstr>Idąc korytarzem, macie wrażenie, że robi się coraz ciemniej. Po chwili macie już spore trudności, z zobaczeniem, gdzie idziecie. Orientujecie się, że musieliście trafić na stado cieni.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187</cp:revision>
  <dcterms:created xsi:type="dcterms:W3CDTF">2018-06-30T18:32:31Z</dcterms:created>
  <dcterms:modified xsi:type="dcterms:W3CDTF">2019-02-21T16:10:31Z</dcterms:modified>
</cp:coreProperties>
</file>