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92" r:id="rId2"/>
    <p:sldId id="262" r:id="rId3"/>
    <p:sldId id="269" r:id="rId4"/>
    <p:sldId id="278" r:id="rId5"/>
    <p:sldId id="301" r:id="rId6"/>
    <p:sldId id="302" r:id="rId7"/>
    <p:sldId id="303" r:id="rId8"/>
    <p:sldId id="305" r:id="rId9"/>
    <p:sldId id="307" r:id="rId10"/>
    <p:sldId id="273" r:id="rId11"/>
    <p:sldId id="288" r:id="rId12"/>
    <p:sldId id="267" r:id="rId13"/>
    <p:sldId id="268" r:id="rId14"/>
    <p:sldId id="293" r:id="rId15"/>
    <p:sldId id="270" r:id="rId16"/>
    <p:sldId id="271" r:id="rId17"/>
    <p:sldId id="272" r:id="rId18"/>
    <p:sldId id="279" r:id="rId19"/>
    <p:sldId id="274" r:id="rId20"/>
    <p:sldId id="277" r:id="rId21"/>
    <p:sldId id="306" r:id="rId22"/>
    <p:sldId id="308" r:id="rId23"/>
    <p:sldId id="309" r:id="rId24"/>
    <p:sldId id="276" r:id="rId25"/>
    <p:sldId id="286" r:id="rId26"/>
    <p:sldId id="287" r:id="rId27"/>
    <p:sldId id="256" r:id="rId28"/>
    <p:sldId id="258" r:id="rId29"/>
    <p:sldId id="261" r:id="rId30"/>
    <p:sldId id="263" r:id="rId31"/>
    <p:sldId id="310" r:id="rId32"/>
    <p:sldId id="311" r:id="rId33"/>
  </p:sldIdLst>
  <p:sldSz cx="2667000" cy="378777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D341930-C259-4F15-80EE-630CE8335985}" v="32" dt="2019-02-21T15:48:32.08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3907" autoAdjust="0"/>
  </p:normalViewPr>
  <p:slideViewPr>
    <p:cSldViewPr snapToGrid="0">
      <p:cViewPr varScale="1">
        <p:scale>
          <a:sx n="106" d="100"/>
          <a:sy n="106" d="100"/>
        </p:scale>
        <p:origin x="580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microsoft.com/office/2015/10/relationships/revisionInfo" Target="revisionInfo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uba Wisniewski" userId="3f44b0fa8d659153" providerId="LiveId" clId="{AD341930-C259-4F15-80EE-630CE8335985}"/>
    <pc:docChg chg="modSld">
      <pc:chgData name="Kuba Wisniewski" userId="3f44b0fa8d659153" providerId="LiveId" clId="{AD341930-C259-4F15-80EE-630CE8335985}" dt="2019-02-21T15:48:40.952" v="114" actId="20577"/>
      <pc:docMkLst>
        <pc:docMk/>
      </pc:docMkLst>
      <pc:sldChg chg="addSp modSp">
        <pc:chgData name="Kuba Wisniewski" userId="3f44b0fa8d659153" providerId="LiveId" clId="{AD341930-C259-4F15-80EE-630CE8335985}" dt="2019-02-21T15:48:04.022" v="87" actId="20577"/>
        <pc:sldMkLst>
          <pc:docMk/>
          <pc:sldMk cId="919236819" sldId="256"/>
        </pc:sldMkLst>
        <pc:spChg chg="add mod">
          <ac:chgData name="Kuba Wisniewski" userId="3f44b0fa8d659153" providerId="LiveId" clId="{AD341930-C259-4F15-80EE-630CE8335985}" dt="2019-02-21T15:48:04.022" v="87" actId="20577"/>
          <ac:spMkLst>
            <pc:docMk/>
            <pc:sldMk cId="919236819" sldId="256"/>
            <ac:spMk id="5" creationId="{A3051155-BA3D-4691-B579-49762FEEC3EA}"/>
          </ac:spMkLst>
        </pc:spChg>
      </pc:sldChg>
      <pc:sldChg chg="addSp modSp">
        <pc:chgData name="Kuba Wisniewski" userId="3f44b0fa8d659153" providerId="LiveId" clId="{AD341930-C259-4F15-80EE-630CE8335985}" dt="2019-02-21T15:48:11.262" v="92" actId="20577"/>
        <pc:sldMkLst>
          <pc:docMk/>
          <pc:sldMk cId="352568138" sldId="258"/>
        </pc:sldMkLst>
        <pc:spChg chg="add mod">
          <ac:chgData name="Kuba Wisniewski" userId="3f44b0fa8d659153" providerId="LiveId" clId="{AD341930-C259-4F15-80EE-630CE8335985}" dt="2019-02-21T15:48:11.262" v="92" actId="20577"/>
          <ac:spMkLst>
            <pc:docMk/>
            <pc:sldMk cId="352568138" sldId="258"/>
            <ac:spMk id="5" creationId="{D53EDBE1-0EF5-498A-8D6F-C2B7FCAE42AF}"/>
          </ac:spMkLst>
        </pc:spChg>
      </pc:sldChg>
      <pc:sldChg chg="addSp modSp">
        <pc:chgData name="Kuba Wisniewski" userId="3f44b0fa8d659153" providerId="LiveId" clId="{AD341930-C259-4F15-80EE-630CE8335985}" dt="2019-02-21T15:48:17.144" v="97" actId="20577"/>
        <pc:sldMkLst>
          <pc:docMk/>
          <pc:sldMk cId="250307705" sldId="261"/>
        </pc:sldMkLst>
        <pc:spChg chg="add mod">
          <ac:chgData name="Kuba Wisniewski" userId="3f44b0fa8d659153" providerId="LiveId" clId="{AD341930-C259-4F15-80EE-630CE8335985}" dt="2019-02-21T15:48:17.144" v="97" actId="20577"/>
          <ac:spMkLst>
            <pc:docMk/>
            <pc:sldMk cId="250307705" sldId="261"/>
            <ac:spMk id="5" creationId="{0316F281-DCE2-4DF0-9F5E-D6AFF85FC56D}"/>
          </ac:spMkLst>
        </pc:spChg>
      </pc:sldChg>
      <pc:sldChg chg="addSp modSp">
        <pc:chgData name="Kuba Wisniewski" userId="3f44b0fa8d659153" providerId="LiveId" clId="{AD341930-C259-4F15-80EE-630CE8335985}" dt="2019-02-21T15:44:48.504" v="3" actId="20577"/>
        <pc:sldMkLst>
          <pc:docMk/>
          <pc:sldMk cId="684914489" sldId="262"/>
        </pc:sldMkLst>
        <pc:spChg chg="add mod">
          <ac:chgData name="Kuba Wisniewski" userId="3f44b0fa8d659153" providerId="LiveId" clId="{AD341930-C259-4F15-80EE-630CE8335985}" dt="2019-02-21T15:44:48.504" v="3" actId="20577"/>
          <ac:spMkLst>
            <pc:docMk/>
            <pc:sldMk cId="684914489" sldId="262"/>
            <ac:spMk id="5" creationId="{26779935-1856-43E0-99D8-F5ED8D08D7F8}"/>
          </ac:spMkLst>
        </pc:spChg>
      </pc:sldChg>
      <pc:sldChg chg="addSp modSp">
        <pc:chgData name="Kuba Wisniewski" userId="3f44b0fa8d659153" providerId="LiveId" clId="{AD341930-C259-4F15-80EE-630CE8335985}" dt="2019-02-21T15:48:22.600" v="100" actId="20577"/>
        <pc:sldMkLst>
          <pc:docMk/>
          <pc:sldMk cId="2009182012" sldId="263"/>
        </pc:sldMkLst>
        <pc:spChg chg="add mod">
          <ac:chgData name="Kuba Wisniewski" userId="3f44b0fa8d659153" providerId="LiveId" clId="{AD341930-C259-4F15-80EE-630CE8335985}" dt="2019-02-21T15:48:22.600" v="100" actId="20577"/>
          <ac:spMkLst>
            <pc:docMk/>
            <pc:sldMk cId="2009182012" sldId="263"/>
            <ac:spMk id="5" creationId="{AA7F1C03-74DE-4852-9079-5853FB1B33A7}"/>
          </ac:spMkLst>
        </pc:spChg>
      </pc:sldChg>
      <pc:sldChg chg="addSp modSp">
        <pc:chgData name="Kuba Wisniewski" userId="3f44b0fa8d659153" providerId="LiveId" clId="{AD341930-C259-4F15-80EE-630CE8335985}" dt="2019-02-21T15:46:37.749" v="26" actId="20577"/>
        <pc:sldMkLst>
          <pc:docMk/>
          <pc:sldMk cId="912130363" sldId="267"/>
        </pc:sldMkLst>
        <pc:spChg chg="add mod">
          <ac:chgData name="Kuba Wisniewski" userId="3f44b0fa8d659153" providerId="LiveId" clId="{AD341930-C259-4F15-80EE-630CE8335985}" dt="2019-02-21T15:46:37.749" v="26" actId="20577"/>
          <ac:spMkLst>
            <pc:docMk/>
            <pc:sldMk cId="912130363" sldId="267"/>
            <ac:spMk id="5" creationId="{D6C621FC-C68A-4F51-8769-24BAF6A943B6}"/>
          </ac:spMkLst>
        </pc:spChg>
      </pc:sldChg>
      <pc:sldChg chg="addSp modSp">
        <pc:chgData name="Kuba Wisniewski" userId="3f44b0fa8d659153" providerId="LiveId" clId="{AD341930-C259-4F15-80EE-630CE8335985}" dt="2019-02-21T15:46:44.248" v="29" actId="20577"/>
        <pc:sldMkLst>
          <pc:docMk/>
          <pc:sldMk cId="2048691521" sldId="268"/>
        </pc:sldMkLst>
        <pc:spChg chg="add mod">
          <ac:chgData name="Kuba Wisniewski" userId="3f44b0fa8d659153" providerId="LiveId" clId="{AD341930-C259-4F15-80EE-630CE8335985}" dt="2019-02-21T15:46:44.248" v="29" actId="20577"/>
          <ac:spMkLst>
            <pc:docMk/>
            <pc:sldMk cId="2048691521" sldId="268"/>
            <ac:spMk id="5" creationId="{99149497-161B-42D8-BA1B-8DB5286402FF}"/>
          </ac:spMkLst>
        </pc:spChg>
      </pc:sldChg>
      <pc:sldChg chg="addSp modSp">
        <pc:chgData name="Kuba Wisniewski" userId="3f44b0fa8d659153" providerId="LiveId" clId="{AD341930-C259-4F15-80EE-630CE8335985}" dt="2019-02-21T15:44:57.521" v="5" actId="20577"/>
        <pc:sldMkLst>
          <pc:docMk/>
          <pc:sldMk cId="1701544960" sldId="269"/>
        </pc:sldMkLst>
        <pc:spChg chg="add mod">
          <ac:chgData name="Kuba Wisniewski" userId="3f44b0fa8d659153" providerId="LiveId" clId="{AD341930-C259-4F15-80EE-630CE8335985}" dt="2019-02-21T15:44:57.521" v="5" actId="20577"/>
          <ac:spMkLst>
            <pc:docMk/>
            <pc:sldMk cId="1701544960" sldId="269"/>
            <ac:spMk id="5" creationId="{B091BF76-B532-42A3-954E-1E609B2864B4}"/>
          </ac:spMkLst>
        </pc:spChg>
      </pc:sldChg>
      <pc:sldChg chg="addSp modSp">
        <pc:chgData name="Kuba Wisniewski" userId="3f44b0fa8d659153" providerId="LiveId" clId="{AD341930-C259-4F15-80EE-630CE8335985}" dt="2019-02-21T15:46:56.131" v="35" actId="20577"/>
        <pc:sldMkLst>
          <pc:docMk/>
          <pc:sldMk cId="412673396" sldId="270"/>
        </pc:sldMkLst>
        <pc:spChg chg="add mod">
          <ac:chgData name="Kuba Wisniewski" userId="3f44b0fa8d659153" providerId="LiveId" clId="{AD341930-C259-4F15-80EE-630CE8335985}" dt="2019-02-21T15:46:56.131" v="35" actId="20577"/>
          <ac:spMkLst>
            <pc:docMk/>
            <pc:sldMk cId="412673396" sldId="270"/>
            <ac:spMk id="5" creationId="{4FBF69AA-0652-4F8D-9189-278A2B3609FB}"/>
          </ac:spMkLst>
        </pc:spChg>
      </pc:sldChg>
      <pc:sldChg chg="addSp modSp">
        <pc:chgData name="Kuba Wisniewski" userId="3f44b0fa8d659153" providerId="LiveId" clId="{AD341930-C259-4F15-80EE-630CE8335985}" dt="2019-02-21T15:47:01.253" v="38" actId="20577"/>
        <pc:sldMkLst>
          <pc:docMk/>
          <pc:sldMk cId="3044692101" sldId="271"/>
        </pc:sldMkLst>
        <pc:spChg chg="add mod">
          <ac:chgData name="Kuba Wisniewski" userId="3f44b0fa8d659153" providerId="LiveId" clId="{AD341930-C259-4F15-80EE-630CE8335985}" dt="2019-02-21T15:47:01.253" v="38" actId="20577"/>
          <ac:spMkLst>
            <pc:docMk/>
            <pc:sldMk cId="3044692101" sldId="271"/>
            <ac:spMk id="5" creationId="{57C4F386-4D39-4384-A898-853C6127BD0C}"/>
          </ac:spMkLst>
        </pc:spChg>
      </pc:sldChg>
      <pc:sldChg chg="addSp modSp">
        <pc:chgData name="Kuba Wisniewski" userId="3f44b0fa8d659153" providerId="LiveId" clId="{AD341930-C259-4F15-80EE-630CE8335985}" dt="2019-02-21T15:47:07.473" v="41" actId="20577"/>
        <pc:sldMkLst>
          <pc:docMk/>
          <pc:sldMk cId="2874104952" sldId="272"/>
        </pc:sldMkLst>
        <pc:spChg chg="add mod">
          <ac:chgData name="Kuba Wisniewski" userId="3f44b0fa8d659153" providerId="LiveId" clId="{AD341930-C259-4F15-80EE-630CE8335985}" dt="2019-02-21T15:47:07.473" v="41" actId="20577"/>
          <ac:spMkLst>
            <pc:docMk/>
            <pc:sldMk cId="2874104952" sldId="272"/>
            <ac:spMk id="5" creationId="{76F1FB7A-E7F3-463F-8CEC-8FDE9A65638F}"/>
          </ac:spMkLst>
        </pc:spChg>
      </pc:sldChg>
      <pc:sldChg chg="addSp modSp">
        <pc:chgData name="Kuba Wisniewski" userId="3f44b0fa8d659153" providerId="LiveId" clId="{AD341930-C259-4F15-80EE-630CE8335985}" dt="2019-02-21T15:46:06.492" v="20" actId="14100"/>
        <pc:sldMkLst>
          <pc:docMk/>
          <pc:sldMk cId="2186872378" sldId="273"/>
        </pc:sldMkLst>
        <pc:spChg chg="add mod">
          <ac:chgData name="Kuba Wisniewski" userId="3f44b0fa8d659153" providerId="LiveId" clId="{AD341930-C259-4F15-80EE-630CE8335985}" dt="2019-02-21T15:46:06.492" v="20" actId="14100"/>
          <ac:spMkLst>
            <pc:docMk/>
            <pc:sldMk cId="2186872378" sldId="273"/>
            <ac:spMk id="5" creationId="{60A29535-E337-4802-8B56-10842DCB256B}"/>
          </ac:spMkLst>
        </pc:spChg>
      </pc:sldChg>
      <pc:sldChg chg="addSp modSp">
        <pc:chgData name="Kuba Wisniewski" userId="3f44b0fa8d659153" providerId="LiveId" clId="{AD341930-C259-4F15-80EE-630CE8335985}" dt="2019-02-21T15:47:18.094" v="47" actId="20577"/>
        <pc:sldMkLst>
          <pc:docMk/>
          <pc:sldMk cId="1638805795" sldId="274"/>
        </pc:sldMkLst>
        <pc:spChg chg="add mod">
          <ac:chgData name="Kuba Wisniewski" userId="3f44b0fa8d659153" providerId="LiveId" clId="{AD341930-C259-4F15-80EE-630CE8335985}" dt="2019-02-21T15:47:18.094" v="47" actId="20577"/>
          <ac:spMkLst>
            <pc:docMk/>
            <pc:sldMk cId="1638805795" sldId="274"/>
            <ac:spMk id="5" creationId="{3CF6F60F-7A4B-491A-B8BC-981A4E86A966}"/>
          </ac:spMkLst>
        </pc:spChg>
      </pc:sldChg>
      <pc:sldChg chg="addSp modSp">
        <pc:chgData name="Kuba Wisniewski" userId="3f44b0fa8d659153" providerId="LiveId" clId="{AD341930-C259-4F15-80EE-630CE8335985}" dt="2019-02-21T15:47:46.163" v="72" actId="20577"/>
        <pc:sldMkLst>
          <pc:docMk/>
          <pc:sldMk cId="1992069397" sldId="276"/>
        </pc:sldMkLst>
        <pc:spChg chg="add mod">
          <ac:chgData name="Kuba Wisniewski" userId="3f44b0fa8d659153" providerId="LiveId" clId="{AD341930-C259-4F15-80EE-630CE8335985}" dt="2019-02-21T15:47:46.163" v="72" actId="20577"/>
          <ac:spMkLst>
            <pc:docMk/>
            <pc:sldMk cId="1992069397" sldId="276"/>
            <ac:spMk id="5" creationId="{015E9071-E509-4059-B3E8-810410AA7D58}"/>
          </ac:spMkLst>
        </pc:spChg>
      </pc:sldChg>
      <pc:sldChg chg="addSp modSp">
        <pc:chgData name="Kuba Wisniewski" userId="3f44b0fa8d659153" providerId="LiveId" clId="{AD341930-C259-4F15-80EE-630CE8335985}" dt="2019-02-21T15:47:22.830" v="50" actId="20577"/>
        <pc:sldMkLst>
          <pc:docMk/>
          <pc:sldMk cId="1367049764" sldId="277"/>
        </pc:sldMkLst>
        <pc:spChg chg="add mod">
          <ac:chgData name="Kuba Wisniewski" userId="3f44b0fa8d659153" providerId="LiveId" clId="{AD341930-C259-4F15-80EE-630CE8335985}" dt="2019-02-21T15:47:22.830" v="50" actId="20577"/>
          <ac:spMkLst>
            <pc:docMk/>
            <pc:sldMk cId="1367049764" sldId="277"/>
            <ac:spMk id="5" creationId="{6D592C48-F291-442B-8D23-86C949DA2F94}"/>
          </ac:spMkLst>
        </pc:spChg>
      </pc:sldChg>
      <pc:sldChg chg="addSp modSp">
        <pc:chgData name="Kuba Wisniewski" userId="3f44b0fa8d659153" providerId="LiveId" clId="{AD341930-C259-4F15-80EE-630CE8335985}" dt="2019-02-21T15:45:06.807" v="7" actId="20577"/>
        <pc:sldMkLst>
          <pc:docMk/>
          <pc:sldMk cId="789960919" sldId="278"/>
        </pc:sldMkLst>
        <pc:spChg chg="add mod">
          <ac:chgData name="Kuba Wisniewski" userId="3f44b0fa8d659153" providerId="LiveId" clId="{AD341930-C259-4F15-80EE-630CE8335985}" dt="2019-02-21T15:45:06.807" v="7" actId="20577"/>
          <ac:spMkLst>
            <pc:docMk/>
            <pc:sldMk cId="789960919" sldId="278"/>
            <ac:spMk id="5" creationId="{06543594-1C4A-45C8-8FC6-8D3D78209830}"/>
          </ac:spMkLst>
        </pc:spChg>
      </pc:sldChg>
      <pc:sldChg chg="addSp modSp">
        <pc:chgData name="Kuba Wisniewski" userId="3f44b0fa8d659153" providerId="LiveId" clId="{AD341930-C259-4F15-80EE-630CE8335985}" dt="2019-02-21T15:47:12.602" v="44" actId="20577"/>
        <pc:sldMkLst>
          <pc:docMk/>
          <pc:sldMk cId="2227950191" sldId="279"/>
        </pc:sldMkLst>
        <pc:spChg chg="add mod">
          <ac:chgData name="Kuba Wisniewski" userId="3f44b0fa8d659153" providerId="LiveId" clId="{AD341930-C259-4F15-80EE-630CE8335985}" dt="2019-02-21T15:47:12.602" v="44" actId="20577"/>
          <ac:spMkLst>
            <pc:docMk/>
            <pc:sldMk cId="2227950191" sldId="279"/>
            <ac:spMk id="5" creationId="{E80EBB3D-CEB8-4E90-B396-E439DAC943BD}"/>
          </ac:spMkLst>
        </pc:spChg>
      </pc:sldChg>
      <pc:sldChg chg="addSp modSp">
        <pc:chgData name="Kuba Wisniewski" userId="3f44b0fa8d659153" providerId="LiveId" clId="{AD341930-C259-4F15-80EE-630CE8335985}" dt="2019-02-21T15:47:52.018" v="77" actId="20577"/>
        <pc:sldMkLst>
          <pc:docMk/>
          <pc:sldMk cId="612605633" sldId="286"/>
        </pc:sldMkLst>
        <pc:spChg chg="add mod">
          <ac:chgData name="Kuba Wisniewski" userId="3f44b0fa8d659153" providerId="LiveId" clId="{AD341930-C259-4F15-80EE-630CE8335985}" dt="2019-02-21T15:47:52.018" v="77" actId="20577"/>
          <ac:spMkLst>
            <pc:docMk/>
            <pc:sldMk cId="612605633" sldId="286"/>
            <ac:spMk id="5" creationId="{67381AB9-3529-4410-85E0-ABA55C69713C}"/>
          </ac:spMkLst>
        </pc:spChg>
      </pc:sldChg>
      <pc:sldChg chg="addSp modSp">
        <pc:chgData name="Kuba Wisniewski" userId="3f44b0fa8d659153" providerId="LiveId" clId="{AD341930-C259-4F15-80EE-630CE8335985}" dt="2019-02-21T15:47:57.012" v="82" actId="20577"/>
        <pc:sldMkLst>
          <pc:docMk/>
          <pc:sldMk cId="3785074081" sldId="287"/>
        </pc:sldMkLst>
        <pc:spChg chg="add mod">
          <ac:chgData name="Kuba Wisniewski" userId="3f44b0fa8d659153" providerId="LiveId" clId="{AD341930-C259-4F15-80EE-630CE8335985}" dt="2019-02-21T15:47:57.012" v="82" actId="20577"/>
          <ac:spMkLst>
            <pc:docMk/>
            <pc:sldMk cId="3785074081" sldId="287"/>
            <ac:spMk id="5" creationId="{C85DF04A-D4A2-4A59-A71F-CDEE46178AED}"/>
          </ac:spMkLst>
        </pc:spChg>
      </pc:sldChg>
      <pc:sldChg chg="addSp modSp">
        <pc:chgData name="Kuba Wisniewski" userId="3f44b0fa8d659153" providerId="LiveId" clId="{AD341930-C259-4F15-80EE-630CE8335985}" dt="2019-02-21T15:46:33.060" v="23" actId="20577"/>
        <pc:sldMkLst>
          <pc:docMk/>
          <pc:sldMk cId="3198574478" sldId="288"/>
        </pc:sldMkLst>
        <pc:spChg chg="add mod">
          <ac:chgData name="Kuba Wisniewski" userId="3f44b0fa8d659153" providerId="LiveId" clId="{AD341930-C259-4F15-80EE-630CE8335985}" dt="2019-02-21T15:46:33.060" v="23" actId="20577"/>
          <ac:spMkLst>
            <pc:docMk/>
            <pc:sldMk cId="3198574478" sldId="288"/>
            <ac:spMk id="5" creationId="{F544DB84-4595-496C-BE92-607ED3B04253}"/>
          </ac:spMkLst>
        </pc:spChg>
      </pc:sldChg>
      <pc:sldChg chg="addSp modSp">
        <pc:chgData name="Kuba Wisniewski" userId="3f44b0fa8d659153" providerId="LiveId" clId="{AD341930-C259-4F15-80EE-630CE8335985}" dt="2019-02-21T15:44:37.432" v="1" actId="20577"/>
        <pc:sldMkLst>
          <pc:docMk/>
          <pc:sldMk cId="2435934997" sldId="292"/>
        </pc:sldMkLst>
        <pc:spChg chg="add mod">
          <ac:chgData name="Kuba Wisniewski" userId="3f44b0fa8d659153" providerId="LiveId" clId="{AD341930-C259-4F15-80EE-630CE8335985}" dt="2019-02-21T15:44:37.432" v="1" actId="20577"/>
          <ac:spMkLst>
            <pc:docMk/>
            <pc:sldMk cId="2435934997" sldId="292"/>
            <ac:spMk id="5" creationId="{AE000B77-7F51-42E8-8AED-ECD1DE3CF611}"/>
          </ac:spMkLst>
        </pc:spChg>
      </pc:sldChg>
      <pc:sldChg chg="addSp modSp">
        <pc:chgData name="Kuba Wisniewski" userId="3f44b0fa8d659153" providerId="LiveId" clId="{AD341930-C259-4F15-80EE-630CE8335985}" dt="2019-02-21T15:46:49.924" v="32" actId="20577"/>
        <pc:sldMkLst>
          <pc:docMk/>
          <pc:sldMk cId="963533393" sldId="293"/>
        </pc:sldMkLst>
        <pc:spChg chg="add mod">
          <ac:chgData name="Kuba Wisniewski" userId="3f44b0fa8d659153" providerId="LiveId" clId="{AD341930-C259-4F15-80EE-630CE8335985}" dt="2019-02-21T15:46:49.924" v="32" actId="20577"/>
          <ac:spMkLst>
            <pc:docMk/>
            <pc:sldMk cId="963533393" sldId="293"/>
            <ac:spMk id="5" creationId="{BB70779C-932F-4ECB-9AAC-5A4271D548D9}"/>
          </ac:spMkLst>
        </pc:spChg>
      </pc:sldChg>
      <pc:sldChg chg="addSp modSp">
        <pc:chgData name="Kuba Wisniewski" userId="3f44b0fa8d659153" providerId="LiveId" clId="{AD341930-C259-4F15-80EE-630CE8335985}" dt="2019-02-21T15:45:16.228" v="9" actId="20577"/>
        <pc:sldMkLst>
          <pc:docMk/>
          <pc:sldMk cId="3489555941" sldId="301"/>
        </pc:sldMkLst>
        <pc:spChg chg="add mod">
          <ac:chgData name="Kuba Wisniewski" userId="3f44b0fa8d659153" providerId="LiveId" clId="{AD341930-C259-4F15-80EE-630CE8335985}" dt="2019-02-21T15:45:16.228" v="9" actId="20577"/>
          <ac:spMkLst>
            <pc:docMk/>
            <pc:sldMk cId="3489555941" sldId="301"/>
            <ac:spMk id="5" creationId="{443C2AD5-776D-4062-B1DB-87D005C38733}"/>
          </ac:spMkLst>
        </pc:spChg>
      </pc:sldChg>
      <pc:sldChg chg="addSp modSp">
        <pc:chgData name="Kuba Wisniewski" userId="3f44b0fa8d659153" providerId="LiveId" clId="{AD341930-C259-4F15-80EE-630CE8335985}" dt="2019-02-21T15:45:25.482" v="11" actId="20577"/>
        <pc:sldMkLst>
          <pc:docMk/>
          <pc:sldMk cId="1930168449" sldId="302"/>
        </pc:sldMkLst>
        <pc:spChg chg="add mod">
          <ac:chgData name="Kuba Wisniewski" userId="3f44b0fa8d659153" providerId="LiveId" clId="{AD341930-C259-4F15-80EE-630CE8335985}" dt="2019-02-21T15:45:25.482" v="11" actId="20577"/>
          <ac:spMkLst>
            <pc:docMk/>
            <pc:sldMk cId="1930168449" sldId="302"/>
            <ac:spMk id="5" creationId="{656963F4-6BB0-4E37-98B4-F6BCFDAD6121}"/>
          </ac:spMkLst>
        </pc:spChg>
      </pc:sldChg>
      <pc:sldChg chg="addSp modSp">
        <pc:chgData name="Kuba Wisniewski" userId="3f44b0fa8d659153" providerId="LiveId" clId="{AD341930-C259-4F15-80EE-630CE8335985}" dt="2019-02-21T15:45:33.611" v="13" actId="20577"/>
        <pc:sldMkLst>
          <pc:docMk/>
          <pc:sldMk cId="38762335" sldId="303"/>
        </pc:sldMkLst>
        <pc:spChg chg="add mod">
          <ac:chgData name="Kuba Wisniewski" userId="3f44b0fa8d659153" providerId="LiveId" clId="{AD341930-C259-4F15-80EE-630CE8335985}" dt="2019-02-21T15:45:33.611" v="13" actId="20577"/>
          <ac:spMkLst>
            <pc:docMk/>
            <pc:sldMk cId="38762335" sldId="303"/>
            <ac:spMk id="5" creationId="{36A5F16D-D259-4B96-87AB-1139B68A3BB6}"/>
          </ac:spMkLst>
        </pc:spChg>
      </pc:sldChg>
      <pc:sldChg chg="addSp modSp">
        <pc:chgData name="Kuba Wisniewski" userId="3f44b0fa8d659153" providerId="LiveId" clId="{AD341930-C259-4F15-80EE-630CE8335985}" dt="2019-02-21T15:45:43.142" v="15" actId="20577"/>
        <pc:sldMkLst>
          <pc:docMk/>
          <pc:sldMk cId="2899009314" sldId="305"/>
        </pc:sldMkLst>
        <pc:spChg chg="add mod">
          <ac:chgData name="Kuba Wisniewski" userId="3f44b0fa8d659153" providerId="LiveId" clId="{AD341930-C259-4F15-80EE-630CE8335985}" dt="2019-02-21T15:45:43.142" v="15" actId="20577"/>
          <ac:spMkLst>
            <pc:docMk/>
            <pc:sldMk cId="2899009314" sldId="305"/>
            <ac:spMk id="5" creationId="{4B16F7C8-41D7-4C52-92FF-30B0AD93A39B}"/>
          </ac:spMkLst>
        </pc:spChg>
      </pc:sldChg>
      <pc:sldChg chg="addSp modSp">
        <pc:chgData name="Kuba Wisniewski" userId="3f44b0fa8d659153" providerId="LiveId" clId="{AD341930-C259-4F15-80EE-630CE8335985}" dt="2019-02-21T15:47:28.506" v="55" actId="20577"/>
        <pc:sldMkLst>
          <pc:docMk/>
          <pc:sldMk cId="2183055701" sldId="306"/>
        </pc:sldMkLst>
        <pc:spChg chg="add mod">
          <ac:chgData name="Kuba Wisniewski" userId="3f44b0fa8d659153" providerId="LiveId" clId="{AD341930-C259-4F15-80EE-630CE8335985}" dt="2019-02-21T15:47:28.506" v="55" actId="20577"/>
          <ac:spMkLst>
            <pc:docMk/>
            <pc:sldMk cId="2183055701" sldId="306"/>
            <ac:spMk id="5" creationId="{493F63FD-ADFA-4286-98DB-2A8199324BAC}"/>
          </ac:spMkLst>
        </pc:spChg>
      </pc:sldChg>
      <pc:sldChg chg="addSp modSp">
        <pc:chgData name="Kuba Wisniewski" userId="3f44b0fa8d659153" providerId="LiveId" clId="{AD341930-C259-4F15-80EE-630CE8335985}" dt="2019-02-21T15:45:51.249" v="17" actId="20577"/>
        <pc:sldMkLst>
          <pc:docMk/>
          <pc:sldMk cId="4290508034" sldId="307"/>
        </pc:sldMkLst>
        <pc:spChg chg="add mod">
          <ac:chgData name="Kuba Wisniewski" userId="3f44b0fa8d659153" providerId="LiveId" clId="{AD341930-C259-4F15-80EE-630CE8335985}" dt="2019-02-21T15:45:51.249" v="17" actId="20577"/>
          <ac:spMkLst>
            <pc:docMk/>
            <pc:sldMk cId="4290508034" sldId="307"/>
            <ac:spMk id="5" creationId="{2B18A2F9-01C2-4680-9EA6-9CA00039D48E}"/>
          </ac:spMkLst>
        </pc:spChg>
      </pc:sldChg>
      <pc:sldChg chg="addSp modSp">
        <pc:chgData name="Kuba Wisniewski" userId="3f44b0fa8d659153" providerId="LiveId" clId="{AD341930-C259-4F15-80EE-630CE8335985}" dt="2019-02-21T15:47:33.598" v="60" actId="20577"/>
        <pc:sldMkLst>
          <pc:docMk/>
          <pc:sldMk cId="67666985" sldId="308"/>
        </pc:sldMkLst>
        <pc:spChg chg="add mod">
          <ac:chgData name="Kuba Wisniewski" userId="3f44b0fa8d659153" providerId="LiveId" clId="{AD341930-C259-4F15-80EE-630CE8335985}" dt="2019-02-21T15:47:33.598" v="60" actId="20577"/>
          <ac:spMkLst>
            <pc:docMk/>
            <pc:sldMk cId="67666985" sldId="308"/>
            <ac:spMk id="5" creationId="{DBCDD3B0-F8E8-4402-ADC0-3A07074265C4}"/>
          </ac:spMkLst>
        </pc:spChg>
      </pc:sldChg>
      <pc:sldChg chg="addSp modSp">
        <pc:chgData name="Kuba Wisniewski" userId="3f44b0fa8d659153" providerId="LiveId" clId="{AD341930-C259-4F15-80EE-630CE8335985}" dt="2019-02-21T15:47:39.114" v="67" actId="20577"/>
        <pc:sldMkLst>
          <pc:docMk/>
          <pc:sldMk cId="2295672531" sldId="309"/>
        </pc:sldMkLst>
        <pc:spChg chg="add mod">
          <ac:chgData name="Kuba Wisniewski" userId="3f44b0fa8d659153" providerId="LiveId" clId="{AD341930-C259-4F15-80EE-630CE8335985}" dt="2019-02-21T15:47:39.114" v="67" actId="20577"/>
          <ac:spMkLst>
            <pc:docMk/>
            <pc:sldMk cId="2295672531" sldId="309"/>
            <ac:spMk id="5" creationId="{26300023-57ED-4CCD-BE9F-74EB75D38255}"/>
          </ac:spMkLst>
        </pc:spChg>
      </pc:sldChg>
      <pc:sldChg chg="addSp modSp">
        <pc:chgData name="Kuba Wisniewski" userId="3f44b0fa8d659153" providerId="LiveId" clId="{AD341930-C259-4F15-80EE-630CE8335985}" dt="2019-02-21T15:48:28.525" v="103" actId="20577"/>
        <pc:sldMkLst>
          <pc:docMk/>
          <pc:sldMk cId="22185597" sldId="310"/>
        </pc:sldMkLst>
        <pc:spChg chg="add mod">
          <ac:chgData name="Kuba Wisniewski" userId="3f44b0fa8d659153" providerId="LiveId" clId="{AD341930-C259-4F15-80EE-630CE8335985}" dt="2019-02-21T15:48:28.525" v="103" actId="20577"/>
          <ac:spMkLst>
            <pc:docMk/>
            <pc:sldMk cId="22185597" sldId="310"/>
            <ac:spMk id="5" creationId="{A233E484-442F-42EE-9CC6-86ABB4D1CFDD}"/>
          </ac:spMkLst>
        </pc:spChg>
      </pc:sldChg>
      <pc:sldChg chg="addSp modSp">
        <pc:chgData name="Kuba Wisniewski" userId="3f44b0fa8d659153" providerId="LiveId" clId="{AD341930-C259-4F15-80EE-630CE8335985}" dt="2019-02-21T15:48:40.952" v="114" actId="20577"/>
        <pc:sldMkLst>
          <pc:docMk/>
          <pc:sldMk cId="328874104" sldId="311"/>
        </pc:sldMkLst>
        <pc:spChg chg="add mod">
          <ac:chgData name="Kuba Wisniewski" userId="3f44b0fa8d659153" providerId="LiveId" clId="{AD341930-C259-4F15-80EE-630CE8335985}" dt="2019-02-21T15:48:40.952" v="114" actId="20577"/>
          <ac:spMkLst>
            <pc:docMk/>
            <pc:sldMk cId="328874104" sldId="311"/>
            <ac:spMk id="5" creationId="{63FE949E-4E1C-4C22-95A9-F7E62BFD33DD}"/>
          </ac:spMkLst>
        </pc:spChg>
      </pc:sldChg>
    </pc:docChg>
  </pc:docChgLst>
  <pc:docChgLst>
    <pc:chgData name="Kuba Wisniewski" userId="3f44b0fa8d659153" providerId="LiveId" clId="{8DE58C7C-7A40-47D3-A8FB-E1DE1D8CE045}"/>
    <pc:docChg chg="undo custSel modSld modMainMaster">
      <pc:chgData name="Kuba Wisniewski" userId="3f44b0fa8d659153" providerId="LiveId" clId="{8DE58C7C-7A40-47D3-A8FB-E1DE1D8CE045}" dt="2019-01-20T22:53:06.196" v="1195" actId="1076"/>
      <pc:docMkLst>
        <pc:docMk/>
      </pc:docMkLst>
      <pc:sldChg chg="modSp">
        <pc:chgData name="Kuba Wisniewski" userId="3f44b0fa8d659153" providerId="LiveId" clId="{8DE58C7C-7A40-47D3-A8FB-E1DE1D8CE045}" dt="2019-01-20T22:47:31.822" v="1143" actId="1076"/>
        <pc:sldMkLst>
          <pc:docMk/>
          <pc:sldMk cId="919236819" sldId="256"/>
        </pc:sldMkLst>
        <pc:spChg chg="mod">
          <ac:chgData name="Kuba Wisniewski" userId="3f44b0fa8d659153" providerId="LiveId" clId="{8DE58C7C-7A40-47D3-A8FB-E1DE1D8CE045}" dt="2019-01-20T22:47:09.731" v="1141" actId="1076"/>
          <ac:spMkLst>
            <pc:docMk/>
            <pc:sldMk cId="919236819" sldId="256"/>
            <ac:spMk id="2" creationId="{0C7260E8-6F4C-4B52-8C05-5E81C8C0AC8E}"/>
          </ac:spMkLst>
        </pc:spChg>
        <pc:spChg chg="mod">
          <ac:chgData name="Kuba Wisniewski" userId="3f44b0fa8d659153" providerId="LiveId" clId="{8DE58C7C-7A40-47D3-A8FB-E1DE1D8CE045}" dt="2019-01-20T22:47:15.871" v="1142" actId="1076"/>
          <ac:spMkLst>
            <pc:docMk/>
            <pc:sldMk cId="919236819" sldId="256"/>
            <ac:spMk id="3" creationId="{3BBF367E-C7AF-465E-A4BE-02E0200021FF}"/>
          </ac:spMkLst>
        </pc:spChg>
        <pc:spChg chg="mod">
          <ac:chgData name="Kuba Wisniewski" userId="3f44b0fa8d659153" providerId="LiveId" clId="{8DE58C7C-7A40-47D3-A8FB-E1DE1D8CE045}" dt="2019-01-20T22:47:31.822" v="1143" actId="1076"/>
          <ac:spMkLst>
            <pc:docMk/>
            <pc:sldMk cId="919236819" sldId="256"/>
            <ac:spMk id="6" creationId="{AF4B846A-47B4-4043-9783-413B6B743F08}"/>
          </ac:spMkLst>
        </pc:spChg>
      </pc:sldChg>
      <pc:sldChg chg="modSp">
        <pc:chgData name="Kuba Wisniewski" userId="3f44b0fa8d659153" providerId="LiveId" clId="{8DE58C7C-7A40-47D3-A8FB-E1DE1D8CE045}" dt="2019-01-20T22:48:29.659" v="1151" actId="1076"/>
        <pc:sldMkLst>
          <pc:docMk/>
          <pc:sldMk cId="352568138" sldId="258"/>
        </pc:sldMkLst>
        <pc:spChg chg="mod">
          <ac:chgData name="Kuba Wisniewski" userId="3f44b0fa8d659153" providerId="LiveId" clId="{8DE58C7C-7A40-47D3-A8FB-E1DE1D8CE045}" dt="2019-01-20T22:48:13.343" v="1148" actId="1076"/>
          <ac:spMkLst>
            <pc:docMk/>
            <pc:sldMk cId="352568138" sldId="258"/>
            <ac:spMk id="2" creationId="{0C7260E8-6F4C-4B52-8C05-5E81C8C0AC8E}"/>
          </ac:spMkLst>
        </pc:spChg>
        <pc:spChg chg="mod">
          <ac:chgData name="Kuba Wisniewski" userId="3f44b0fa8d659153" providerId="LiveId" clId="{8DE58C7C-7A40-47D3-A8FB-E1DE1D8CE045}" dt="2019-01-20T22:48:18.642" v="1149" actId="1076"/>
          <ac:spMkLst>
            <pc:docMk/>
            <pc:sldMk cId="352568138" sldId="258"/>
            <ac:spMk id="3" creationId="{3BBF367E-C7AF-465E-A4BE-02E0200021FF}"/>
          </ac:spMkLst>
        </pc:spChg>
        <pc:spChg chg="mod">
          <ac:chgData name="Kuba Wisniewski" userId="3f44b0fa8d659153" providerId="LiveId" clId="{8DE58C7C-7A40-47D3-A8FB-E1DE1D8CE045}" dt="2019-01-20T22:48:29.659" v="1151" actId="1076"/>
          <ac:spMkLst>
            <pc:docMk/>
            <pc:sldMk cId="352568138" sldId="258"/>
            <ac:spMk id="6" creationId="{AF4B846A-47B4-4043-9783-413B6B743F08}"/>
          </ac:spMkLst>
        </pc:spChg>
      </pc:sldChg>
      <pc:sldChg chg="modSp">
        <pc:chgData name="Kuba Wisniewski" userId="3f44b0fa8d659153" providerId="LiveId" clId="{8DE58C7C-7A40-47D3-A8FB-E1DE1D8CE045}" dt="2019-01-20T22:50:00.362" v="1167" actId="1076"/>
        <pc:sldMkLst>
          <pc:docMk/>
          <pc:sldMk cId="250307705" sldId="261"/>
        </pc:sldMkLst>
        <pc:spChg chg="mod">
          <ac:chgData name="Kuba Wisniewski" userId="3f44b0fa8d659153" providerId="LiveId" clId="{8DE58C7C-7A40-47D3-A8FB-E1DE1D8CE045}" dt="2019-01-20T22:48:57.109" v="1155" actId="255"/>
          <ac:spMkLst>
            <pc:docMk/>
            <pc:sldMk cId="250307705" sldId="261"/>
            <ac:spMk id="2" creationId="{0C7260E8-6F4C-4B52-8C05-5E81C8C0AC8E}"/>
          </ac:spMkLst>
        </pc:spChg>
        <pc:spChg chg="mod">
          <ac:chgData name="Kuba Wisniewski" userId="3f44b0fa8d659153" providerId="LiveId" clId="{8DE58C7C-7A40-47D3-A8FB-E1DE1D8CE045}" dt="2019-01-20T22:50:00.362" v="1167" actId="1076"/>
          <ac:spMkLst>
            <pc:docMk/>
            <pc:sldMk cId="250307705" sldId="261"/>
            <ac:spMk id="3" creationId="{3BBF367E-C7AF-465E-A4BE-02E0200021FF}"/>
          </ac:spMkLst>
        </pc:spChg>
        <pc:spChg chg="mod">
          <ac:chgData name="Kuba Wisniewski" userId="3f44b0fa8d659153" providerId="LiveId" clId="{8DE58C7C-7A40-47D3-A8FB-E1DE1D8CE045}" dt="2019-01-20T22:49:44.164" v="1166" actId="27636"/>
          <ac:spMkLst>
            <pc:docMk/>
            <pc:sldMk cId="250307705" sldId="261"/>
            <ac:spMk id="6" creationId="{AF4B846A-47B4-4043-9783-413B6B743F08}"/>
          </ac:spMkLst>
        </pc:spChg>
      </pc:sldChg>
      <pc:sldChg chg="modSp">
        <pc:chgData name="Kuba Wisniewski" userId="3f44b0fa8d659153" providerId="LiveId" clId="{8DE58C7C-7A40-47D3-A8FB-E1DE1D8CE045}" dt="2019-01-20T22:23:00.992" v="961" actId="1076"/>
        <pc:sldMkLst>
          <pc:docMk/>
          <pc:sldMk cId="684914489" sldId="262"/>
        </pc:sldMkLst>
        <pc:spChg chg="mod">
          <ac:chgData name="Kuba Wisniewski" userId="3f44b0fa8d659153" providerId="LiveId" clId="{8DE58C7C-7A40-47D3-A8FB-E1DE1D8CE045}" dt="2019-01-20T22:22:44.849" v="959" actId="255"/>
          <ac:spMkLst>
            <pc:docMk/>
            <pc:sldMk cId="684914489" sldId="262"/>
            <ac:spMk id="2" creationId="{0C7260E8-6F4C-4B52-8C05-5E81C8C0AC8E}"/>
          </ac:spMkLst>
        </pc:spChg>
        <pc:spChg chg="mod">
          <ac:chgData name="Kuba Wisniewski" userId="3f44b0fa8d659153" providerId="LiveId" clId="{8DE58C7C-7A40-47D3-A8FB-E1DE1D8CE045}" dt="2019-01-20T22:22:53.180" v="960" actId="1076"/>
          <ac:spMkLst>
            <pc:docMk/>
            <pc:sldMk cId="684914489" sldId="262"/>
            <ac:spMk id="3" creationId="{3BBF367E-C7AF-465E-A4BE-02E0200021FF}"/>
          </ac:spMkLst>
        </pc:spChg>
        <pc:spChg chg="mod">
          <ac:chgData name="Kuba Wisniewski" userId="3f44b0fa8d659153" providerId="LiveId" clId="{8DE58C7C-7A40-47D3-A8FB-E1DE1D8CE045}" dt="2019-01-20T22:23:00.992" v="961" actId="1076"/>
          <ac:spMkLst>
            <pc:docMk/>
            <pc:sldMk cId="684914489" sldId="262"/>
            <ac:spMk id="6" creationId="{AF4B846A-47B4-4043-9783-413B6B743F08}"/>
          </ac:spMkLst>
        </pc:spChg>
      </pc:sldChg>
      <pc:sldChg chg="modSp">
        <pc:chgData name="Kuba Wisniewski" userId="3f44b0fa8d659153" providerId="LiveId" clId="{8DE58C7C-7A40-47D3-A8FB-E1DE1D8CE045}" dt="2019-01-20T22:50:58.614" v="1176" actId="1076"/>
        <pc:sldMkLst>
          <pc:docMk/>
          <pc:sldMk cId="2009182012" sldId="263"/>
        </pc:sldMkLst>
        <pc:spChg chg="mod">
          <ac:chgData name="Kuba Wisniewski" userId="3f44b0fa8d659153" providerId="LiveId" clId="{8DE58C7C-7A40-47D3-A8FB-E1DE1D8CE045}" dt="2019-01-20T22:50:37.432" v="1173" actId="20577"/>
          <ac:spMkLst>
            <pc:docMk/>
            <pc:sldMk cId="2009182012" sldId="263"/>
            <ac:spMk id="2" creationId="{0C7260E8-6F4C-4B52-8C05-5E81C8C0AC8E}"/>
          </ac:spMkLst>
        </pc:spChg>
        <pc:spChg chg="mod">
          <ac:chgData name="Kuba Wisniewski" userId="3f44b0fa8d659153" providerId="LiveId" clId="{8DE58C7C-7A40-47D3-A8FB-E1DE1D8CE045}" dt="2019-01-20T22:50:46.556" v="1174" actId="1076"/>
          <ac:spMkLst>
            <pc:docMk/>
            <pc:sldMk cId="2009182012" sldId="263"/>
            <ac:spMk id="3" creationId="{3BBF367E-C7AF-465E-A4BE-02E0200021FF}"/>
          </ac:spMkLst>
        </pc:spChg>
        <pc:spChg chg="mod">
          <ac:chgData name="Kuba Wisniewski" userId="3f44b0fa8d659153" providerId="LiveId" clId="{8DE58C7C-7A40-47D3-A8FB-E1DE1D8CE045}" dt="2019-01-20T22:50:58.614" v="1176" actId="1076"/>
          <ac:spMkLst>
            <pc:docMk/>
            <pc:sldMk cId="2009182012" sldId="263"/>
            <ac:spMk id="6" creationId="{AF4B846A-47B4-4043-9783-413B6B743F08}"/>
          </ac:spMkLst>
        </pc:spChg>
      </pc:sldChg>
      <pc:sldChg chg="modSp">
        <pc:chgData name="Kuba Wisniewski" userId="3f44b0fa8d659153" providerId="LiveId" clId="{8DE58C7C-7A40-47D3-A8FB-E1DE1D8CE045}" dt="2019-01-20T22:35:45.837" v="1039" actId="1076"/>
        <pc:sldMkLst>
          <pc:docMk/>
          <pc:sldMk cId="912130363" sldId="267"/>
        </pc:sldMkLst>
        <pc:spChg chg="mod">
          <ac:chgData name="Kuba Wisniewski" userId="3f44b0fa8d659153" providerId="LiveId" clId="{8DE58C7C-7A40-47D3-A8FB-E1DE1D8CE045}" dt="2019-01-20T22:35:26.404" v="1036" actId="1076"/>
          <ac:spMkLst>
            <pc:docMk/>
            <pc:sldMk cId="912130363" sldId="267"/>
            <ac:spMk id="2" creationId="{0C7260E8-6F4C-4B52-8C05-5E81C8C0AC8E}"/>
          </ac:spMkLst>
        </pc:spChg>
        <pc:spChg chg="mod">
          <ac:chgData name="Kuba Wisniewski" userId="3f44b0fa8d659153" providerId="LiveId" clId="{8DE58C7C-7A40-47D3-A8FB-E1DE1D8CE045}" dt="2019-01-20T22:35:32.810" v="1037" actId="1076"/>
          <ac:spMkLst>
            <pc:docMk/>
            <pc:sldMk cId="912130363" sldId="267"/>
            <ac:spMk id="3" creationId="{3BBF367E-C7AF-465E-A4BE-02E0200021FF}"/>
          </ac:spMkLst>
        </pc:spChg>
        <pc:spChg chg="mod">
          <ac:chgData name="Kuba Wisniewski" userId="3f44b0fa8d659153" providerId="LiveId" clId="{8DE58C7C-7A40-47D3-A8FB-E1DE1D8CE045}" dt="2019-01-20T22:35:45.837" v="1039" actId="1076"/>
          <ac:spMkLst>
            <pc:docMk/>
            <pc:sldMk cId="912130363" sldId="267"/>
            <ac:spMk id="6" creationId="{AF4B846A-47B4-4043-9783-413B6B743F08}"/>
          </ac:spMkLst>
        </pc:spChg>
      </pc:sldChg>
      <pc:sldChg chg="modSp">
        <pc:chgData name="Kuba Wisniewski" userId="3f44b0fa8d659153" providerId="LiveId" clId="{8DE58C7C-7A40-47D3-A8FB-E1DE1D8CE045}" dt="2019-01-20T22:36:15.877" v="1043" actId="1076"/>
        <pc:sldMkLst>
          <pc:docMk/>
          <pc:sldMk cId="2048691521" sldId="268"/>
        </pc:sldMkLst>
        <pc:spChg chg="mod">
          <ac:chgData name="Kuba Wisniewski" userId="3f44b0fa8d659153" providerId="LiveId" clId="{8DE58C7C-7A40-47D3-A8FB-E1DE1D8CE045}" dt="2019-01-20T22:35:58.746" v="1040" actId="1076"/>
          <ac:spMkLst>
            <pc:docMk/>
            <pc:sldMk cId="2048691521" sldId="268"/>
            <ac:spMk id="2" creationId="{0C7260E8-6F4C-4B52-8C05-5E81C8C0AC8E}"/>
          </ac:spMkLst>
        </pc:spChg>
        <pc:spChg chg="mod">
          <ac:chgData name="Kuba Wisniewski" userId="3f44b0fa8d659153" providerId="LiveId" clId="{8DE58C7C-7A40-47D3-A8FB-E1DE1D8CE045}" dt="2019-01-20T22:36:05.384" v="1041" actId="1076"/>
          <ac:spMkLst>
            <pc:docMk/>
            <pc:sldMk cId="2048691521" sldId="268"/>
            <ac:spMk id="3" creationId="{3BBF367E-C7AF-465E-A4BE-02E0200021FF}"/>
          </ac:spMkLst>
        </pc:spChg>
        <pc:spChg chg="mod">
          <ac:chgData name="Kuba Wisniewski" userId="3f44b0fa8d659153" providerId="LiveId" clId="{8DE58C7C-7A40-47D3-A8FB-E1DE1D8CE045}" dt="2019-01-20T22:36:15.877" v="1043" actId="1076"/>
          <ac:spMkLst>
            <pc:docMk/>
            <pc:sldMk cId="2048691521" sldId="268"/>
            <ac:spMk id="6" creationId="{AF4B846A-47B4-4043-9783-413B6B743F08}"/>
          </ac:spMkLst>
        </pc:spChg>
      </pc:sldChg>
      <pc:sldChg chg="modSp">
        <pc:chgData name="Kuba Wisniewski" userId="3f44b0fa8d659153" providerId="LiveId" clId="{8DE58C7C-7A40-47D3-A8FB-E1DE1D8CE045}" dt="2019-01-20T22:23:28.065" v="964" actId="1076"/>
        <pc:sldMkLst>
          <pc:docMk/>
          <pc:sldMk cId="1701544960" sldId="269"/>
        </pc:sldMkLst>
        <pc:spChg chg="mod">
          <ac:chgData name="Kuba Wisniewski" userId="3f44b0fa8d659153" providerId="LiveId" clId="{8DE58C7C-7A40-47D3-A8FB-E1DE1D8CE045}" dt="2019-01-20T22:23:09.970" v="962" actId="1076"/>
          <ac:spMkLst>
            <pc:docMk/>
            <pc:sldMk cId="1701544960" sldId="269"/>
            <ac:spMk id="2" creationId="{0C7260E8-6F4C-4B52-8C05-5E81C8C0AC8E}"/>
          </ac:spMkLst>
        </pc:spChg>
        <pc:spChg chg="mod">
          <ac:chgData name="Kuba Wisniewski" userId="3f44b0fa8d659153" providerId="LiveId" clId="{8DE58C7C-7A40-47D3-A8FB-E1DE1D8CE045}" dt="2019-01-20T22:23:16.243" v="963" actId="1076"/>
          <ac:spMkLst>
            <pc:docMk/>
            <pc:sldMk cId="1701544960" sldId="269"/>
            <ac:spMk id="3" creationId="{3BBF367E-C7AF-465E-A4BE-02E0200021FF}"/>
          </ac:spMkLst>
        </pc:spChg>
        <pc:spChg chg="mod">
          <ac:chgData name="Kuba Wisniewski" userId="3f44b0fa8d659153" providerId="LiveId" clId="{8DE58C7C-7A40-47D3-A8FB-E1DE1D8CE045}" dt="2019-01-20T22:23:28.065" v="964" actId="1076"/>
          <ac:spMkLst>
            <pc:docMk/>
            <pc:sldMk cId="1701544960" sldId="269"/>
            <ac:spMk id="6" creationId="{AF4B846A-47B4-4043-9783-413B6B743F08}"/>
          </ac:spMkLst>
        </pc:spChg>
      </pc:sldChg>
      <pc:sldChg chg="modSp">
        <pc:chgData name="Kuba Wisniewski" userId="3f44b0fa8d659153" providerId="LiveId" clId="{8DE58C7C-7A40-47D3-A8FB-E1DE1D8CE045}" dt="2019-01-20T22:38:06.019" v="1061" actId="20577"/>
        <pc:sldMkLst>
          <pc:docMk/>
          <pc:sldMk cId="412673396" sldId="270"/>
        </pc:sldMkLst>
        <pc:spChg chg="mod">
          <ac:chgData name="Kuba Wisniewski" userId="3f44b0fa8d659153" providerId="LiveId" clId="{8DE58C7C-7A40-47D3-A8FB-E1DE1D8CE045}" dt="2019-01-20T22:37:45.706" v="1056" actId="1076"/>
          <ac:spMkLst>
            <pc:docMk/>
            <pc:sldMk cId="412673396" sldId="270"/>
            <ac:spMk id="2" creationId="{0C7260E8-6F4C-4B52-8C05-5E81C8C0AC8E}"/>
          </ac:spMkLst>
        </pc:spChg>
        <pc:spChg chg="mod">
          <ac:chgData name="Kuba Wisniewski" userId="3f44b0fa8d659153" providerId="LiveId" clId="{8DE58C7C-7A40-47D3-A8FB-E1DE1D8CE045}" dt="2019-01-20T22:37:51.550" v="1057" actId="1076"/>
          <ac:spMkLst>
            <pc:docMk/>
            <pc:sldMk cId="412673396" sldId="270"/>
            <ac:spMk id="3" creationId="{3BBF367E-C7AF-465E-A4BE-02E0200021FF}"/>
          </ac:spMkLst>
        </pc:spChg>
        <pc:spChg chg="mod">
          <ac:chgData name="Kuba Wisniewski" userId="3f44b0fa8d659153" providerId="LiveId" clId="{8DE58C7C-7A40-47D3-A8FB-E1DE1D8CE045}" dt="2019-01-20T22:38:06.019" v="1061" actId="20577"/>
          <ac:spMkLst>
            <pc:docMk/>
            <pc:sldMk cId="412673396" sldId="270"/>
            <ac:spMk id="6" creationId="{AF4B846A-47B4-4043-9783-413B6B743F08}"/>
          </ac:spMkLst>
        </pc:spChg>
      </pc:sldChg>
      <pc:sldChg chg="modSp">
        <pc:chgData name="Kuba Wisniewski" userId="3f44b0fa8d659153" providerId="LiveId" clId="{8DE58C7C-7A40-47D3-A8FB-E1DE1D8CE045}" dt="2019-01-20T22:38:41.433" v="1067" actId="1076"/>
        <pc:sldMkLst>
          <pc:docMk/>
          <pc:sldMk cId="3044692101" sldId="271"/>
        </pc:sldMkLst>
        <pc:spChg chg="mod">
          <ac:chgData name="Kuba Wisniewski" userId="3f44b0fa8d659153" providerId="LiveId" clId="{8DE58C7C-7A40-47D3-A8FB-E1DE1D8CE045}" dt="2019-01-20T22:38:24.900" v="1064" actId="1076"/>
          <ac:spMkLst>
            <pc:docMk/>
            <pc:sldMk cId="3044692101" sldId="271"/>
            <ac:spMk id="2" creationId="{0C7260E8-6F4C-4B52-8C05-5E81C8C0AC8E}"/>
          </ac:spMkLst>
        </pc:spChg>
        <pc:spChg chg="mod">
          <ac:chgData name="Kuba Wisniewski" userId="3f44b0fa8d659153" providerId="LiveId" clId="{8DE58C7C-7A40-47D3-A8FB-E1DE1D8CE045}" dt="2019-01-20T22:38:31.584" v="1065" actId="1076"/>
          <ac:spMkLst>
            <pc:docMk/>
            <pc:sldMk cId="3044692101" sldId="271"/>
            <ac:spMk id="3" creationId="{3BBF367E-C7AF-465E-A4BE-02E0200021FF}"/>
          </ac:spMkLst>
        </pc:spChg>
        <pc:spChg chg="mod">
          <ac:chgData name="Kuba Wisniewski" userId="3f44b0fa8d659153" providerId="LiveId" clId="{8DE58C7C-7A40-47D3-A8FB-E1DE1D8CE045}" dt="2019-01-20T22:38:41.433" v="1067" actId="1076"/>
          <ac:spMkLst>
            <pc:docMk/>
            <pc:sldMk cId="3044692101" sldId="271"/>
            <ac:spMk id="6" creationId="{AF4B846A-47B4-4043-9783-413B6B743F08}"/>
          </ac:spMkLst>
        </pc:spChg>
      </pc:sldChg>
      <pc:sldChg chg="modSp">
        <pc:chgData name="Kuba Wisniewski" userId="3f44b0fa8d659153" providerId="LiveId" clId="{8DE58C7C-7A40-47D3-A8FB-E1DE1D8CE045}" dt="2019-01-20T22:39:12.695" v="1071" actId="1076"/>
        <pc:sldMkLst>
          <pc:docMk/>
          <pc:sldMk cId="2874104952" sldId="272"/>
        </pc:sldMkLst>
        <pc:spChg chg="mod">
          <ac:chgData name="Kuba Wisniewski" userId="3f44b0fa8d659153" providerId="LiveId" clId="{8DE58C7C-7A40-47D3-A8FB-E1DE1D8CE045}" dt="2019-01-20T22:38:51.956" v="1068" actId="1076"/>
          <ac:spMkLst>
            <pc:docMk/>
            <pc:sldMk cId="2874104952" sldId="272"/>
            <ac:spMk id="2" creationId="{0C7260E8-6F4C-4B52-8C05-5E81C8C0AC8E}"/>
          </ac:spMkLst>
        </pc:spChg>
        <pc:spChg chg="mod">
          <ac:chgData name="Kuba Wisniewski" userId="3f44b0fa8d659153" providerId="LiveId" clId="{8DE58C7C-7A40-47D3-A8FB-E1DE1D8CE045}" dt="2019-01-20T22:38:57.160" v="1069" actId="1076"/>
          <ac:spMkLst>
            <pc:docMk/>
            <pc:sldMk cId="2874104952" sldId="272"/>
            <ac:spMk id="3" creationId="{3BBF367E-C7AF-465E-A4BE-02E0200021FF}"/>
          </ac:spMkLst>
        </pc:spChg>
        <pc:spChg chg="mod">
          <ac:chgData name="Kuba Wisniewski" userId="3f44b0fa8d659153" providerId="LiveId" clId="{8DE58C7C-7A40-47D3-A8FB-E1DE1D8CE045}" dt="2019-01-20T22:39:12.695" v="1071" actId="1076"/>
          <ac:spMkLst>
            <pc:docMk/>
            <pc:sldMk cId="2874104952" sldId="272"/>
            <ac:spMk id="6" creationId="{AF4B846A-47B4-4043-9783-413B6B743F08}"/>
          </ac:spMkLst>
        </pc:spChg>
      </pc:sldChg>
      <pc:sldChg chg="modSp">
        <pc:chgData name="Kuba Wisniewski" userId="3f44b0fa8d659153" providerId="LiveId" clId="{8DE58C7C-7A40-47D3-A8FB-E1DE1D8CE045}" dt="2019-01-20T22:34:20.927" v="1026" actId="1076"/>
        <pc:sldMkLst>
          <pc:docMk/>
          <pc:sldMk cId="2186872378" sldId="273"/>
        </pc:sldMkLst>
        <pc:spChg chg="mod">
          <ac:chgData name="Kuba Wisniewski" userId="3f44b0fa8d659153" providerId="LiveId" clId="{8DE58C7C-7A40-47D3-A8FB-E1DE1D8CE045}" dt="2019-01-20T22:34:06.498" v="1023" actId="1076"/>
          <ac:spMkLst>
            <pc:docMk/>
            <pc:sldMk cId="2186872378" sldId="273"/>
            <ac:spMk id="2" creationId="{0C7260E8-6F4C-4B52-8C05-5E81C8C0AC8E}"/>
          </ac:spMkLst>
        </pc:spChg>
        <pc:spChg chg="mod">
          <ac:chgData name="Kuba Wisniewski" userId="3f44b0fa8d659153" providerId="LiveId" clId="{8DE58C7C-7A40-47D3-A8FB-E1DE1D8CE045}" dt="2019-01-20T22:34:12.175" v="1024" actId="1076"/>
          <ac:spMkLst>
            <pc:docMk/>
            <pc:sldMk cId="2186872378" sldId="273"/>
            <ac:spMk id="3" creationId="{3BBF367E-C7AF-465E-A4BE-02E0200021FF}"/>
          </ac:spMkLst>
        </pc:spChg>
        <pc:spChg chg="mod">
          <ac:chgData name="Kuba Wisniewski" userId="3f44b0fa8d659153" providerId="LiveId" clId="{8DE58C7C-7A40-47D3-A8FB-E1DE1D8CE045}" dt="2019-01-20T22:34:20.927" v="1026" actId="1076"/>
          <ac:spMkLst>
            <pc:docMk/>
            <pc:sldMk cId="2186872378" sldId="273"/>
            <ac:spMk id="6" creationId="{AF4B846A-47B4-4043-9783-413B6B743F08}"/>
          </ac:spMkLst>
        </pc:spChg>
      </pc:sldChg>
      <pc:sldChg chg="modSp">
        <pc:chgData name="Kuba Wisniewski" userId="3f44b0fa8d659153" providerId="LiveId" clId="{8DE58C7C-7A40-47D3-A8FB-E1DE1D8CE045}" dt="2019-01-20T22:40:24.662" v="1084" actId="1076"/>
        <pc:sldMkLst>
          <pc:docMk/>
          <pc:sldMk cId="1638805795" sldId="274"/>
        </pc:sldMkLst>
        <pc:spChg chg="mod">
          <ac:chgData name="Kuba Wisniewski" userId="3f44b0fa8d659153" providerId="LiveId" clId="{8DE58C7C-7A40-47D3-A8FB-E1DE1D8CE045}" dt="2019-01-20T22:40:11.418" v="1082" actId="1076"/>
          <ac:spMkLst>
            <pc:docMk/>
            <pc:sldMk cId="1638805795" sldId="274"/>
            <ac:spMk id="2" creationId="{0C7260E8-6F4C-4B52-8C05-5E81C8C0AC8E}"/>
          </ac:spMkLst>
        </pc:spChg>
        <pc:spChg chg="mod">
          <ac:chgData name="Kuba Wisniewski" userId="3f44b0fa8d659153" providerId="LiveId" clId="{8DE58C7C-7A40-47D3-A8FB-E1DE1D8CE045}" dt="2019-01-20T22:40:17.203" v="1083" actId="1076"/>
          <ac:spMkLst>
            <pc:docMk/>
            <pc:sldMk cId="1638805795" sldId="274"/>
            <ac:spMk id="3" creationId="{3BBF367E-C7AF-465E-A4BE-02E0200021FF}"/>
          </ac:spMkLst>
        </pc:spChg>
        <pc:spChg chg="mod">
          <ac:chgData name="Kuba Wisniewski" userId="3f44b0fa8d659153" providerId="LiveId" clId="{8DE58C7C-7A40-47D3-A8FB-E1DE1D8CE045}" dt="2019-01-20T22:40:24.662" v="1084" actId="1076"/>
          <ac:spMkLst>
            <pc:docMk/>
            <pc:sldMk cId="1638805795" sldId="274"/>
            <ac:spMk id="6" creationId="{AF4B846A-47B4-4043-9783-413B6B743F08}"/>
          </ac:spMkLst>
        </pc:spChg>
      </pc:sldChg>
      <pc:sldChg chg="modSp">
        <pc:chgData name="Kuba Wisniewski" userId="3f44b0fa8d659153" providerId="LiveId" clId="{8DE58C7C-7A40-47D3-A8FB-E1DE1D8CE045}" dt="2019-01-20T22:45:35.137" v="1129" actId="1076"/>
        <pc:sldMkLst>
          <pc:docMk/>
          <pc:sldMk cId="1992069397" sldId="276"/>
        </pc:sldMkLst>
        <pc:spChg chg="mod">
          <ac:chgData name="Kuba Wisniewski" userId="3f44b0fa8d659153" providerId="LiveId" clId="{8DE58C7C-7A40-47D3-A8FB-E1DE1D8CE045}" dt="2019-01-20T22:45:21.312" v="1126" actId="20577"/>
          <ac:spMkLst>
            <pc:docMk/>
            <pc:sldMk cId="1992069397" sldId="276"/>
            <ac:spMk id="2" creationId="{0C7260E8-6F4C-4B52-8C05-5E81C8C0AC8E}"/>
          </ac:spMkLst>
        </pc:spChg>
        <pc:spChg chg="mod">
          <ac:chgData name="Kuba Wisniewski" userId="3f44b0fa8d659153" providerId="LiveId" clId="{8DE58C7C-7A40-47D3-A8FB-E1DE1D8CE045}" dt="2019-01-20T22:45:26.549" v="1127" actId="1076"/>
          <ac:spMkLst>
            <pc:docMk/>
            <pc:sldMk cId="1992069397" sldId="276"/>
            <ac:spMk id="3" creationId="{3BBF367E-C7AF-465E-A4BE-02E0200021FF}"/>
          </ac:spMkLst>
        </pc:spChg>
        <pc:spChg chg="mod">
          <ac:chgData name="Kuba Wisniewski" userId="3f44b0fa8d659153" providerId="LiveId" clId="{8DE58C7C-7A40-47D3-A8FB-E1DE1D8CE045}" dt="2019-01-20T22:45:35.137" v="1129" actId="1076"/>
          <ac:spMkLst>
            <pc:docMk/>
            <pc:sldMk cId="1992069397" sldId="276"/>
            <ac:spMk id="6" creationId="{AF4B846A-47B4-4043-9783-413B6B743F08}"/>
          </ac:spMkLst>
        </pc:spChg>
      </pc:sldChg>
      <pc:sldChg chg="modSp">
        <pc:chgData name="Kuba Wisniewski" userId="3f44b0fa8d659153" providerId="LiveId" clId="{8DE58C7C-7A40-47D3-A8FB-E1DE1D8CE045}" dt="2019-01-20T22:42:20.765" v="1097" actId="1076"/>
        <pc:sldMkLst>
          <pc:docMk/>
          <pc:sldMk cId="1367049764" sldId="277"/>
        </pc:sldMkLst>
        <pc:spChg chg="mod">
          <ac:chgData name="Kuba Wisniewski" userId="3f44b0fa8d659153" providerId="LiveId" clId="{8DE58C7C-7A40-47D3-A8FB-E1DE1D8CE045}" dt="2019-01-20T22:42:00.558" v="1094" actId="14100"/>
          <ac:spMkLst>
            <pc:docMk/>
            <pc:sldMk cId="1367049764" sldId="277"/>
            <ac:spMk id="2" creationId="{0C7260E8-6F4C-4B52-8C05-5E81C8C0AC8E}"/>
          </ac:spMkLst>
        </pc:spChg>
        <pc:spChg chg="mod">
          <ac:chgData name="Kuba Wisniewski" userId="3f44b0fa8d659153" providerId="LiveId" clId="{8DE58C7C-7A40-47D3-A8FB-E1DE1D8CE045}" dt="2019-01-20T22:42:08.548" v="1095" actId="1076"/>
          <ac:spMkLst>
            <pc:docMk/>
            <pc:sldMk cId="1367049764" sldId="277"/>
            <ac:spMk id="3" creationId="{3BBF367E-C7AF-465E-A4BE-02E0200021FF}"/>
          </ac:spMkLst>
        </pc:spChg>
        <pc:spChg chg="mod">
          <ac:chgData name="Kuba Wisniewski" userId="3f44b0fa8d659153" providerId="LiveId" clId="{8DE58C7C-7A40-47D3-A8FB-E1DE1D8CE045}" dt="2019-01-20T22:42:20.765" v="1097" actId="1076"/>
          <ac:spMkLst>
            <pc:docMk/>
            <pc:sldMk cId="1367049764" sldId="277"/>
            <ac:spMk id="6" creationId="{AF4B846A-47B4-4043-9783-413B6B743F08}"/>
          </ac:spMkLst>
        </pc:spChg>
      </pc:sldChg>
      <pc:sldChg chg="modSp">
        <pc:chgData name="Kuba Wisniewski" userId="3f44b0fa8d659153" providerId="LiveId" clId="{8DE58C7C-7A40-47D3-A8FB-E1DE1D8CE045}" dt="2019-01-20T22:24:13.227" v="971" actId="1076"/>
        <pc:sldMkLst>
          <pc:docMk/>
          <pc:sldMk cId="789960919" sldId="278"/>
        </pc:sldMkLst>
        <pc:spChg chg="mod">
          <ac:chgData name="Kuba Wisniewski" userId="3f44b0fa8d659153" providerId="LiveId" clId="{8DE58C7C-7A40-47D3-A8FB-E1DE1D8CE045}" dt="2019-01-20T22:23:59.252" v="969" actId="1076"/>
          <ac:spMkLst>
            <pc:docMk/>
            <pc:sldMk cId="789960919" sldId="278"/>
            <ac:spMk id="2" creationId="{0C7260E8-6F4C-4B52-8C05-5E81C8C0AC8E}"/>
          </ac:spMkLst>
        </pc:spChg>
        <pc:spChg chg="mod">
          <ac:chgData name="Kuba Wisniewski" userId="3f44b0fa8d659153" providerId="LiveId" clId="{8DE58C7C-7A40-47D3-A8FB-E1DE1D8CE045}" dt="2019-01-20T22:24:06.720" v="970" actId="1076"/>
          <ac:spMkLst>
            <pc:docMk/>
            <pc:sldMk cId="789960919" sldId="278"/>
            <ac:spMk id="3" creationId="{3BBF367E-C7AF-465E-A4BE-02E0200021FF}"/>
          </ac:spMkLst>
        </pc:spChg>
        <pc:spChg chg="mod">
          <ac:chgData name="Kuba Wisniewski" userId="3f44b0fa8d659153" providerId="LiveId" clId="{8DE58C7C-7A40-47D3-A8FB-E1DE1D8CE045}" dt="2019-01-20T22:24:13.227" v="971" actId="1076"/>
          <ac:spMkLst>
            <pc:docMk/>
            <pc:sldMk cId="789960919" sldId="278"/>
            <ac:spMk id="6" creationId="{AF4B846A-47B4-4043-9783-413B6B743F08}"/>
          </ac:spMkLst>
        </pc:spChg>
      </pc:sldChg>
      <pc:sldChg chg="modSp">
        <pc:chgData name="Kuba Wisniewski" userId="3f44b0fa8d659153" providerId="LiveId" clId="{8DE58C7C-7A40-47D3-A8FB-E1DE1D8CE045}" dt="2019-01-20T22:40:00.406" v="1081" actId="1076"/>
        <pc:sldMkLst>
          <pc:docMk/>
          <pc:sldMk cId="2227950191" sldId="279"/>
        </pc:sldMkLst>
        <pc:spChg chg="mod">
          <ac:chgData name="Kuba Wisniewski" userId="3f44b0fa8d659153" providerId="LiveId" clId="{8DE58C7C-7A40-47D3-A8FB-E1DE1D8CE045}" dt="2019-01-20T22:39:41.017" v="1078" actId="20577"/>
          <ac:spMkLst>
            <pc:docMk/>
            <pc:sldMk cId="2227950191" sldId="279"/>
            <ac:spMk id="2" creationId="{0C7260E8-6F4C-4B52-8C05-5E81C8C0AC8E}"/>
          </ac:spMkLst>
        </pc:spChg>
        <pc:spChg chg="mod">
          <ac:chgData name="Kuba Wisniewski" userId="3f44b0fa8d659153" providerId="LiveId" clId="{8DE58C7C-7A40-47D3-A8FB-E1DE1D8CE045}" dt="2019-01-20T22:39:49.707" v="1079" actId="1076"/>
          <ac:spMkLst>
            <pc:docMk/>
            <pc:sldMk cId="2227950191" sldId="279"/>
            <ac:spMk id="3" creationId="{3BBF367E-C7AF-465E-A4BE-02E0200021FF}"/>
          </ac:spMkLst>
        </pc:spChg>
        <pc:spChg chg="mod">
          <ac:chgData name="Kuba Wisniewski" userId="3f44b0fa8d659153" providerId="LiveId" clId="{8DE58C7C-7A40-47D3-A8FB-E1DE1D8CE045}" dt="2019-01-20T22:40:00.406" v="1081" actId="1076"/>
          <ac:spMkLst>
            <pc:docMk/>
            <pc:sldMk cId="2227950191" sldId="279"/>
            <ac:spMk id="6" creationId="{AF4B846A-47B4-4043-9783-413B6B743F08}"/>
          </ac:spMkLst>
        </pc:spChg>
      </pc:sldChg>
      <pc:sldChg chg="modSp">
        <pc:chgData name="Kuba Wisniewski" userId="3f44b0fa8d659153" providerId="LiveId" clId="{8DE58C7C-7A40-47D3-A8FB-E1DE1D8CE045}" dt="2019-01-20T22:46:10.639" v="1134" actId="1076"/>
        <pc:sldMkLst>
          <pc:docMk/>
          <pc:sldMk cId="612605633" sldId="286"/>
        </pc:sldMkLst>
        <pc:spChg chg="mod">
          <ac:chgData name="Kuba Wisniewski" userId="3f44b0fa8d659153" providerId="LiveId" clId="{8DE58C7C-7A40-47D3-A8FB-E1DE1D8CE045}" dt="2019-01-20T22:45:50.189" v="1130" actId="1076"/>
          <ac:spMkLst>
            <pc:docMk/>
            <pc:sldMk cId="612605633" sldId="286"/>
            <ac:spMk id="2" creationId="{0C7260E8-6F4C-4B52-8C05-5E81C8C0AC8E}"/>
          </ac:spMkLst>
        </pc:spChg>
        <pc:spChg chg="mod">
          <ac:chgData name="Kuba Wisniewski" userId="3f44b0fa8d659153" providerId="LiveId" clId="{8DE58C7C-7A40-47D3-A8FB-E1DE1D8CE045}" dt="2019-01-20T22:45:56.712" v="1131" actId="1076"/>
          <ac:spMkLst>
            <pc:docMk/>
            <pc:sldMk cId="612605633" sldId="286"/>
            <ac:spMk id="3" creationId="{3BBF367E-C7AF-465E-A4BE-02E0200021FF}"/>
          </ac:spMkLst>
        </pc:spChg>
        <pc:spChg chg="mod">
          <ac:chgData name="Kuba Wisniewski" userId="3f44b0fa8d659153" providerId="LiveId" clId="{8DE58C7C-7A40-47D3-A8FB-E1DE1D8CE045}" dt="2019-01-20T22:46:10.639" v="1134" actId="1076"/>
          <ac:spMkLst>
            <pc:docMk/>
            <pc:sldMk cId="612605633" sldId="286"/>
            <ac:spMk id="6" creationId="{AF4B846A-47B4-4043-9783-413B6B743F08}"/>
          </ac:spMkLst>
        </pc:spChg>
      </pc:sldChg>
      <pc:sldChg chg="modSp">
        <pc:chgData name="Kuba Wisniewski" userId="3f44b0fa8d659153" providerId="LiveId" clId="{8DE58C7C-7A40-47D3-A8FB-E1DE1D8CE045}" dt="2019-01-20T22:46:43.883" v="1140" actId="1076"/>
        <pc:sldMkLst>
          <pc:docMk/>
          <pc:sldMk cId="3785074081" sldId="287"/>
        </pc:sldMkLst>
        <pc:spChg chg="mod">
          <ac:chgData name="Kuba Wisniewski" userId="3f44b0fa8d659153" providerId="LiveId" clId="{8DE58C7C-7A40-47D3-A8FB-E1DE1D8CE045}" dt="2019-01-20T22:46:27.949" v="1137" actId="1076"/>
          <ac:spMkLst>
            <pc:docMk/>
            <pc:sldMk cId="3785074081" sldId="287"/>
            <ac:spMk id="2" creationId="{0C7260E8-6F4C-4B52-8C05-5E81C8C0AC8E}"/>
          </ac:spMkLst>
        </pc:spChg>
        <pc:spChg chg="mod">
          <ac:chgData name="Kuba Wisniewski" userId="3f44b0fa8d659153" providerId="LiveId" clId="{8DE58C7C-7A40-47D3-A8FB-E1DE1D8CE045}" dt="2019-01-20T22:46:36.703" v="1138" actId="1076"/>
          <ac:spMkLst>
            <pc:docMk/>
            <pc:sldMk cId="3785074081" sldId="287"/>
            <ac:spMk id="3" creationId="{3BBF367E-C7AF-465E-A4BE-02E0200021FF}"/>
          </ac:spMkLst>
        </pc:spChg>
        <pc:spChg chg="mod">
          <ac:chgData name="Kuba Wisniewski" userId="3f44b0fa8d659153" providerId="LiveId" clId="{8DE58C7C-7A40-47D3-A8FB-E1DE1D8CE045}" dt="2019-01-20T22:46:43.883" v="1140" actId="1076"/>
          <ac:spMkLst>
            <pc:docMk/>
            <pc:sldMk cId="3785074081" sldId="287"/>
            <ac:spMk id="6" creationId="{AF4B846A-47B4-4043-9783-413B6B743F08}"/>
          </ac:spMkLst>
        </pc:spChg>
      </pc:sldChg>
      <pc:sldChg chg="modSp">
        <pc:chgData name="Kuba Wisniewski" userId="3f44b0fa8d659153" providerId="LiveId" clId="{8DE58C7C-7A40-47D3-A8FB-E1DE1D8CE045}" dt="2019-01-20T22:34:55.024" v="1031" actId="1076"/>
        <pc:sldMkLst>
          <pc:docMk/>
          <pc:sldMk cId="3198574478" sldId="288"/>
        </pc:sldMkLst>
        <pc:spChg chg="mod">
          <ac:chgData name="Kuba Wisniewski" userId="3f44b0fa8d659153" providerId="LiveId" clId="{8DE58C7C-7A40-47D3-A8FB-E1DE1D8CE045}" dt="2019-01-20T22:34:32.905" v="1027" actId="1076"/>
          <ac:spMkLst>
            <pc:docMk/>
            <pc:sldMk cId="3198574478" sldId="288"/>
            <ac:spMk id="2" creationId="{0C7260E8-6F4C-4B52-8C05-5E81C8C0AC8E}"/>
          </ac:spMkLst>
        </pc:spChg>
        <pc:spChg chg="mod">
          <ac:chgData name="Kuba Wisniewski" userId="3f44b0fa8d659153" providerId="LiveId" clId="{8DE58C7C-7A40-47D3-A8FB-E1DE1D8CE045}" dt="2019-01-20T22:34:40.027" v="1028" actId="1076"/>
          <ac:spMkLst>
            <pc:docMk/>
            <pc:sldMk cId="3198574478" sldId="288"/>
            <ac:spMk id="3" creationId="{3BBF367E-C7AF-465E-A4BE-02E0200021FF}"/>
          </ac:spMkLst>
        </pc:spChg>
        <pc:spChg chg="mod">
          <ac:chgData name="Kuba Wisniewski" userId="3f44b0fa8d659153" providerId="LiveId" clId="{8DE58C7C-7A40-47D3-A8FB-E1DE1D8CE045}" dt="2019-01-20T22:34:55.024" v="1031" actId="1076"/>
          <ac:spMkLst>
            <pc:docMk/>
            <pc:sldMk cId="3198574478" sldId="288"/>
            <ac:spMk id="6" creationId="{AF4B846A-47B4-4043-9783-413B6B743F08}"/>
          </ac:spMkLst>
        </pc:spChg>
      </pc:sldChg>
      <pc:sldChg chg="modSp">
        <pc:chgData name="Kuba Wisniewski" userId="3f44b0fa8d659153" providerId="LiveId" clId="{8DE58C7C-7A40-47D3-A8FB-E1DE1D8CE045}" dt="2019-01-20T22:22:22.541" v="957" actId="27636"/>
        <pc:sldMkLst>
          <pc:docMk/>
          <pc:sldMk cId="2435934997" sldId="292"/>
        </pc:sldMkLst>
        <pc:spChg chg="mod">
          <ac:chgData name="Kuba Wisniewski" userId="3f44b0fa8d659153" providerId="LiveId" clId="{8DE58C7C-7A40-47D3-A8FB-E1DE1D8CE045}" dt="2019-01-20T22:22:06.595" v="952" actId="1076"/>
          <ac:spMkLst>
            <pc:docMk/>
            <pc:sldMk cId="2435934997" sldId="292"/>
            <ac:spMk id="2" creationId="{0C7260E8-6F4C-4B52-8C05-5E81C8C0AC8E}"/>
          </ac:spMkLst>
        </pc:spChg>
        <pc:spChg chg="mod">
          <ac:chgData name="Kuba Wisniewski" userId="3f44b0fa8d659153" providerId="LiveId" clId="{8DE58C7C-7A40-47D3-A8FB-E1DE1D8CE045}" dt="2019-01-20T22:22:13.253" v="953" actId="1076"/>
          <ac:spMkLst>
            <pc:docMk/>
            <pc:sldMk cId="2435934997" sldId="292"/>
            <ac:spMk id="3" creationId="{3BBF367E-C7AF-465E-A4BE-02E0200021FF}"/>
          </ac:spMkLst>
        </pc:spChg>
        <pc:spChg chg="mod">
          <ac:chgData name="Kuba Wisniewski" userId="3f44b0fa8d659153" providerId="LiveId" clId="{8DE58C7C-7A40-47D3-A8FB-E1DE1D8CE045}" dt="2019-01-20T22:22:22.541" v="957" actId="27636"/>
          <ac:spMkLst>
            <pc:docMk/>
            <pc:sldMk cId="2435934997" sldId="292"/>
            <ac:spMk id="6" creationId="{AF4B846A-47B4-4043-9783-413B6B743F08}"/>
          </ac:spMkLst>
        </pc:spChg>
      </pc:sldChg>
      <pc:sldChg chg="modSp">
        <pc:chgData name="Kuba Wisniewski" userId="3f44b0fa8d659153" providerId="LiveId" clId="{8DE58C7C-7A40-47D3-A8FB-E1DE1D8CE045}" dt="2019-01-20T22:37:04.128" v="1051" actId="1076"/>
        <pc:sldMkLst>
          <pc:docMk/>
          <pc:sldMk cId="963533393" sldId="293"/>
        </pc:sldMkLst>
        <pc:spChg chg="mod">
          <ac:chgData name="Kuba Wisniewski" userId="3f44b0fa8d659153" providerId="LiveId" clId="{8DE58C7C-7A40-47D3-A8FB-E1DE1D8CE045}" dt="2019-01-20T22:36:47.150" v="1048" actId="255"/>
          <ac:spMkLst>
            <pc:docMk/>
            <pc:sldMk cId="963533393" sldId="293"/>
            <ac:spMk id="2" creationId="{0C7260E8-6F4C-4B52-8C05-5E81C8C0AC8E}"/>
          </ac:spMkLst>
        </pc:spChg>
        <pc:spChg chg="mod">
          <ac:chgData name="Kuba Wisniewski" userId="3f44b0fa8d659153" providerId="LiveId" clId="{8DE58C7C-7A40-47D3-A8FB-E1DE1D8CE045}" dt="2019-01-20T22:36:54.408" v="1049" actId="1076"/>
          <ac:spMkLst>
            <pc:docMk/>
            <pc:sldMk cId="963533393" sldId="293"/>
            <ac:spMk id="3" creationId="{3BBF367E-C7AF-465E-A4BE-02E0200021FF}"/>
          </ac:spMkLst>
        </pc:spChg>
        <pc:spChg chg="mod">
          <ac:chgData name="Kuba Wisniewski" userId="3f44b0fa8d659153" providerId="LiveId" clId="{8DE58C7C-7A40-47D3-A8FB-E1DE1D8CE045}" dt="2019-01-20T22:37:04.128" v="1051" actId="1076"/>
          <ac:spMkLst>
            <pc:docMk/>
            <pc:sldMk cId="963533393" sldId="293"/>
            <ac:spMk id="6" creationId="{AF4B846A-47B4-4043-9783-413B6B743F08}"/>
          </ac:spMkLst>
        </pc:spChg>
      </pc:sldChg>
      <pc:sldChg chg="modSp">
        <pc:chgData name="Kuba Wisniewski" userId="3f44b0fa8d659153" providerId="LiveId" clId="{8DE58C7C-7A40-47D3-A8FB-E1DE1D8CE045}" dt="2019-01-20T22:26:08.692" v="978" actId="1076"/>
        <pc:sldMkLst>
          <pc:docMk/>
          <pc:sldMk cId="3489555941" sldId="301"/>
        </pc:sldMkLst>
        <pc:spChg chg="mod">
          <ac:chgData name="Kuba Wisniewski" userId="3f44b0fa8d659153" providerId="LiveId" clId="{8DE58C7C-7A40-47D3-A8FB-E1DE1D8CE045}" dt="2019-01-20T22:25:54.155" v="975" actId="1076"/>
          <ac:spMkLst>
            <pc:docMk/>
            <pc:sldMk cId="3489555941" sldId="301"/>
            <ac:spMk id="2" creationId="{0C7260E8-6F4C-4B52-8C05-5E81C8C0AC8E}"/>
          </ac:spMkLst>
        </pc:spChg>
        <pc:spChg chg="mod">
          <ac:chgData name="Kuba Wisniewski" userId="3f44b0fa8d659153" providerId="LiveId" clId="{8DE58C7C-7A40-47D3-A8FB-E1DE1D8CE045}" dt="2019-01-20T22:25:59.771" v="976" actId="1076"/>
          <ac:spMkLst>
            <pc:docMk/>
            <pc:sldMk cId="3489555941" sldId="301"/>
            <ac:spMk id="3" creationId="{3BBF367E-C7AF-465E-A4BE-02E0200021FF}"/>
          </ac:spMkLst>
        </pc:spChg>
        <pc:spChg chg="mod">
          <ac:chgData name="Kuba Wisniewski" userId="3f44b0fa8d659153" providerId="LiveId" clId="{8DE58C7C-7A40-47D3-A8FB-E1DE1D8CE045}" dt="2019-01-20T22:26:08.692" v="978" actId="1076"/>
          <ac:spMkLst>
            <pc:docMk/>
            <pc:sldMk cId="3489555941" sldId="301"/>
            <ac:spMk id="6" creationId="{AF4B846A-47B4-4043-9783-413B6B743F08}"/>
          </ac:spMkLst>
        </pc:spChg>
      </pc:sldChg>
      <pc:sldChg chg="modSp">
        <pc:chgData name="Kuba Wisniewski" userId="3f44b0fa8d659153" providerId="LiveId" clId="{8DE58C7C-7A40-47D3-A8FB-E1DE1D8CE045}" dt="2019-01-20T22:26:44.170" v="984" actId="1076"/>
        <pc:sldMkLst>
          <pc:docMk/>
          <pc:sldMk cId="1930168449" sldId="302"/>
        </pc:sldMkLst>
        <pc:spChg chg="mod">
          <ac:chgData name="Kuba Wisniewski" userId="3f44b0fa8d659153" providerId="LiveId" clId="{8DE58C7C-7A40-47D3-A8FB-E1DE1D8CE045}" dt="2019-01-20T22:26:28.109" v="981" actId="1076"/>
          <ac:spMkLst>
            <pc:docMk/>
            <pc:sldMk cId="1930168449" sldId="302"/>
            <ac:spMk id="2" creationId="{0C7260E8-6F4C-4B52-8C05-5E81C8C0AC8E}"/>
          </ac:spMkLst>
        </pc:spChg>
        <pc:spChg chg="mod">
          <ac:chgData name="Kuba Wisniewski" userId="3f44b0fa8d659153" providerId="LiveId" clId="{8DE58C7C-7A40-47D3-A8FB-E1DE1D8CE045}" dt="2019-01-20T22:26:34.394" v="982" actId="1076"/>
          <ac:spMkLst>
            <pc:docMk/>
            <pc:sldMk cId="1930168449" sldId="302"/>
            <ac:spMk id="3" creationId="{3BBF367E-C7AF-465E-A4BE-02E0200021FF}"/>
          </ac:spMkLst>
        </pc:spChg>
        <pc:spChg chg="mod">
          <ac:chgData name="Kuba Wisniewski" userId="3f44b0fa8d659153" providerId="LiveId" clId="{8DE58C7C-7A40-47D3-A8FB-E1DE1D8CE045}" dt="2019-01-20T22:26:44.170" v="984" actId="1076"/>
          <ac:spMkLst>
            <pc:docMk/>
            <pc:sldMk cId="1930168449" sldId="302"/>
            <ac:spMk id="6" creationId="{AF4B846A-47B4-4043-9783-413B6B743F08}"/>
          </ac:spMkLst>
        </pc:spChg>
      </pc:sldChg>
      <pc:sldChg chg="modSp">
        <pc:chgData name="Kuba Wisniewski" userId="3f44b0fa8d659153" providerId="LiveId" clId="{8DE58C7C-7A40-47D3-A8FB-E1DE1D8CE045}" dt="2019-01-20T22:30:28.645" v="995" actId="1076"/>
        <pc:sldMkLst>
          <pc:docMk/>
          <pc:sldMk cId="38762335" sldId="303"/>
        </pc:sldMkLst>
        <pc:spChg chg="mod">
          <ac:chgData name="Kuba Wisniewski" userId="3f44b0fa8d659153" providerId="LiveId" clId="{8DE58C7C-7A40-47D3-A8FB-E1DE1D8CE045}" dt="2019-01-20T22:30:05.885" v="992" actId="1076"/>
          <ac:spMkLst>
            <pc:docMk/>
            <pc:sldMk cId="38762335" sldId="303"/>
            <ac:spMk id="2" creationId="{0C7260E8-6F4C-4B52-8C05-5E81C8C0AC8E}"/>
          </ac:spMkLst>
        </pc:spChg>
        <pc:spChg chg="mod">
          <ac:chgData name="Kuba Wisniewski" userId="3f44b0fa8d659153" providerId="LiveId" clId="{8DE58C7C-7A40-47D3-A8FB-E1DE1D8CE045}" dt="2019-01-20T22:30:16.329" v="993" actId="1076"/>
          <ac:spMkLst>
            <pc:docMk/>
            <pc:sldMk cId="38762335" sldId="303"/>
            <ac:spMk id="3" creationId="{3BBF367E-C7AF-465E-A4BE-02E0200021FF}"/>
          </ac:spMkLst>
        </pc:spChg>
        <pc:spChg chg="mod">
          <ac:chgData name="Kuba Wisniewski" userId="3f44b0fa8d659153" providerId="LiveId" clId="{8DE58C7C-7A40-47D3-A8FB-E1DE1D8CE045}" dt="2019-01-20T22:30:28.645" v="995" actId="1076"/>
          <ac:spMkLst>
            <pc:docMk/>
            <pc:sldMk cId="38762335" sldId="303"/>
            <ac:spMk id="6" creationId="{AF4B846A-47B4-4043-9783-413B6B743F08}"/>
          </ac:spMkLst>
        </pc:spChg>
      </pc:sldChg>
      <pc:sldChg chg="modSp">
        <pc:chgData name="Kuba Wisniewski" userId="3f44b0fa8d659153" providerId="LiveId" clId="{8DE58C7C-7A40-47D3-A8FB-E1DE1D8CE045}" dt="2019-01-20T22:31:37.414" v="1002" actId="1076"/>
        <pc:sldMkLst>
          <pc:docMk/>
          <pc:sldMk cId="2899009314" sldId="305"/>
        </pc:sldMkLst>
        <pc:spChg chg="mod">
          <ac:chgData name="Kuba Wisniewski" userId="3f44b0fa8d659153" providerId="LiveId" clId="{8DE58C7C-7A40-47D3-A8FB-E1DE1D8CE045}" dt="2019-01-20T22:31:11.182" v="998" actId="14100"/>
          <ac:spMkLst>
            <pc:docMk/>
            <pc:sldMk cId="2899009314" sldId="305"/>
            <ac:spMk id="2" creationId="{0C7260E8-6F4C-4B52-8C05-5E81C8C0AC8E}"/>
          </ac:spMkLst>
        </pc:spChg>
        <pc:spChg chg="mod">
          <ac:chgData name="Kuba Wisniewski" userId="3f44b0fa8d659153" providerId="LiveId" clId="{8DE58C7C-7A40-47D3-A8FB-E1DE1D8CE045}" dt="2019-01-20T22:31:20.279" v="999" actId="1076"/>
          <ac:spMkLst>
            <pc:docMk/>
            <pc:sldMk cId="2899009314" sldId="305"/>
            <ac:spMk id="3" creationId="{3BBF367E-C7AF-465E-A4BE-02E0200021FF}"/>
          </ac:spMkLst>
        </pc:spChg>
        <pc:spChg chg="mod">
          <ac:chgData name="Kuba Wisniewski" userId="3f44b0fa8d659153" providerId="LiveId" clId="{8DE58C7C-7A40-47D3-A8FB-E1DE1D8CE045}" dt="2019-01-20T22:31:37.414" v="1002" actId="1076"/>
          <ac:spMkLst>
            <pc:docMk/>
            <pc:sldMk cId="2899009314" sldId="305"/>
            <ac:spMk id="6" creationId="{AF4B846A-47B4-4043-9783-413B6B743F08}"/>
          </ac:spMkLst>
        </pc:spChg>
      </pc:sldChg>
      <pc:sldChg chg="modSp">
        <pc:chgData name="Kuba Wisniewski" userId="3f44b0fa8d659153" providerId="LiveId" clId="{8DE58C7C-7A40-47D3-A8FB-E1DE1D8CE045}" dt="2019-01-20T22:43:03.772" v="1104" actId="1076"/>
        <pc:sldMkLst>
          <pc:docMk/>
          <pc:sldMk cId="2183055701" sldId="306"/>
        </pc:sldMkLst>
        <pc:spChg chg="mod">
          <ac:chgData name="Kuba Wisniewski" userId="3f44b0fa8d659153" providerId="LiveId" clId="{8DE58C7C-7A40-47D3-A8FB-E1DE1D8CE045}" dt="2019-01-20T22:42:48.087" v="1101" actId="1076"/>
          <ac:spMkLst>
            <pc:docMk/>
            <pc:sldMk cId="2183055701" sldId="306"/>
            <ac:spMk id="2" creationId="{0C7260E8-6F4C-4B52-8C05-5E81C8C0AC8E}"/>
          </ac:spMkLst>
        </pc:spChg>
        <pc:spChg chg="mod">
          <ac:chgData name="Kuba Wisniewski" userId="3f44b0fa8d659153" providerId="LiveId" clId="{8DE58C7C-7A40-47D3-A8FB-E1DE1D8CE045}" dt="2019-01-20T22:42:54.970" v="1102" actId="1076"/>
          <ac:spMkLst>
            <pc:docMk/>
            <pc:sldMk cId="2183055701" sldId="306"/>
            <ac:spMk id="3" creationId="{3BBF367E-C7AF-465E-A4BE-02E0200021FF}"/>
          </ac:spMkLst>
        </pc:spChg>
        <pc:spChg chg="mod">
          <ac:chgData name="Kuba Wisniewski" userId="3f44b0fa8d659153" providerId="LiveId" clId="{8DE58C7C-7A40-47D3-A8FB-E1DE1D8CE045}" dt="2019-01-20T22:43:03.772" v="1104" actId="1076"/>
          <ac:spMkLst>
            <pc:docMk/>
            <pc:sldMk cId="2183055701" sldId="306"/>
            <ac:spMk id="6" creationId="{AF4B846A-47B4-4043-9783-413B6B743F08}"/>
          </ac:spMkLst>
        </pc:spChg>
      </pc:sldChg>
      <pc:sldChg chg="modSp">
        <pc:chgData name="Kuba Wisniewski" userId="3f44b0fa8d659153" providerId="LiveId" clId="{8DE58C7C-7A40-47D3-A8FB-E1DE1D8CE045}" dt="2019-01-20T22:33:22.978" v="1017" actId="1076"/>
        <pc:sldMkLst>
          <pc:docMk/>
          <pc:sldMk cId="4290508034" sldId="307"/>
        </pc:sldMkLst>
        <pc:spChg chg="mod">
          <ac:chgData name="Kuba Wisniewski" userId="3f44b0fa8d659153" providerId="LiveId" clId="{8DE58C7C-7A40-47D3-A8FB-E1DE1D8CE045}" dt="2019-01-20T22:33:08.477" v="1014" actId="1076"/>
          <ac:spMkLst>
            <pc:docMk/>
            <pc:sldMk cId="4290508034" sldId="307"/>
            <ac:spMk id="2" creationId="{0C7260E8-6F4C-4B52-8C05-5E81C8C0AC8E}"/>
          </ac:spMkLst>
        </pc:spChg>
        <pc:spChg chg="mod">
          <ac:chgData name="Kuba Wisniewski" userId="3f44b0fa8d659153" providerId="LiveId" clId="{8DE58C7C-7A40-47D3-A8FB-E1DE1D8CE045}" dt="2019-01-20T22:33:14.883" v="1015" actId="1076"/>
          <ac:spMkLst>
            <pc:docMk/>
            <pc:sldMk cId="4290508034" sldId="307"/>
            <ac:spMk id="3" creationId="{3BBF367E-C7AF-465E-A4BE-02E0200021FF}"/>
          </ac:spMkLst>
        </pc:spChg>
        <pc:spChg chg="mod">
          <ac:chgData name="Kuba Wisniewski" userId="3f44b0fa8d659153" providerId="LiveId" clId="{8DE58C7C-7A40-47D3-A8FB-E1DE1D8CE045}" dt="2019-01-20T22:33:22.978" v="1017" actId="1076"/>
          <ac:spMkLst>
            <pc:docMk/>
            <pc:sldMk cId="4290508034" sldId="307"/>
            <ac:spMk id="6" creationId="{AF4B846A-47B4-4043-9783-413B6B743F08}"/>
          </ac:spMkLst>
        </pc:spChg>
      </pc:sldChg>
      <pc:sldChg chg="modSp">
        <pc:chgData name="Kuba Wisniewski" userId="3f44b0fa8d659153" providerId="LiveId" clId="{8DE58C7C-7A40-47D3-A8FB-E1DE1D8CE045}" dt="2019-01-20T22:44:02.243" v="1110" actId="1076"/>
        <pc:sldMkLst>
          <pc:docMk/>
          <pc:sldMk cId="67666985" sldId="308"/>
        </pc:sldMkLst>
        <pc:spChg chg="mod">
          <ac:chgData name="Kuba Wisniewski" userId="3f44b0fa8d659153" providerId="LiveId" clId="{8DE58C7C-7A40-47D3-A8FB-E1DE1D8CE045}" dt="2019-01-20T22:43:44.850" v="1107" actId="1076"/>
          <ac:spMkLst>
            <pc:docMk/>
            <pc:sldMk cId="67666985" sldId="308"/>
            <ac:spMk id="2" creationId="{0C7260E8-6F4C-4B52-8C05-5E81C8C0AC8E}"/>
          </ac:spMkLst>
        </pc:spChg>
        <pc:spChg chg="mod">
          <ac:chgData name="Kuba Wisniewski" userId="3f44b0fa8d659153" providerId="LiveId" clId="{8DE58C7C-7A40-47D3-A8FB-E1DE1D8CE045}" dt="2019-01-20T22:43:53.568" v="1108" actId="1076"/>
          <ac:spMkLst>
            <pc:docMk/>
            <pc:sldMk cId="67666985" sldId="308"/>
            <ac:spMk id="3" creationId="{3BBF367E-C7AF-465E-A4BE-02E0200021FF}"/>
          </ac:spMkLst>
        </pc:spChg>
        <pc:spChg chg="mod">
          <ac:chgData name="Kuba Wisniewski" userId="3f44b0fa8d659153" providerId="LiveId" clId="{8DE58C7C-7A40-47D3-A8FB-E1DE1D8CE045}" dt="2019-01-20T22:44:02.243" v="1110" actId="1076"/>
          <ac:spMkLst>
            <pc:docMk/>
            <pc:sldMk cId="67666985" sldId="308"/>
            <ac:spMk id="6" creationId="{AF4B846A-47B4-4043-9783-413B6B743F08}"/>
          </ac:spMkLst>
        </pc:spChg>
      </pc:sldChg>
      <pc:sldChg chg="modSp">
        <pc:chgData name="Kuba Wisniewski" userId="3f44b0fa8d659153" providerId="LiveId" clId="{8DE58C7C-7A40-47D3-A8FB-E1DE1D8CE045}" dt="2019-01-20T22:44:59.915" v="1119" actId="1076"/>
        <pc:sldMkLst>
          <pc:docMk/>
          <pc:sldMk cId="2295672531" sldId="309"/>
        </pc:sldMkLst>
        <pc:spChg chg="mod">
          <ac:chgData name="Kuba Wisniewski" userId="3f44b0fa8d659153" providerId="LiveId" clId="{8DE58C7C-7A40-47D3-A8FB-E1DE1D8CE045}" dt="2019-01-20T22:44:41.350" v="1116" actId="20577"/>
          <ac:spMkLst>
            <pc:docMk/>
            <pc:sldMk cId="2295672531" sldId="309"/>
            <ac:spMk id="2" creationId="{0C7260E8-6F4C-4B52-8C05-5E81C8C0AC8E}"/>
          </ac:spMkLst>
        </pc:spChg>
        <pc:spChg chg="mod">
          <ac:chgData name="Kuba Wisniewski" userId="3f44b0fa8d659153" providerId="LiveId" clId="{8DE58C7C-7A40-47D3-A8FB-E1DE1D8CE045}" dt="2019-01-20T22:44:53.633" v="1117" actId="1076"/>
          <ac:spMkLst>
            <pc:docMk/>
            <pc:sldMk cId="2295672531" sldId="309"/>
            <ac:spMk id="3" creationId="{3BBF367E-C7AF-465E-A4BE-02E0200021FF}"/>
          </ac:spMkLst>
        </pc:spChg>
        <pc:spChg chg="mod">
          <ac:chgData name="Kuba Wisniewski" userId="3f44b0fa8d659153" providerId="LiveId" clId="{8DE58C7C-7A40-47D3-A8FB-E1DE1D8CE045}" dt="2019-01-20T22:44:59.915" v="1119" actId="1076"/>
          <ac:spMkLst>
            <pc:docMk/>
            <pc:sldMk cId="2295672531" sldId="309"/>
            <ac:spMk id="6" creationId="{AF4B846A-47B4-4043-9783-413B6B743F08}"/>
          </ac:spMkLst>
        </pc:spChg>
      </pc:sldChg>
      <pc:sldChg chg="modSp">
        <pc:chgData name="Kuba Wisniewski" userId="3f44b0fa8d659153" providerId="LiveId" clId="{8DE58C7C-7A40-47D3-A8FB-E1DE1D8CE045}" dt="2019-01-20T22:52:21.967" v="1187" actId="1076"/>
        <pc:sldMkLst>
          <pc:docMk/>
          <pc:sldMk cId="22185597" sldId="310"/>
        </pc:sldMkLst>
        <pc:spChg chg="mod">
          <ac:chgData name="Kuba Wisniewski" userId="3f44b0fa8d659153" providerId="LiveId" clId="{8DE58C7C-7A40-47D3-A8FB-E1DE1D8CE045}" dt="2019-01-20T22:51:51.067" v="1184" actId="20577"/>
          <ac:spMkLst>
            <pc:docMk/>
            <pc:sldMk cId="22185597" sldId="310"/>
            <ac:spMk id="2" creationId="{0C7260E8-6F4C-4B52-8C05-5E81C8C0AC8E}"/>
          </ac:spMkLst>
        </pc:spChg>
        <pc:spChg chg="mod">
          <ac:chgData name="Kuba Wisniewski" userId="3f44b0fa8d659153" providerId="LiveId" clId="{8DE58C7C-7A40-47D3-A8FB-E1DE1D8CE045}" dt="2019-01-20T22:52:12.152" v="1185" actId="1076"/>
          <ac:spMkLst>
            <pc:docMk/>
            <pc:sldMk cId="22185597" sldId="310"/>
            <ac:spMk id="3" creationId="{3BBF367E-C7AF-465E-A4BE-02E0200021FF}"/>
          </ac:spMkLst>
        </pc:spChg>
        <pc:spChg chg="mod">
          <ac:chgData name="Kuba Wisniewski" userId="3f44b0fa8d659153" providerId="LiveId" clId="{8DE58C7C-7A40-47D3-A8FB-E1DE1D8CE045}" dt="2019-01-20T22:52:21.967" v="1187" actId="1076"/>
          <ac:spMkLst>
            <pc:docMk/>
            <pc:sldMk cId="22185597" sldId="310"/>
            <ac:spMk id="6" creationId="{AF4B846A-47B4-4043-9783-413B6B743F08}"/>
          </ac:spMkLst>
        </pc:spChg>
      </pc:sldChg>
      <pc:sldChg chg="modSp setBg">
        <pc:chgData name="Kuba Wisniewski" userId="3f44b0fa8d659153" providerId="LiveId" clId="{8DE58C7C-7A40-47D3-A8FB-E1DE1D8CE045}" dt="2019-01-20T22:53:06.196" v="1195" actId="1076"/>
        <pc:sldMkLst>
          <pc:docMk/>
          <pc:sldMk cId="328874104" sldId="311"/>
        </pc:sldMkLst>
        <pc:spChg chg="mod">
          <ac:chgData name="Kuba Wisniewski" userId="3f44b0fa8d659153" providerId="LiveId" clId="{8DE58C7C-7A40-47D3-A8FB-E1DE1D8CE045}" dt="2019-01-20T22:52:53.785" v="1192" actId="14100"/>
          <ac:spMkLst>
            <pc:docMk/>
            <pc:sldMk cId="328874104" sldId="311"/>
            <ac:spMk id="2" creationId="{0C7260E8-6F4C-4B52-8C05-5E81C8C0AC8E}"/>
          </ac:spMkLst>
        </pc:spChg>
        <pc:spChg chg="mod">
          <ac:chgData name="Kuba Wisniewski" userId="3f44b0fa8d659153" providerId="LiveId" clId="{8DE58C7C-7A40-47D3-A8FB-E1DE1D8CE045}" dt="2019-01-20T22:53:00.034" v="1193" actId="1076"/>
          <ac:spMkLst>
            <pc:docMk/>
            <pc:sldMk cId="328874104" sldId="311"/>
            <ac:spMk id="3" creationId="{3BBF367E-C7AF-465E-A4BE-02E0200021FF}"/>
          </ac:spMkLst>
        </pc:spChg>
        <pc:spChg chg="mod">
          <ac:chgData name="Kuba Wisniewski" userId="3f44b0fa8d659153" providerId="LiveId" clId="{8DE58C7C-7A40-47D3-A8FB-E1DE1D8CE045}" dt="2019-01-20T22:53:06.196" v="1195" actId="1076"/>
          <ac:spMkLst>
            <pc:docMk/>
            <pc:sldMk cId="328874104" sldId="311"/>
            <ac:spMk id="6" creationId="{AF4B846A-47B4-4043-9783-413B6B743F08}"/>
          </ac:spMkLst>
        </pc:spChg>
      </pc:sldChg>
      <pc:sldMasterChg chg="setBg modSldLayout">
        <pc:chgData name="Kuba Wisniewski" userId="3f44b0fa8d659153" providerId="LiveId" clId="{8DE58C7C-7A40-47D3-A8FB-E1DE1D8CE045}" dt="2019-01-18T16:09:45.727" v="940"/>
        <pc:sldMasterMkLst>
          <pc:docMk/>
          <pc:sldMasterMk cId="4203913678" sldId="2147483684"/>
        </pc:sldMasterMkLst>
        <pc:sldLayoutChg chg="setBg">
          <pc:chgData name="Kuba Wisniewski" userId="3f44b0fa8d659153" providerId="LiveId" clId="{8DE58C7C-7A40-47D3-A8FB-E1DE1D8CE045}" dt="2019-01-18T16:09:45.727" v="940"/>
          <pc:sldLayoutMkLst>
            <pc:docMk/>
            <pc:sldMasterMk cId="4203913678" sldId="2147483684"/>
            <pc:sldLayoutMk cId="1712904587" sldId="2147483685"/>
          </pc:sldLayoutMkLst>
        </pc:sldLayoutChg>
        <pc:sldLayoutChg chg="setBg">
          <pc:chgData name="Kuba Wisniewski" userId="3f44b0fa8d659153" providerId="LiveId" clId="{8DE58C7C-7A40-47D3-A8FB-E1DE1D8CE045}" dt="2019-01-18T16:09:45.727" v="940"/>
          <pc:sldLayoutMkLst>
            <pc:docMk/>
            <pc:sldMasterMk cId="4203913678" sldId="2147483684"/>
            <pc:sldLayoutMk cId="700635524" sldId="2147483686"/>
          </pc:sldLayoutMkLst>
        </pc:sldLayoutChg>
        <pc:sldLayoutChg chg="setBg">
          <pc:chgData name="Kuba Wisniewski" userId="3f44b0fa8d659153" providerId="LiveId" clId="{8DE58C7C-7A40-47D3-A8FB-E1DE1D8CE045}" dt="2019-01-18T16:09:45.727" v="940"/>
          <pc:sldLayoutMkLst>
            <pc:docMk/>
            <pc:sldMasterMk cId="4203913678" sldId="2147483684"/>
            <pc:sldLayoutMk cId="4115098470" sldId="2147483687"/>
          </pc:sldLayoutMkLst>
        </pc:sldLayoutChg>
        <pc:sldLayoutChg chg="setBg">
          <pc:chgData name="Kuba Wisniewski" userId="3f44b0fa8d659153" providerId="LiveId" clId="{8DE58C7C-7A40-47D3-A8FB-E1DE1D8CE045}" dt="2019-01-18T16:09:45.727" v="940"/>
          <pc:sldLayoutMkLst>
            <pc:docMk/>
            <pc:sldMasterMk cId="4203913678" sldId="2147483684"/>
            <pc:sldLayoutMk cId="1931788171" sldId="2147483688"/>
          </pc:sldLayoutMkLst>
        </pc:sldLayoutChg>
        <pc:sldLayoutChg chg="setBg">
          <pc:chgData name="Kuba Wisniewski" userId="3f44b0fa8d659153" providerId="LiveId" clId="{8DE58C7C-7A40-47D3-A8FB-E1DE1D8CE045}" dt="2019-01-18T16:09:45.727" v="940"/>
          <pc:sldLayoutMkLst>
            <pc:docMk/>
            <pc:sldMasterMk cId="4203913678" sldId="2147483684"/>
            <pc:sldLayoutMk cId="1198016066" sldId="2147483689"/>
          </pc:sldLayoutMkLst>
        </pc:sldLayoutChg>
        <pc:sldLayoutChg chg="setBg">
          <pc:chgData name="Kuba Wisniewski" userId="3f44b0fa8d659153" providerId="LiveId" clId="{8DE58C7C-7A40-47D3-A8FB-E1DE1D8CE045}" dt="2019-01-18T16:09:45.727" v="940"/>
          <pc:sldLayoutMkLst>
            <pc:docMk/>
            <pc:sldMasterMk cId="4203913678" sldId="2147483684"/>
            <pc:sldLayoutMk cId="1001117347" sldId="2147483690"/>
          </pc:sldLayoutMkLst>
        </pc:sldLayoutChg>
        <pc:sldLayoutChg chg="setBg">
          <pc:chgData name="Kuba Wisniewski" userId="3f44b0fa8d659153" providerId="LiveId" clId="{8DE58C7C-7A40-47D3-A8FB-E1DE1D8CE045}" dt="2019-01-18T16:09:45.727" v="940"/>
          <pc:sldLayoutMkLst>
            <pc:docMk/>
            <pc:sldMasterMk cId="4203913678" sldId="2147483684"/>
            <pc:sldLayoutMk cId="2752721033" sldId="2147483691"/>
          </pc:sldLayoutMkLst>
        </pc:sldLayoutChg>
        <pc:sldLayoutChg chg="setBg">
          <pc:chgData name="Kuba Wisniewski" userId="3f44b0fa8d659153" providerId="LiveId" clId="{8DE58C7C-7A40-47D3-A8FB-E1DE1D8CE045}" dt="2019-01-18T16:09:45.727" v="940"/>
          <pc:sldLayoutMkLst>
            <pc:docMk/>
            <pc:sldMasterMk cId="4203913678" sldId="2147483684"/>
            <pc:sldLayoutMk cId="415813554" sldId="2147483692"/>
          </pc:sldLayoutMkLst>
        </pc:sldLayoutChg>
        <pc:sldLayoutChg chg="setBg">
          <pc:chgData name="Kuba Wisniewski" userId="3f44b0fa8d659153" providerId="LiveId" clId="{8DE58C7C-7A40-47D3-A8FB-E1DE1D8CE045}" dt="2019-01-18T16:09:45.727" v="940"/>
          <pc:sldLayoutMkLst>
            <pc:docMk/>
            <pc:sldMasterMk cId="4203913678" sldId="2147483684"/>
            <pc:sldLayoutMk cId="1111504543" sldId="2147483693"/>
          </pc:sldLayoutMkLst>
        </pc:sldLayoutChg>
        <pc:sldLayoutChg chg="setBg">
          <pc:chgData name="Kuba Wisniewski" userId="3f44b0fa8d659153" providerId="LiveId" clId="{8DE58C7C-7A40-47D3-A8FB-E1DE1D8CE045}" dt="2019-01-18T16:09:45.727" v="940"/>
          <pc:sldLayoutMkLst>
            <pc:docMk/>
            <pc:sldMasterMk cId="4203913678" sldId="2147483684"/>
            <pc:sldLayoutMk cId="447086301" sldId="2147483694"/>
          </pc:sldLayoutMkLst>
        </pc:sldLayoutChg>
        <pc:sldLayoutChg chg="setBg">
          <pc:chgData name="Kuba Wisniewski" userId="3f44b0fa8d659153" providerId="LiveId" clId="{8DE58C7C-7A40-47D3-A8FB-E1DE1D8CE045}" dt="2019-01-18T16:09:45.727" v="940"/>
          <pc:sldLayoutMkLst>
            <pc:docMk/>
            <pc:sldMasterMk cId="4203913678" sldId="2147483684"/>
            <pc:sldLayoutMk cId="3564107228" sldId="2147483695"/>
          </pc:sldLayoutMkLst>
        </pc:sldLayoutChg>
      </pc:sldMaster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00025" y="619898"/>
            <a:ext cx="2266950" cy="1318707"/>
          </a:xfrm>
        </p:spPr>
        <p:txBody>
          <a:bodyPr anchor="b"/>
          <a:lstStyle>
            <a:lvl1pPr algn="ctr">
              <a:defRPr sz="175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33375" y="1989459"/>
            <a:ext cx="2000250" cy="914502"/>
          </a:xfrm>
        </p:spPr>
        <p:txBody>
          <a:bodyPr/>
          <a:lstStyle>
            <a:lvl1pPr marL="0" indent="0" algn="ctr">
              <a:buNone/>
              <a:defRPr sz="700"/>
            </a:lvl1pPr>
            <a:lvl2pPr marL="133365" indent="0" algn="ctr">
              <a:buNone/>
              <a:defRPr sz="583"/>
            </a:lvl2pPr>
            <a:lvl3pPr marL="266730" indent="0" algn="ctr">
              <a:buNone/>
              <a:defRPr sz="525"/>
            </a:lvl3pPr>
            <a:lvl4pPr marL="400096" indent="0" algn="ctr">
              <a:buNone/>
              <a:defRPr sz="467"/>
            </a:lvl4pPr>
            <a:lvl5pPr marL="533461" indent="0" algn="ctr">
              <a:buNone/>
              <a:defRPr sz="467"/>
            </a:lvl5pPr>
            <a:lvl6pPr marL="666826" indent="0" algn="ctr">
              <a:buNone/>
              <a:defRPr sz="467"/>
            </a:lvl6pPr>
            <a:lvl7pPr marL="800191" indent="0" algn="ctr">
              <a:buNone/>
              <a:defRPr sz="467"/>
            </a:lvl7pPr>
            <a:lvl8pPr marL="933557" indent="0" algn="ctr">
              <a:buNone/>
              <a:defRPr sz="467"/>
            </a:lvl8pPr>
            <a:lvl9pPr marL="1066922" indent="0" algn="ctr">
              <a:buNone/>
              <a:defRPr sz="467"/>
            </a:lvl9pPr>
          </a:lstStyle>
          <a:p>
            <a:r>
              <a:rPr lang="pl-PL"/>
              <a:t>Kliknij, aby edytować styl wzorca podtytułu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2C638-1D2C-4B65-AE01-9511CC069F60}" type="datetimeFigureOut">
              <a:rPr lang="en-US" smtClean="0"/>
              <a:t>2/21/2019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B6D9E-05C3-4275-A205-A64979D72E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29045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2C638-1D2C-4B65-AE01-9511CC069F60}" type="datetimeFigureOut">
              <a:rPr lang="en-US" smtClean="0"/>
              <a:t>2/21/2019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B6D9E-05C3-4275-A205-A64979D72E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70863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908572" y="201664"/>
            <a:ext cx="575072" cy="3209964"/>
          </a:xfrm>
        </p:spPr>
        <p:txBody>
          <a:bodyPr vert="eaVert"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83356" y="201664"/>
            <a:ext cx="1691878" cy="3209964"/>
          </a:xfrm>
        </p:spPr>
        <p:txBody>
          <a:bodyPr vert="eaVert"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2C638-1D2C-4B65-AE01-9511CC069F60}" type="datetimeFigureOut">
              <a:rPr lang="en-US" smtClean="0"/>
              <a:t>2/21/2019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B6D9E-05C3-4275-A205-A64979D72E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41072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2C638-1D2C-4B65-AE01-9511CC069F60}" type="datetimeFigureOut">
              <a:rPr lang="en-US" smtClean="0"/>
              <a:t>2/21/2019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B6D9E-05C3-4275-A205-A64979D72E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06355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1967" y="944314"/>
            <a:ext cx="2300288" cy="1575609"/>
          </a:xfrm>
        </p:spPr>
        <p:txBody>
          <a:bodyPr anchor="b"/>
          <a:lstStyle>
            <a:lvl1pPr>
              <a:defRPr sz="175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1967" y="2534829"/>
            <a:ext cx="2300288" cy="828576"/>
          </a:xfrm>
        </p:spPr>
        <p:txBody>
          <a:bodyPr/>
          <a:lstStyle>
            <a:lvl1pPr marL="0" indent="0">
              <a:buNone/>
              <a:defRPr sz="700">
                <a:solidFill>
                  <a:schemeClr val="tx1"/>
                </a:solidFill>
              </a:defRPr>
            </a:lvl1pPr>
            <a:lvl2pPr marL="133365" indent="0">
              <a:buNone/>
              <a:defRPr sz="583">
                <a:solidFill>
                  <a:schemeClr val="tx1">
                    <a:tint val="75000"/>
                  </a:schemeClr>
                </a:solidFill>
              </a:defRPr>
            </a:lvl2pPr>
            <a:lvl3pPr marL="266730" indent="0">
              <a:buNone/>
              <a:defRPr sz="525">
                <a:solidFill>
                  <a:schemeClr val="tx1">
                    <a:tint val="75000"/>
                  </a:schemeClr>
                </a:solidFill>
              </a:defRPr>
            </a:lvl3pPr>
            <a:lvl4pPr marL="400096" indent="0">
              <a:buNone/>
              <a:defRPr sz="467">
                <a:solidFill>
                  <a:schemeClr val="tx1">
                    <a:tint val="75000"/>
                  </a:schemeClr>
                </a:solidFill>
              </a:defRPr>
            </a:lvl4pPr>
            <a:lvl5pPr marL="533461" indent="0">
              <a:buNone/>
              <a:defRPr sz="467">
                <a:solidFill>
                  <a:schemeClr val="tx1">
                    <a:tint val="75000"/>
                  </a:schemeClr>
                </a:solidFill>
              </a:defRPr>
            </a:lvl5pPr>
            <a:lvl6pPr marL="666826" indent="0">
              <a:buNone/>
              <a:defRPr sz="467">
                <a:solidFill>
                  <a:schemeClr val="tx1">
                    <a:tint val="75000"/>
                  </a:schemeClr>
                </a:solidFill>
              </a:defRPr>
            </a:lvl6pPr>
            <a:lvl7pPr marL="800191" indent="0">
              <a:buNone/>
              <a:defRPr sz="467">
                <a:solidFill>
                  <a:schemeClr val="tx1">
                    <a:tint val="75000"/>
                  </a:schemeClr>
                </a:solidFill>
              </a:defRPr>
            </a:lvl7pPr>
            <a:lvl8pPr marL="933557" indent="0">
              <a:buNone/>
              <a:defRPr sz="467">
                <a:solidFill>
                  <a:schemeClr val="tx1">
                    <a:tint val="75000"/>
                  </a:schemeClr>
                </a:solidFill>
              </a:defRPr>
            </a:lvl8pPr>
            <a:lvl9pPr marL="1066922" indent="0">
              <a:buNone/>
              <a:defRPr sz="4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2C638-1D2C-4B65-AE01-9511CC069F60}" type="datetimeFigureOut">
              <a:rPr lang="en-US" smtClean="0"/>
              <a:t>2/21/2019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B6D9E-05C3-4275-A205-A64979D72E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50984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83356" y="1008320"/>
            <a:ext cx="1133475" cy="2403308"/>
          </a:xfr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50169" y="1008320"/>
            <a:ext cx="1133475" cy="2403308"/>
          </a:xfr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2C638-1D2C-4B65-AE01-9511CC069F60}" type="datetimeFigureOut">
              <a:rPr lang="en-US" smtClean="0"/>
              <a:t>2/21/2019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B6D9E-05C3-4275-A205-A64979D72E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17881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3703" y="201665"/>
            <a:ext cx="2300288" cy="732128"/>
          </a:xfrm>
        </p:spPr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3704" y="928531"/>
            <a:ext cx="1128266" cy="455059"/>
          </a:xfrm>
        </p:spPr>
        <p:txBody>
          <a:bodyPr anchor="b"/>
          <a:lstStyle>
            <a:lvl1pPr marL="0" indent="0">
              <a:buNone/>
              <a:defRPr sz="700" b="1"/>
            </a:lvl1pPr>
            <a:lvl2pPr marL="133365" indent="0">
              <a:buNone/>
              <a:defRPr sz="583" b="1"/>
            </a:lvl2pPr>
            <a:lvl3pPr marL="266730" indent="0">
              <a:buNone/>
              <a:defRPr sz="525" b="1"/>
            </a:lvl3pPr>
            <a:lvl4pPr marL="400096" indent="0">
              <a:buNone/>
              <a:defRPr sz="467" b="1"/>
            </a:lvl4pPr>
            <a:lvl5pPr marL="533461" indent="0">
              <a:buNone/>
              <a:defRPr sz="467" b="1"/>
            </a:lvl5pPr>
            <a:lvl6pPr marL="666826" indent="0">
              <a:buNone/>
              <a:defRPr sz="467" b="1"/>
            </a:lvl6pPr>
            <a:lvl7pPr marL="800191" indent="0">
              <a:buNone/>
              <a:defRPr sz="467" b="1"/>
            </a:lvl7pPr>
            <a:lvl8pPr marL="933557" indent="0">
              <a:buNone/>
              <a:defRPr sz="467" b="1"/>
            </a:lvl8pPr>
            <a:lvl9pPr marL="1066922" indent="0">
              <a:buNone/>
              <a:defRPr sz="467" b="1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83704" y="1383590"/>
            <a:ext cx="1128266" cy="2035053"/>
          </a:xfr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350169" y="928531"/>
            <a:ext cx="1133822" cy="455059"/>
          </a:xfrm>
        </p:spPr>
        <p:txBody>
          <a:bodyPr anchor="b"/>
          <a:lstStyle>
            <a:lvl1pPr marL="0" indent="0">
              <a:buNone/>
              <a:defRPr sz="700" b="1"/>
            </a:lvl1pPr>
            <a:lvl2pPr marL="133365" indent="0">
              <a:buNone/>
              <a:defRPr sz="583" b="1"/>
            </a:lvl2pPr>
            <a:lvl3pPr marL="266730" indent="0">
              <a:buNone/>
              <a:defRPr sz="525" b="1"/>
            </a:lvl3pPr>
            <a:lvl4pPr marL="400096" indent="0">
              <a:buNone/>
              <a:defRPr sz="467" b="1"/>
            </a:lvl4pPr>
            <a:lvl5pPr marL="533461" indent="0">
              <a:buNone/>
              <a:defRPr sz="467" b="1"/>
            </a:lvl5pPr>
            <a:lvl6pPr marL="666826" indent="0">
              <a:buNone/>
              <a:defRPr sz="467" b="1"/>
            </a:lvl6pPr>
            <a:lvl7pPr marL="800191" indent="0">
              <a:buNone/>
              <a:defRPr sz="467" b="1"/>
            </a:lvl7pPr>
            <a:lvl8pPr marL="933557" indent="0">
              <a:buNone/>
              <a:defRPr sz="467" b="1"/>
            </a:lvl8pPr>
            <a:lvl9pPr marL="1066922" indent="0">
              <a:buNone/>
              <a:defRPr sz="467" b="1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350169" y="1383590"/>
            <a:ext cx="1133822" cy="2035053"/>
          </a:xfr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2C638-1D2C-4B65-AE01-9511CC069F60}" type="datetimeFigureOut">
              <a:rPr lang="en-US" smtClean="0"/>
              <a:t>2/21/2019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B6D9E-05C3-4275-A205-A64979D72E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80160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2C638-1D2C-4B65-AE01-9511CC069F60}" type="datetimeFigureOut">
              <a:rPr lang="en-US" smtClean="0"/>
              <a:t>2/21/2019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B6D9E-05C3-4275-A205-A64979D72E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11173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2C638-1D2C-4B65-AE01-9511CC069F60}" type="datetimeFigureOut">
              <a:rPr lang="en-US" smtClean="0"/>
              <a:t>2/21/2019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B6D9E-05C3-4275-A205-A64979D72E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27210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3704" y="252518"/>
            <a:ext cx="860177" cy="883814"/>
          </a:xfrm>
        </p:spPr>
        <p:txBody>
          <a:bodyPr anchor="b"/>
          <a:lstStyle>
            <a:lvl1pPr>
              <a:defRPr sz="933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33822" y="545370"/>
            <a:ext cx="1350169" cy="2691775"/>
          </a:xfrm>
        </p:spPr>
        <p:txBody>
          <a:bodyPr/>
          <a:lstStyle>
            <a:lvl1pPr>
              <a:defRPr sz="933"/>
            </a:lvl1pPr>
            <a:lvl2pPr>
              <a:defRPr sz="817"/>
            </a:lvl2pPr>
            <a:lvl3pPr>
              <a:defRPr sz="700"/>
            </a:lvl3pPr>
            <a:lvl4pPr>
              <a:defRPr sz="583"/>
            </a:lvl4pPr>
            <a:lvl5pPr>
              <a:defRPr sz="583"/>
            </a:lvl5pPr>
            <a:lvl6pPr>
              <a:defRPr sz="583"/>
            </a:lvl6pPr>
            <a:lvl7pPr>
              <a:defRPr sz="583"/>
            </a:lvl7pPr>
            <a:lvl8pPr>
              <a:defRPr sz="583"/>
            </a:lvl8pPr>
            <a:lvl9pPr>
              <a:defRPr sz="583"/>
            </a:lvl9pPr>
          </a:lstStyle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3704" y="1136332"/>
            <a:ext cx="860177" cy="2105197"/>
          </a:xfrm>
        </p:spPr>
        <p:txBody>
          <a:bodyPr/>
          <a:lstStyle>
            <a:lvl1pPr marL="0" indent="0">
              <a:buNone/>
              <a:defRPr sz="467"/>
            </a:lvl1pPr>
            <a:lvl2pPr marL="133365" indent="0">
              <a:buNone/>
              <a:defRPr sz="408"/>
            </a:lvl2pPr>
            <a:lvl3pPr marL="266730" indent="0">
              <a:buNone/>
              <a:defRPr sz="350"/>
            </a:lvl3pPr>
            <a:lvl4pPr marL="400096" indent="0">
              <a:buNone/>
              <a:defRPr sz="292"/>
            </a:lvl4pPr>
            <a:lvl5pPr marL="533461" indent="0">
              <a:buNone/>
              <a:defRPr sz="292"/>
            </a:lvl5pPr>
            <a:lvl6pPr marL="666826" indent="0">
              <a:buNone/>
              <a:defRPr sz="292"/>
            </a:lvl6pPr>
            <a:lvl7pPr marL="800191" indent="0">
              <a:buNone/>
              <a:defRPr sz="292"/>
            </a:lvl7pPr>
            <a:lvl8pPr marL="933557" indent="0">
              <a:buNone/>
              <a:defRPr sz="292"/>
            </a:lvl8pPr>
            <a:lvl9pPr marL="1066922" indent="0">
              <a:buNone/>
              <a:defRPr sz="292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2C638-1D2C-4B65-AE01-9511CC069F60}" type="datetimeFigureOut">
              <a:rPr lang="en-US" smtClean="0"/>
              <a:t>2/21/2019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B6D9E-05C3-4275-A205-A64979D72E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8135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3704" y="252518"/>
            <a:ext cx="860177" cy="883814"/>
          </a:xfrm>
        </p:spPr>
        <p:txBody>
          <a:bodyPr anchor="b"/>
          <a:lstStyle>
            <a:lvl1pPr>
              <a:defRPr sz="933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33822" y="545370"/>
            <a:ext cx="1350169" cy="2691775"/>
          </a:xfrm>
        </p:spPr>
        <p:txBody>
          <a:bodyPr anchor="t"/>
          <a:lstStyle>
            <a:lvl1pPr marL="0" indent="0">
              <a:buNone/>
              <a:defRPr sz="933"/>
            </a:lvl1pPr>
            <a:lvl2pPr marL="133365" indent="0">
              <a:buNone/>
              <a:defRPr sz="817"/>
            </a:lvl2pPr>
            <a:lvl3pPr marL="266730" indent="0">
              <a:buNone/>
              <a:defRPr sz="700"/>
            </a:lvl3pPr>
            <a:lvl4pPr marL="400096" indent="0">
              <a:buNone/>
              <a:defRPr sz="583"/>
            </a:lvl4pPr>
            <a:lvl5pPr marL="533461" indent="0">
              <a:buNone/>
              <a:defRPr sz="583"/>
            </a:lvl5pPr>
            <a:lvl6pPr marL="666826" indent="0">
              <a:buNone/>
              <a:defRPr sz="583"/>
            </a:lvl6pPr>
            <a:lvl7pPr marL="800191" indent="0">
              <a:buNone/>
              <a:defRPr sz="583"/>
            </a:lvl7pPr>
            <a:lvl8pPr marL="933557" indent="0">
              <a:buNone/>
              <a:defRPr sz="583"/>
            </a:lvl8pPr>
            <a:lvl9pPr marL="1066922" indent="0">
              <a:buNone/>
              <a:defRPr sz="583"/>
            </a:lvl9pPr>
          </a:lstStyle>
          <a:p>
            <a:r>
              <a:rPr lang="pl-PL"/>
              <a:t>Kliknij ikonę, aby dodać obraz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3704" y="1136332"/>
            <a:ext cx="860177" cy="2105197"/>
          </a:xfrm>
        </p:spPr>
        <p:txBody>
          <a:bodyPr/>
          <a:lstStyle>
            <a:lvl1pPr marL="0" indent="0">
              <a:buNone/>
              <a:defRPr sz="467"/>
            </a:lvl1pPr>
            <a:lvl2pPr marL="133365" indent="0">
              <a:buNone/>
              <a:defRPr sz="408"/>
            </a:lvl2pPr>
            <a:lvl3pPr marL="266730" indent="0">
              <a:buNone/>
              <a:defRPr sz="350"/>
            </a:lvl3pPr>
            <a:lvl4pPr marL="400096" indent="0">
              <a:buNone/>
              <a:defRPr sz="292"/>
            </a:lvl4pPr>
            <a:lvl5pPr marL="533461" indent="0">
              <a:buNone/>
              <a:defRPr sz="292"/>
            </a:lvl5pPr>
            <a:lvl6pPr marL="666826" indent="0">
              <a:buNone/>
              <a:defRPr sz="292"/>
            </a:lvl6pPr>
            <a:lvl7pPr marL="800191" indent="0">
              <a:buNone/>
              <a:defRPr sz="292"/>
            </a:lvl7pPr>
            <a:lvl8pPr marL="933557" indent="0">
              <a:buNone/>
              <a:defRPr sz="292"/>
            </a:lvl8pPr>
            <a:lvl9pPr marL="1066922" indent="0">
              <a:buNone/>
              <a:defRPr sz="292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2C638-1D2C-4B65-AE01-9511CC069F60}" type="datetimeFigureOut">
              <a:rPr lang="en-US" smtClean="0"/>
              <a:t>2/21/2019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B6D9E-05C3-4275-A205-A64979D72E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15045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83356" y="201665"/>
            <a:ext cx="2300288" cy="7321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3356" y="1008320"/>
            <a:ext cx="2300288" cy="24033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83356" y="3510707"/>
            <a:ext cx="600075" cy="20166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B2C638-1D2C-4B65-AE01-9511CC069F60}" type="datetimeFigureOut">
              <a:rPr lang="en-US" smtClean="0"/>
              <a:t>2/21/2019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83444" y="3510707"/>
            <a:ext cx="900113" cy="20166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883569" y="3510707"/>
            <a:ext cx="600075" cy="20166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3B6D9E-05C3-4275-A205-A64979D72E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39136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266730" rtl="0" eaLnBrk="1" latinLnBrk="0" hangingPunct="1">
        <a:lnSpc>
          <a:spcPct val="90000"/>
        </a:lnSpc>
        <a:spcBef>
          <a:spcPct val="0"/>
        </a:spcBef>
        <a:buNone/>
        <a:defRPr sz="128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66683" indent="-66683" algn="l" defTabSz="266730" rtl="0" eaLnBrk="1" latinLnBrk="0" hangingPunct="1">
        <a:lnSpc>
          <a:spcPct val="90000"/>
        </a:lnSpc>
        <a:spcBef>
          <a:spcPts val="292"/>
        </a:spcBef>
        <a:buFont typeface="Arial" panose="020B0604020202020204" pitchFamily="34" charset="0"/>
        <a:buChar char="•"/>
        <a:defRPr sz="817" kern="1200">
          <a:solidFill>
            <a:schemeClr val="tx1"/>
          </a:solidFill>
          <a:latin typeface="+mn-lt"/>
          <a:ea typeface="+mn-ea"/>
          <a:cs typeface="+mn-cs"/>
        </a:defRPr>
      </a:lvl1pPr>
      <a:lvl2pPr marL="200048" indent="-66683" algn="l" defTabSz="266730" rtl="0" eaLnBrk="1" latinLnBrk="0" hangingPunct="1">
        <a:lnSpc>
          <a:spcPct val="90000"/>
        </a:lnSpc>
        <a:spcBef>
          <a:spcPts val="146"/>
        </a:spcBef>
        <a:buFont typeface="Arial" panose="020B0604020202020204" pitchFamily="34" charset="0"/>
        <a:buChar char="•"/>
        <a:defRPr sz="700" kern="1200">
          <a:solidFill>
            <a:schemeClr val="tx1"/>
          </a:solidFill>
          <a:latin typeface="+mn-lt"/>
          <a:ea typeface="+mn-ea"/>
          <a:cs typeface="+mn-cs"/>
        </a:defRPr>
      </a:lvl2pPr>
      <a:lvl3pPr marL="333413" indent="-66683" algn="l" defTabSz="266730" rtl="0" eaLnBrk="1" latinLnBrk="0" hangingPunct="1">
        <a:lnSpc>
          <a:spcPct val="90000"/>
        </a:lnSpc>
        <a:spcBef>
          <a:spcPts val="146"/>
        </a:spcBef>
        <a:buFont typeface="Arial" panose="020B0604020202020204" pitchFamily="34" charset="0"/>
        <a:buChar char="•"/>
        <a:defRPr sz="583" kern="1200">
          <a:solidFill>
            <a:schemeClr val="tx1"/>
          </a:solidFill>
          <a:latin typeface="+mn-lt"/>
          <a:ea typeface="+mn-ea"/>
          <a:cs typeface="+mn-cs"/>
        </a:defRPr>
      </a:lvl3pPr>
      <a:lvl4pPr marL="466778" indent="-66683" algn="l" defTabSz="266730" rtl="0" eaLnBrk="1" latinLnBrk="0" hangingPunct="1">
        <a:lnSpc>
          <a:spcPct val="90000"/>
        </a:lnSpc>
        <a:spcBef>
          <a:spcPts val="146"/>
        </a:spcBef>
        <a:buFont typeface="Arial" panose="020B0604020202020204" pitchFamily="34" charset="0"/>
        <a:buChar char="•"/>
        <a:defRPr sz="525" kern="1200">
          <a:solidFill>
            <a:schemeClr val="tx1"/>
          </a:solidFill>
          <a:latin typeface="+mn-lt"/>
          <a:ea typeface="+mn-ea"/>
          <a:cs typeface="+mn-cs"/>
        </a:defRPr>
      </a:lvl4pPr>
      <a:lvl5pPr marL="600144" indent="-66683" algn="l" defTabSz="266730" rtl="0" eaLnBrk="1" latinLnBrk="0" hangingPunct="1">
        <a:lnSpc>
          <a:spcPct val="90000"/>
        </a:lnSpc>
        <a:spcBef>
          <a:spcPts val="146"/>
        </a:spcBef>
        <a:buFont typeface="Arial" panose="020B0604020202020204" pitchFamily="34" charset="0"/>
        <a:buChar char="•"/>
        <a:defRPr sz="525" kern="1200">
          <a:solidFill>
            <a:schemeClr val="tx1"/>
          </a:solidFill>
          <a:latin typeface="+mn-lt"/>
          <a:ea typeface="+mn-ea"/>
          <a:cs typeface="+mn-cs"/>
        </a:defRPr>
      </a:lvl5pPr>
      <a:lvl6pPr marL="733509" indent="-66683" algn="l" defTabSz="266730" rtl="0" eaLnBrk="1" latinLnBrk="0" hangingPunct="1">
        <a:lnSpc>
          <a:spcPct val="90000"/>
        </a:lnSpc>
        <a:spcBef>
          <a:spcPts val="146"/>
        </a:spcBef>
        <a:buFont typeface="Arial" panose="020B0604020202020204" pitchFamily="34" charset="0"/>
        <a:buChar char="•"/>
        <a:defRPr sz="525" kern="1200">
          <a:solidFill>
            <a:schemeClr val="tx1"/>
          </a:solidFill>
          <a:latin typeface="+mn-lt"/>
          <a:ea typeface="+mn-ea"/>
          <a:cs typeface="+mn-cs"/>
        </a:defRPr>
      </a:lvl6pPr>
      <a:lvl7pPr marL="866874" indent="-66683" algn="l" defTabSz="266730" rtl="0" eaLnBrk="1" latinLnBrk="0" hangingPunct="1">
        <a:lnSpc>
          <a:spcPct val="90000"/>
        </a:lnSpc>
        <a:spcBef>
          <a:spcPts val="146"/>
        </a:spcBef>
        <a:buFont typeface="Arial" panose="020B0604020202020204" pitchFamily="34" charset="0"/>
        <a:buChar char="•"/>
        <a:defRPr sz="525" kern="1200">
          <a:solidFill>
            <a:schemeClr val="tx1"/>
          </a:solidFill>
          <a:latin typeface="+mn-lt"/>
          <a:ea typeface="+mn-ea"/>
          <a:cs typeface="+mn-cs"/>
        </a:defRPr>
      </a:lvl7pPr>
      <a:lvl8pPr marL="1000239" indent="-66683" algn="l" defTabSz="266730" rtl="0" eaLnBrk="1" latinLnBrk="0" hangingPunct="1">
        <a:lnSpc>
          <a:spcPct val="90000"/>
        </a:lnSpc>
        <a:spcBef>
          <a:spcPts val="146"/>
        </a:spcBef>
        <a:buFont typeface="Arial" panose="020B0604020202020204" pitchFamily="34" charset="0"/>
        <a:buChar char="•"/>
        <a:defRPr sz="525" kern="1200">
          <a:solidFill>
            <a:schemeClr val="tx1"/>
          </a:solidFill>
          <a:latin typeface="+mn-lt"/>
          <a:ea typeface="+mn-ea"/>
          <a:cs typeface="+mn-cs"/>
        </a:defRPr>
      </a:lvl8pPr>
      <a:lvl9pPr marL="1133605" indent="-66683" algn="l" defTabSz="266730" rtl="0" eaLnBrk="1" latinLnBrk="0" hangingPunct="1">
        <a:lnSpc>
          <a:spcPct val="90000"/>
        </a:lnSpc>
        <a:spcBef>
          <a:spcPts val="146"/>
        </a:spcBef>
        <a:buFont typeface="Arial" panose="020B0604020202020204" pitchFamily="34" charset="0"/>
        <a:buChar char="•"/>
        <a:defRPr sz="5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66730" rtl="0" eaLnBrk="1" latinLnBrk="0" hangingPunct="1">
        <a:defRPr sz="525" kern="1200">
          <a:solidFill>
            <a:schemeClr val="tx1"/>
          </a:solidFill>
          <a:latin typeface="+mn-lt"/>
          <a:ea typeface="+mn-ea"/>
          <a:cs typeface="+mn-cs"/>
        </a:defRPr>
      </a:lvl1pPr>
      <a:lvl2pPr marL="133365" algn="l" defTabSz="266730" rtl="0" eaLnBrk="1" latinLnBrk="0" hangingPunct="1">
        <a:defRPr sz="525" kern="1200">
          <a:solidFill>
            <a:schemeClr val="tx1"/>
          </a:solidFill>
          <a:latin typeface="+mn-lt"/>
          <a:ea typeface="+mn-ea"/>
          <a:cs typeface="+mn-cs"/>
        </a:defRPr>
      </a:lvl2pPr>
      <a:lvl3pPr marL="266730" algn="l" defTabSz="266730" rtl="0" eaLnBrk="1" latinLnBrk="0" hangingPunct="1">
        <a:defRPr sz="525" kern="1200">
          <a:solidFill>
            <a:schemeClr val="tx1"/>
          </a:solidFill>
          <a:latin typeface="+mn-lt"/>
          <a:ea typeface="+mn-ea"/>
          <a:cs typeface="+mn-cs"/>
        </a:defRPr>
      </a:lvl3pPr>
      <a:lvl4pPr marL="400096" algn="l" defTabSz="266730" rtl="0" eaLnBrk="1" latinLnBrk="0" hangingPunct="1">
        <a:defRPr sz="525" kern="1200">
          <a:solidFill>
            <a:schemeClr val="tx1"/>
          </a:solidFill>
          <a:latin typeface="+mn-lt"/>
          <a:ea typeface="+mn-ea"/>
          <a:cs typeface="+mn-cs"/>
        </a:defRPr>
      </a:lvl4pPr>
      <a:lvl5pPr marL="533461" algn="l" defTabSz="266730" rtl="0" eaLnBrk="1" latinLnBrk="0" hangingPunct="1">
        <a:defRPr sz="525" kern="1200">
          <a:solidFill>
            <a:schemeClr val="tx1"/>
          </a:solidFill>
          <a:latin typeface="+mn-lt"/>
          <a:ea typeface="+mn-ea"/>
          <a:cs typeface="+mn-cs"/>
        </a:defRPr>
      </a:lvl5pPr>
      <a:lvl6pPr marL="666826" algn="l" defTabSz="266730" rtl="0" eaLnBrk="1" latinLnBrk="0" hangingPunct="1">
        <a:defRPr sz="525" kern="1200">
          <a:solidFill>
            <a:schemeClr val="tx1"/>
          </a:solidFill>
          <a:latin typeface="+mn-lt"/>
          <a:ea typeface="+mn-ea"/>
          <a:cs typeface="+mn-cs"/>
        </a:defRPr>
      </a:lvl6pPr>
      <a:lvl7pPr marL="800191" algn="l" defTabSz="266730" rtl="0" eaLnBrk="1" latinLnBrk="0" hangingPunct="1">
        <a:defRPr sz="525" kern="1200">
          <a:solidFill>
            <a:schemeClr val="tx1"/>
          </a:solidFill>
          <a:latin typeface="+mn-lt"/>
          <a:ea typeface="+mn-ea"/>
          <a:cs typeface="+mn-cs"/>
        </a:defRPr>
      </a:lvl7pPr>
      <a:lvl8pPr marL="933557" algn="l" defTabSz="266730" rtl="0" eaLnBrk="1" latinLnBrk="0" hangingPunct="1">
        <a:defRPr sz="525" kern="1200">
          <a:solidFill>
            <a:schemeClr val="tx1"/>
          </a:solidFill>
          <a:latin typeface="+mn-lt"/>
          <a:ea typeface="+mn-ea"/>
          <a:cs typeface="+mn-cs"/>
        </a:defRPr>
      </a:lvl8pPr>
      <a:lvl9pPr marL="1066922" algn="l" defTabSz="266730" rtl="0" eaLnBrk="1" latinLnBrk="0" hangingPunct="1">
        <a:defRPr sz="52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0418" y="374796"/>
            <a:ext cx="2346159" cy="1318707"/>
          </a:xfrm>
        </p:spPr>
        <p:txBody>
          <a:bodyPr anchor="ctr">
            <a:noAutofit/>
          </a:bodyPr>
          <a:lstStyle/>
          <a:p>
            <a:r>
              <a:rPr lang="pl-PL" sz="1400" dirty="0">
                <a:latin typeface="Monotype Corsiva" panose="03010101010201010101" pitchFamily="66" charset="0"/>
              </a:rPr>
              <a:t>W komorze, w której się znaleźliście, coś naprawdę źle pachnie. Szybko orientujecie się, że całe pomieszczenie wypełnione jest wybuchowym gazem.</a:t>
            </a:r>
            <a:endParaRPr lang="en-US" sz="1400" dirty="0">
              <a:latin typeface="Monotype Corsiva" panose="03010101010201010101" pitchFamily="66" charset="0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4220" y="1894664"/>
            <a:ext cx="1333499" cy="1510261"/>
          </a:xfrm>
        </p:spPr>
        <p:txBody>
          <a:bodyPr>
            <a:noAutofit/>
          </a:bodyPr>
          <a:lstStyle/>
          <a:p>
            <a:r>
              <a:rPr lang="pl-PL" sz="1200" dirty="0">
                <a:latin typeface="Monotype Corsiva" panose="03010101010201010101" pitchFamily="66" charset="0"/>
              </a:rPr>
              <a:t>Konstruujecie wiatrak i skutecznie wietrzycie komorę: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4 majsterkowanie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3 grzebanie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3 błotko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2 przepowiednia</a:t>
            </a:r>
            <a:endParaRPr lang="en-US" sz="1200" b="1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333500" y="1893110"/>
            <a:ext cx="1173077" cy="1768571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ctr" defTabSz="266730" rtl="0" eaLnBrk="1" latinLnBrk="0" hangingPunct="1">
              <a:lnSpc>
                <a:spcPct val="90000"/>
              </a:lnSpc>
              <a:spcBef>
                <a:spcPts val="292"/>
              </a:spcBef>
              <a:buFont typeface="Arial" panose="020B0604020202020204" pitchFamily="34" charset="0"/>
              <a:buNone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3365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8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66730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0009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346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6682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0019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33557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66922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1200" dirty="0">
                <a:latin typeface="Monotype Corsiva" panose="03010101010201010101" pitchFamily="66" charset="0"/>
              </a:rPr>
              <a:t>Starannie pokrywacie się wilgotnym błotkiem, aby nie wykrzesać przypadkiem iskry: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5 błotko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4 spokój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3 dociekliwość</a:t>
            </a:r>
            <a:endParaRPr lang="en-US" sz="1200" b="1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AE000B77-7F51-42E8-8AED-ECD1DE3CF611}"/>
              </a:ext>
            </a:extLst>
          </p:cNvPr>
          <p:cNvSpPr/>
          <p:nvPr/>
        </p:nvSpPr>
        <p:spPr>
          <a:xfrm>
            <a:off x="2233552" y="3419475"/>
            <a:ext cx="482600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VII-1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43593499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3429" y="355204"/>
            <a:ext cx="2340142" cy="1410966"/>
          </a:xfrm>
        </p:spPr>
        <p:txBody>
          <a:bodyPr anchor="ctr">
            <a:noAutofit/>
          </a:bodyPr>
          <a:lstStyle/>
          <a:p>
            <a:r>
              <a:rPr lang="pl-PL" sz="1400" dirty="0">
                <a:latin typeface="Monotype Corsiva" panose="03010101010201010101" pitchFamily="66" charset="0"/>
              </a:rPr>
              <a:t>Korytarzami niesie się szczekanie i zapach topionej magmy. Nie musicie długo czekać, by przekonać się, że to stadko </a:t>
            </a:r>
            <a:r>
              <a:rPr lang="pl-PL" sz="1400" dirty="0" err="1">
                <a:latin typeface="Monotype Corsiva" panose="03010101010201010101" pitchFamily="66" charset="0"/>
              </a:rPr>
              <a:t>lawopsów</a:t>
            </a:r>
            <a:r>
              <a:rPr lang="pl-PL" sz="1400" dirty="0">
                <a:latin typeface="Monotype Corsiva" panose="03010101010201010101" pitchFamily="66" charset="0"/>
              </a:rPr>
              <a:t> stojących na Waszej drodze.</a:t>
            </a:r>
            <a:endParaRPr lang="en-US" sz="1400" dirty="0">
              <a:latin typeface="Monotype Corsiva" panose="03010101010201010101" pitchFamily="66" charset="0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5596" y="1893887"/>
            <a:ext cx="1187904" cy="1410966"/>
          </a:xfrm>
        </p:spPr>
        <p:txBody>
          <a:bodyPr>
            <a:normAutofit/>
          </a:bodyPr>
          <a:lstStyle/>
          <a:p>
            <a:r>
              <a:rPr lang="pl-PL" sz="1200" dirty="0">
                <a:latin typeface="Monotype Corsiva" panose="03010101010201010101" pitchFamily="66" charset="0"/>
              </a:rPr>
              <a:t>Przepędźcie je: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5 wybuchowy gaz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4 grzebnie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2 majsterkowanie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2 dociekliwość</a:t>
            </a:r>
            <a:endParaRPr lang="en-US" sz="1200" b="1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315667" y="1893887"/>
            <a:ext cx="1187904" cy="14666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266730" rtl="0" eaLnBrk="1" latinLnBrk="0" hangingPunct="1">
              <a:lnSpc>
                <a:spcPct val="90000"/>
              </a:lnSpc>
              <a:spcBef>
                <a:spcPts val="292"/>
              </a:spcBef>
              <a:buFont typeface="Arial" panose="020B0604020202020204" pitchFamily="34" charset="0"/>
              <a:buNone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3365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8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66730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0009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346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6682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0019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33557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66922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1200" dirty="0">
                <a:latin typeface="Monotype Corsiva" panose="03010101010201010101" pitchFamily="66" charset="0"/>
              </a:rPr>
              <a:t>Oswójcie je: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5 magiczny kamień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4 spokój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3 błotko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1 przepowiednia</a:t>
            </a:r>
            <a:endParaRPr lang="en-US" sz="1200" b="1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60A29535-E337-4802-8B56-10842DCB256B}"/>
              </a:ext>
            </a:extLst>
          </p:cNvPr>
          <p:cNvSpPr/>
          <p:nvPr/>
        </p:nvSpPr>
        <p:spPr>
          <a:xfrm>
            <a:off x="2165684" y="3419475"/>
            <a:ext cx="55046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VII-10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18687237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274047"/>
            <a:ext cx="2667000" cy="1318707"/>
          </a:xfrm>
        </p:spPr>
        <p:txBody>
          <a:bodyPr anchor="ctr">
            <a:noAutofit/>
          </a:bodyPr>
          <a:lstStyle/>
          <a:p>
            <a:r>
              <a:rPr lang="pl-PL" sz="1400" dirty="0">
                <a:latin typeface="Monotype Corsiva" panose="03010101010201010101" pitchFamily="66" charset="0"/>
              </a:rPr>
              <a:t>Wychodzicie zza rogu i omal nie wpadacie do głębokiej przepaści.</a:t>
            </a:r>
            <a:endParaRPr lang="en-US" sz="1400" dirty="0">
              <a:latin typeface="Monotype Corsiva" panose="03010101010201010101" pitchFamily="66" charset="0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9554" y="1899160"/>
            <a:ext cx="1264104" cy="1410966"/>
          </a:xfrm>
        </p:spPr>
        <p:txBody>
          <a:bodyPr>
            <a:normAutofit lnSpcReduction="10000"/>
          </a:bodyPr>
          <a:lstStyle/>
          <a:p>
            <a:r>
              <a:rPr lang="pl-PL" sz="1200" dirty="0">
                <a:latin typeface="Monotype Corsiva" panose="03010101010201010101" pitchFamily="66" charset="0"/>
              </a:rPr>
              <a:t>Ostrożnie przechodzicie po wąskich skalnych półkach przy samej ścianie tunelu: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6 spokój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5 wspinanie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2 dociekliwość</a:t>
            </a:r>
            <a:endParaRPr lang="en-US" sz="1200" b="1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333500" y="1899160"/>
            <a:ext cx="1203946" cy="14666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266730" rtl="0" eaLnBrk="1" latinLnBrk="0" hangingPunct="1">
              <a:lnSpc>
                <a:spcPct val="90000"/>
              </a:lnSpc>
              <a:spcBef>
                <a:spcPts val="292"/>
              </a:spcBef>
              <a:buFont typeface="Arial" panose="020B0604020202020204" pitchFamily="34" charset="0"/>
              <a:buNone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3365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8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66730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0009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346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6682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0019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33557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66922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1200" dirty="0">
                <a:latin typeface="Monotype Corsiva" panose="03010101010201010101" pitchFamily="66" charset="0"/>
              </a:rPr>
              <a:t>Przerzucacie przez przepaść mostek: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5 majsterkowanie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3 błotko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3 magiczny kamień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2 wybuchowy gaz</a:t>
            </a:r>
            <a:endParaRPr lang="en-US" sz="1200" b="1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F544DB84-4595-496C-BE92-607ED3B04253}"/>
              </a:ext>
            </a:extLst>
          </p:cNvPr>
          <p:cNvSpPr/>
          <p:nvPr/>
        </p:nvSpPr>
        <p:spPr>
          <a:xfrm>
            <a:off x="2165684" y="3419475"/>
            <a:ext cx="55046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VII-11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19857447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445" y="355204"/>
            <a:ext cx="2328110" cy="1318707"/>
          </a:xfrm>
        </p:spPr>
        <p:txBody>
          <a:bodyPr anchor="ctr">
            <a:noAutofit/>
          </a:bodyPr>
          <a:lstStyle/>
          <a:p>
            <a:r>
              <a:rPr lang="pl-PL" sz="1200" dirty="0">
                <a:latin typeface="Monotype Corsiva" panose="03010101010201010101" pitchFamily="66" charset="0"/>
              </a:rPr>
              <a:t>Śmiało podążacie prostym,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jasnym tunelem, gdy nagle na coś wpadacie. Nic nie widzicie, więc próbujecie znowu… i znowu odbijacie się od niewidzialnej ściany. Ewidentnie trafiliście na jedną z magicznych zapór.</a:t>
            </a:r>
            <a:endParaRPr lang="en-US" sz="1200" dirty="0">
              <a:latin typeface="Monotype Corsiva" panose="03010101010201010101" pitchFamily="66" charset="0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69445" y="1893887"/>
            <a:ext cx="1187904" cy="1410966"/>
          </a:xfrm>
        </p:spPr>
        <p:txBody>
          <a:bodyPr>
            <a:normAutofit/>
          </a:bodyPr>
          <a:lstStyle/>
          <a:p>
            <a:r>
              <a:rPr lang="pl-PL" sz="1200" dirty="0">
                <a:latin typeface="Monotype Corsiva" panose="03010101010201010101" pitchFamily="66" charset="0"/>
              </a:rPr>
              <a:t>Rozbrajacie zaporę: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6 magiczny kamień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4 majsterkowanie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3 dociekliwość</a:t>
            </a:r>
            <a:endParaRPr lang="en-US" sz="1200" b="1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309651" y="1893887"/>
            <a:ext cx="1187904" cy="14666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266730" rtl="0" eaLnBrk="1" latinLnBrk="0" hangingPunct="1">
              <a:lnSpc>
                <a:spcPct val="90000"/>
              </a:lnSpc>
              <a:spcBef>
                <a:spcPts val="292"/>
              </a:spcBef>
              <a:buFont typeface="Arial" panose="020B0604020202020204" pitchFamily="34" charset="0"/>
              <a:buNone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3365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8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66730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0009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346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6682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0019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33557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66922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1200" dirty="0">
                <a:latin typeface="Monotype Corsiva" panose="03010101010201010101" pitchFamily="66" charset="0"/>
              </a:rPr>
              <a:t>Tworzycie alternatywny korytarz: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5 grzebanie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4 majsterkowanie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3 wybuchowy gaz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1 błotko</a:t>
            </a:r>
            <a:endParaRPr lang="en-US" sz="1200" b="1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D6C621FC-C68A-4F51-8769-24BAF6A943B6}"/>
              </a:ext>
            </a:extLst>
          </p:cNvPr>
          <p:cNvSpPr/>
          <p:nvPr/>
        </p:nvSpPr>
        <p:spPr>
          <a:xfrm>
            <a:off x="2165684" y="3419475"/>
            <a:ext cx="55046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VII-12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91213036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0025" y="337155"/>
            <a:ext cx="2266950" cy="1318707"/>
          </a:xfrm>
        </p:spPr>
        <p:txBody>
          <a:bodyPr anchor="ctr">
            <a:normAutofit/>
          </a:bodyPr>
          <a:lstStyle/>
          <a:p>
            <a:r>
              <a:rPr lang="pl-PL" dirty="0">
                <a:latin typeface="Monotype Corsiva" panose="03010101010201010101" pitchFamily="66" charset="0"/>
              </a:rPr>
              <a:t>Świecący pył oblepia ściany korytarza.</a:t>
            </a:r>
            <a:br>
              <a:rPr lang="pl-PL" dirty="0">
                <a:latin typeface="Monotype Corsiva" panose="03010101010201010101" pitchFamily="66" charset="0"/>
              </a:rPr>
            </a:br>
            <a:r>
              <a:rPr lang="pl-PL" dirty="0">
                <a:latin typeface="Monotype Corsiva" panose="03010101010201010101" pitchFamily="66" charset="0"/>
              </a:rPr>
              <a:t>Co to może być?</a:t>
            </a:r>
            <a:endParaRPr lang="en-US" dirty="0">
              <a:latin typeface="Monotype Corsiva" panose="03010101010201010101" pitchFamily="66" charset="0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8205" y="1893887"/>
            <a:ext cx="1333500" cy="1466660"/>
          </a:xfrm>
        </p:spPr>
        <p:txBody>
          <a:bodyPr>
            <a:normAutofit/>
          </a:bodyPr>
          <a:lstStyle/>
          <a:p>
            <a:r>
              <a:rPr lang="pl-PL" sz="1200" dirty="0">
                <a:latin typeface="Monotype Corsiva" panose="03010101010201010101" pitchFamily="66" charset="0"/>
              </a:rPr>
              <a:t>Zbierzmy go tyle, ile uda nam się unieść; na pewno do czegoś się przyda: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6 majsterkowanie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4 grzebanie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3 przepowiednia</a:t>
            </a:r>
            <a:endParaRPr lang="en-US" sz="1200" b="1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333500" y="1893887"/>
            <a:ext cx="1133475" cy="14666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266730" rtl="0" eaLnBrk="1" latinLnBrk="0" hangingPunct="1">
              <a:lnSpc>
                <a:spcPct val="90000"/>
              </a:lnSpc>
              <a:spcBef>
                <a:spcPts val="292"/>
              </a:spcBef>
              <a:buFont typeface="Arial" panose="020B0604020202020204" pitchFamily="34" charset="0"/>
              <a:buNone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3365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8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66730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0009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346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6682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0019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33557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66922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1200" dirty="0">
                <a:latin typeface="Monotype Corsiva" panose="03010101010201010101" pitchFamily="66" charset="0"/>
              </a:rPr>
              <a:t>Niczego nie dotykajcie, to może być trucizna: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6 spokój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4 błotko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3 dociekliwość</a:t>
            </a:r>
            <a:endParaRPr lang="en-US" sz="1200" b="1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99149497-161B-42D8-BA1B-8DB5286402FF}"/>
              </a:ext>
            </a:extLst>
          </p:cNvPr>
          <p:cNvSpPr/>
          <p:nvPr/>
        </p:nvSpPr>
        <p:spPr>
          <a:xfrm>
            <a:off x="2165684" y="3419475"/>
            <a:ext cx="55046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VII-13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04869152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2426" y="307077"/>
            <a:ext cx="2364206" cy="1466661"/>
          </a:xfrm>
        </p:spPr>
        <p:txBody>
          <a:bodyPr anchor="ctr">
            <a:noAutofit/>
          </a:bodyPr>
          <a:lstStyle/>
          <a:p>
            <a:r>
              <a:rPr lang="pl-PL" sz="1200" dirty="0">
                <a:latin typeface="Monotype Corsiva" panose="03010101010201010101" pitchFamily="66" charset="0"/>
              </a:rPr>
              <a:t>Stajesz na płytce, która delikatnie zapada się pod Twoim ciężarem. Rozpoczyna to serię dziwnych, mechanicznych odgłosów i zanim zdążysz powiedzieć “pułapka” cały korytarz zaczyna roić się od wirujących ostrzy.</a:t>
            </a:r>
            <a:endParaRPr lang="en-US" sz="1200" dirty="0">
              <a:latin typeface="Monotype Corsiva" panose="03010101010201010101" pitchFamily="66" charset="0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62426" y="1893887"/>
            <a:ext cx="1187904" cy="1410966"/>
          </a:xfrm>
        </p:spPr>
        <p:txBody>
          <a:bodyPr>
            <a:normAutofit/>
          </a:bodyPr>
          <a:lstStyle/>
          <a:p>
            <a:r>
              <a:rPr lang="pl-PL" sz="1200" dirty="0">
                <a:latin typeface="Monotype Corsiva" panose="03010101010201010101" pitchFamily="66" charset="0"/>
              </a:rPr>
              <a:t>Szybko zagrzebcie się w ziemi: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5 grzebanie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3 magiczny kamień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3 wspinanie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2 błotko</a:t>
            </a:r>
            <a:endParaRPr lang="en-US" sz="1200" b="1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316670" y="1893887"/>
            <a:ext cx="1187904" cy="14666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266730" rtl="0" eaLnBrk="1" latinLnBrk="0" hangingPunct="1">
              <a:lnSpc>
                <a:spcPct val="90000"/>
              </a:lnSpc>
              <a:spcBef>
                <a:spcPts val="292"/>
              </a:spcBef>
              <a:buFont typeface="Arial" panose="020B0604020202020204" pitchFamily="34" charset="0"/>
              <a:buNone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3365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8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66730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0009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346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6682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0019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33557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66922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1200" dirty="0">
                <a:latin typeface="Monotype Corsiva" panose="03010101010201010101" pitchFamily="66" charset="0"/>
              </a:rPr>
              <a:t>Zablokujcie pułapkę: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6 majsterkowanie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4 dociekliwość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3 spokój</a:t>
            </a:r>
            <a:endParaRPr lang="en-US" sz="1200" b="1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BB70779C-932F-4ECB-9AAC-5A4271D548D9}"/>
              </a:ext>
            </a:extLst>
          </p:cNvPr>
          <p:cNvSpPr/>
          <p:nvPr/>
        </p:nvSpPr>
        <p:spPr>
          <a:xfrm>
            <a:off x="2165684" y="3419475"/>
            <a:ext cx="55046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VII-14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96353339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3429" y="397313"/>
            <a:ext cx="2340142" cy="1318707"/>
          </a:xfrm>
        </p:spPr>
        <p:txBody>
          <a:bodyPr anchor="ctr">
            <a:noAutofit/>
          </a:bodyPr>
          <a:lstStyle/>
          <a:p>
            <a:r>
              <a:rPr lang="pl-PL" sz="1400" dirty="0">
                <a:latin typeface="Monotype Corsiva" panose="03010101010201010101" pitchFamily="66" charset="0"/>
              </a:rPr>
              <a:t>Wydaje Wam się, że widzicie światło! Czy to już powierzchnia? Nie, to tylko krewniaczka Świetlanki zażywa kąpieli błotnej. Jest bardzo oburzona Waszym najściem!</a:t>
            </a:r>
            <a:endParaRPr lang="en-US" sz="1400" dirty="0">
              <a:latin typeface="Monotype Corsiva" panose="03010101010201010101" pitchFamily="66" charset="0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63429" y="1893887"/>
            <a:ext cx="1187904" cy="1410966"/>
          </a:xfrm>
        </p:spPr>
        <p:txBody>
          <a:bodyPr>
            <a:normAutofit lnSpcReduction="10000"/>
          </a:bodyPr>
          <a:lstStyle/>
          <a:p>
            <a:r>
              <a:rPr lang="pl-PL" sz="1200" dirty="0">
                <a:latin typeface="Monotype Corsiva" panose="03010101010201010101" pitchFamily="66" charset="0"/>
              </a:rPr>
              <a:t>Zasłaniacie oczy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i wycofujecie się po omacku: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6 błotko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3 majsterkowanie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2 dociekliwość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2 magiczny kamień</a:t>
            </a:r>
            <a:endParaRPr lang="en-US" sz="1200" b="1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285374" y="1893887"/>
            <a:ext cx="1265321" cy="14666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266730" rtl="0" eaLnBrk="1" latinLnBrk="0" hangingPunct="1">
              <a:lnSpc>
                <a:spcPct val="90000"/>
              </a:lnSpc>
              <a:spcBef>
                <a:spcPts val="292"/>
              </a:spcBef>
              <a:buFont typeface="Arial" panose="020B0604020202020204" pitchFamily="34" charset="0"/>
              <a:buNone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3365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8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66730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0009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346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6682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0019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33557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66922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1200" dirty="0">
                <a:latin typeface="Monotype Corsiva" panose="03010101010201010101" pitchFamily="66" charset="0"/>
              </a:rPr>
              <a:t>Porażeni wstydem czym prędzej wybiegacie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z komory: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6 wspinanie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3 spokój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2 grzebanie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2 wybuchowy gaz</a:t>
            </a:r>
            <a:endParaRPr lang="en-US" sz="1200" b="1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4FBF69AA-0652-4F8D-9189-278A2B3609FB}"/>
              </a:ext>
            </a:extLst>
          </p:cNvPr>
          <p:cNvSpPr/>
          <p:nvPr/>
        </p:nvSpPr>
        <p:spPr>
          <a:xfrm>
            <a:off x="2165684" y="3419475"/>
            <a:ext cx="55046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VII-15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1267339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90499" y="367235"/>
            <a:ext cx="2286001" cy="1318707"/>
          </a:xfrm>
        </p:spPr>
        <p:txBody>
          <a:bodyPr anchor="ctr">
            <a:noAutofit/>
          </a:bodyPr>
          <a:lstStyle/>
          <a:p>
            <a:r>
              <a:rPr lang="pl-PL" sz="1550" dirty="0">
                <a:latin typeface="Monotype Corsiva" panose="03010101010201010101" pitchFamily="66" charset="0"/>
              </a:rPr>
              <a:t>Na Waszej drodze staje pajęczak</a:t>
            </a:r>
            <a:br>
              <a:rPr lang="pl-PL" sz="1550" dirty="0">
                <a:latin typeface="Monotype Corsiva" panose="03010101010201010101" pitchFamily="66" charset="0"/>
              </a:rPr>
            </a:br>
            <a:r>
              <a:rPr lang="pl-PL" sz="1550" dirty="0">
                <a:latin typeface="Monotype Corsiva" panose="03010101010201010101" pitchFamily="66" charset="0"/>
              </a:rPr>
              <a:t>i celuje w Was swoimi </a:t>
            </a:r>
            <a:r>
              <a:rPr lang="pl-PL" sz="1550" dirty="0" err="1">
                <a:latin typeface="Monotype Corsiva" panose="03010101010201010101" pitchFamily="66" charset="0"/>
              </a:rPr>
              <a:t>sieciówkami</a:t>
            </a:r>
            <a:r>
              <a:rPr lang="pl-PL" sz="1550" dirty="0">
                <a:latin typeface="Monotype Corsiva" panose="03010101010201010101" pitchFamily="66" charset="0"/>
              </a:rPr>
              <a:t>!</a:t>
            </a:r>
            <a:endParaRPr lang="en-US" sz="1550" dirty="0">
              <a:latin typeface="Monotype Corsiva" panose="03010101010201010101" pitchFamily="66" charset="0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9475" y="1890870"/>
            <a:ext cx="1187904" cy="1528927"/>
          </a:xfrm>
        </p:spPr>
        <p:txBody>
          <a:bodyPr>
            <a:normAutofit/>
          </a:bodyPr>
          <a:lstStyle/>
          <a:p>
            <a:r>
              <a:rPr lang="pl-PL" sz="1200" dirty="0">
                <a:latin typeface="Monotype Corsiva" panose="03010101010201010101" pitchFamily="66" charset="0"/>
              </a:rPr>
              <a:t>Rozpalacie dymną mieszankę, aby wykurzyć pajęczaka: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6 magiczny kamień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4 gaz wybuchowy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3 majsterkowanie</a:t>
            </a:r>
            <a:endParaRPr lang="en-US" sz="1200" b="1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333499" y="1890870"/>
            <a:ext cx="1187904" cy="14666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266730" rtl="0" eaLnBrk="1" latinLnBrk="0" hangingPunct="1">
              <a:lnSpc>
                <a:spcPct val="90000"/>
              </a:lnSpc>
              <a:spcBef>
                <a:spcPts val="292"/>
              </a:spcBef>
              <a:buFont typeface="Arial" panose="020B0604020202020204" pitchFamily="34" charset="0"/>
              <a:buNone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3365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8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66730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0009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346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6682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0019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33557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66922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1200" dirty="0">
                <a:latin typeface="Monotype Corsiva" panose="03010101010201010101" pitchFamily="66" charset="0"/>
              </a:rPr>
              <a:t>Padacie na ziemię i uciekacie miedzy nogami pajęczaka: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6 wspinanie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4 spokój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3 błotko</a:t>
            </a:r>
            <a:endParaRPr lang="en-US" sz="1200" b="1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57C4F386-4D39-4384-A898-853C6127BD0C}"/>
              </a:ext>
            </a:extLst>
          </p:cNvPr>
          <p:cNvSpPr/>
          <p:nvPr/>
        </p:nvSpPr>
        <p:spPr>
          <a:xfrm>
            <a:off x="2165684" y="3419475"/>
            <a:ext cx="55046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VII-16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04469210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274047"/>
            <a:ext cx="2667000" cy="1318707"/>
          </a:xfrm>
        </p:spPr>
        <p:txBody>
          <a:bodyPr anchor="ctr">
            <a:noAutofit/>
          </a:bodyPr>
          <a:lstStyle/>
          <a:p>
            <a:r>
              <a:rPr lang="pl-PL" sz="1550" dirty="0">
                <a:latin typeface="Monotype Corsiva" panose="03010101010201010101" pitchFamily="66" charset="0"/>
              </a:rPr>
              <a:t>Trafiliście do wielkiego, opuszczonego bunkra.</a:t>
            </a:r>
            <a:endParaRPr lang="en-US" sz="1550" dirty="0">
              <a:latin typeface="Monotype Corsiva" panose="03010101010201010101" pitchFamily="66" charset="0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5596" y="1893887"/>
            <a:ext cx="1187904" cy="1410966"/>
          </a:xfrm>
        </p:spPr>
        <p:txBody>
          <a:bodyPr>
            <a:normAutofit lnSpcReduction="10000"/>
          </a:bodyPr>
          <a:lstStyle/>
          <a:p>
            <a:r>
              <a:rPr lang="pl-PL" sz="1200" dirty="0">
                <a:latin typeface="Monotype Corsiva" panose="03010101010201010101" pitchFamily="66" charset="0"/>
              </a:rPr>
              <a:t>Przeszukajcie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i wyzbierajcie wszystkie pozostawione resztki: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6 dociekliwość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4 majsterkowanie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4 spokój</a:t>
            </a:r>
            <a:endParaRPr lang="en-US" sz="1200" b="1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333500" y="1893887"/>
            <a:ext cx="1187904" cy="14666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266730" rtl="0" eaLnBrk="1" latinLnBrk="0" hangingPunct="1">
              <a:lnSpc>
                <a:spcPct val="90000"/>
              </a:lnSpc>
              <a:spcBef>
                <a:spcPts val="292"/>
              </a:spcBef>
              <a:buFont typeface="Arial" panose="020B0604020202020204" pitchFamily="34" charset="0"/>
              <a:buNone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3365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8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66730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0009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346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6682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0019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33557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66922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1200" dirty="0">
                <a:latin typeface="Monotype Corsiva" panose="03010101010201010101" pitchFamily="66" charset="0"/>
              </a:rPr>
              <a:t>Pobawcie się echem: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5 magiczny kamień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4 błotko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3 przepowiednia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2 gaz wybuchowy</a:t>
            </a:r>
            <a:endParaRPr lang="en-US" sz="1200" b="1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76F1FB7A-E7F3-463F-8CEC-8FDE9A65638F}"/>
              </a:ext>
            </a:extLst>
          </p:cNvPr>
          <p:cNvSpPr/>
          <p:nvPr/>
        </p:nvSpPr>
        <p:spPr>
          <a:xfrm>
            <a:off x="2165684" y="3419475"/>
            <a:ext cx="55046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VII-17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87410495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6436" y="373251"/>
            <a:ext cx="2334127" cy="1318707"/>
          </a:xfrm>
        </p:spPr>
        <p:txBody>
          <a:bodyPr anchor="ctr">
            <a:noAutofit/>
          </a:bodyPr>
          <a:lstStyle/>
          <a:p>
            <a:r>
              <a:rPr lang="pl-PL" sz="1550" dirty="0">
                <a:latin typeface="Monotype Corsiva" panose="03010101010201010101" pitchFamily="66" charset="0"/>
              </a:rPr>
              <a:t>Korytarz przesłaniają nagle kłęby gorącej pary. Gdzieś</a:t>
            </a:r>
            <a:br>
              <a:rPr lang="pl-PL" sz="1550" dirty="0">
                <a:latin typeface="Monotype Corsiva" panose="03010101010201010101" pitchFamily="66" charset="0"/>
              </a:rPr>
            </a:br>
            <a:r>
              <a:rPr lang="pl-PL" sz="1550" dirty="0">
                <a:latin typeface="Monotype Corsiva" panose="03010101010201010101" pitchFamily="66" charset="0"/>
              </a:rPr>
              <a:t>w pobliżu przeciekająca</a:t>
            </a:r>
            <a:br>
              <a:rPr lang="pl-PL" sz="1550" dirty="0">
                <a:latin typeface="Monotype Corsiva" panose="03010101010201010101" pitchFamily="66" charset="0"/>
              </a:rPr>
            </a:br>
            <a:r>
              <a:rPr lang="pl-PL" sz="1550" dirty="0">
                <a:latin typeface="Monotype Corsiva" panose="03010101010201010101" pitchFamily="66" charset="0"/>
              </a:rPr>
              <a:t>z powierzchni woda zaczęła zalewać gorącą lawę.</a:t>
            </a:r>
            <a:endParaRPr lang="en-US" sz="1550" dirty="0">
              <a:latin typeface="Monotype Corsiva" panose="03010101010201010101" pitchFamily="66" charset="0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66436" y="1893887"/>
            <a:ext cx="1187904" cy="1594209"/>
          </a:xfrm>
        </p:spPr>
        <p:txBody>
          <a:bodyPr>
            <a:normAutofit lnSpcReduction="10000"/>
          </a:bodyPr>
          <a:lstStyle/>
          <a:p>
            <a:r>
              <a:rPr lang="pl-PL" sz="1200" dirty="0">
                <a:latin typeface="Monotype Corsiva" panose="03010101010201010101" pitchFamily="66" charset="0"/>
              </a:rPr>
              <a:t>Czym prędzej przebijcie się na ślepo przez gorącą parę: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5 spokój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4 magiczny kamień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3 wspinanie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2błotko</a:t>
            </a:r>
            <a:endParaRPr lang="en-US" sz="1200" b="1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312659" y="1893887"/>
            <a:ext cx="1187904" cy="16404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266730" rtl="0" eaLnBrk="1" latinLnBrk="0" hangingPunct="1">
              <a:lnSpc>
                <a:spcPct val="90000"/>
              </a:lnSpc>
              <a:spcBef>
                <a:spcPts val="292"/>
              </a:spcBef>
              <a:buFont typeface="Arial" panose="020B0604020202020204" pitchFamily="34" charset="0"/>
              <a:buNone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3365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8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66730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0009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346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6682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0019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33557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66922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1200" dirty="0">
                <a:latin typeface="Monotype Corsiva" panose="03010101010201010101" pitchFamily="66" charset="0"/>
              </a:rPr>
              <a:t>Zróbcie przeciąg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i wywietrzcie parę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z korytarza: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5 majsterkowanie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4 wybuchowy gaz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3 przepowiednia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2 dociekliwość</a:t>
            </a:r>
            <a:endParaRPr lang="en-US" sz="1200" b="1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E80EBB3D-CEB8-4E90-B396-E439DAC943BD}"/>
              </a:ext>
            </a:extLst>
          </p:cNvPr>
          <p:cNvSpPr/>
          <p:nvPr/>
        </p:nvSpPr>
        <p:spPr>
          <a:xfrm>
            <a:off x="2165684" y="3419475"/>
            <a:ext cx="55046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VII-18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22795019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274047"/>
            <a:ext cx="2667000" cy="1318707"/>
          </a:xfrm>
        </p:spPr>
        <p:txBody>
          <a:bodyPr anchor="ctr">
            <a:noAutofit/>
          </a:bodyPr>
          <a:lstStyle/>
          <a:p>
            <a:r>
              <a:rPr lang="pl-PL" sz="1550" dirty="0">
                <a:latin typeface="Monotype Corsiva" panose="03010101010201010101" pitchFamily="66" charset="0"/>
              </a:rPr>
              <a:t>W Waszą stronę pędzi błotna lawina!</a:t>
            </a:r>
            <a:endParaRPr lang="en-US" sz="1550" dirty="0">
              <a:latin typeface="Monotype Corsiva" panose="03010101010201010101" pitchFamily="66" charset="0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5596" y="1893887"/>
            <a:ext cx="1187904" cy="1410966"/>
          </a:xfrm>
        </p:spPr>
        <p:txBody>
          <a:bodyPr>
            <a:normAutofit/>
          </a:bodyPr>
          <a:lstStyle/>
          <a:p>
            <a:r>
              <a:rPr lang="pl-PL" sz="1200" dirty="0">
                <a:latin typeface="Monotype Corsiva" panose="03010101010201010101" pitchFamily="66" charset="0"/>
              </a:rPr>
              <a:t>Uciekacie: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6 magiczny kamień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3 gaz wybuchowy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3 wspinanie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2 błotko</a:t>
            </a:r>
            <a:endParaRPr lang="en-US" sz="1200" b="1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255295" y="1893887"/>
            <a:ext cx="1333500" cy="14666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266730" rtl="0" eaLnBrk="1" latinLnBrk="0" hangingPunct="1">
              <a:lnSpc>
                <a:spcPct val="90000"/>
              </a:lnSpc>
              <a:spcBef>
                <a:spcPts val="292"/>
              </a:spcBef>
              <a:buFont typeface="Arial" panose="020B0604020202020204" pitchFamily="34" charset="0"/>
              <a:buNone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3365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8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66730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0009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346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6682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0019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33557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66922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1200" dirty="0">
                <a:latin typeface="Monotype Corsiva" panose="03010101010201010101" pitchFamily="66" charset="0"/>
              </a:rPr>
              <a:t>Wykuwacie prowizoryczny schron: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6 gaz wybuchowy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4 majsterkowanie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4 grzebanie</a:t>
            </a:r>
            <a:endParaRPr lang="en-US" sz="1200" b="1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3CF6F60F-7A4B-491A-B8BC-981A4E86A966}"/>
              </a:ext>
            </a:extLst>
          </p:cNvPr>
          <p:cNvSpPr/>
          <p:nvPr/>
        </p:nvSpPr>
        <p:spPr>
          <a:xfrm>
            <a:off x="2165684" y="3419475"/>
            <a:ext cx="55046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VII-19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6388057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0025" y="409345"/>
            <a:ext cx="2266950" cy="1318707"/>
          </a:xfrm>
        </p:spPr>
        <p:txBody>
          <a:bodyPr anchor="ctr">
            <a:normAutofit/>
          </a:bodyPr>
          <a:lstStyle/>
          <a:p>
            <a:r>
              <a:rPr lang="pl-PL" sz="1600" dirty="0">
                <a:latin typeface="Monotype Corsiva" panose="03010101010201010101" pitchFamily="66" charset="0"/>
              </a:rPr>
              <a:t>Ostatnie przygody spowodowały, że Wasze kilofy i łopaty są mocno zużyte, potrzebujecie nowych.</a:t>
            </a:r>
            <a:endParaRPr lang="en-US" sz="1600" dirty="0">
              <a:latin typeface="Monotype Corsiva" panose="03010101010201010101" pitchFamily="66" charset="0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5596" y="1905175"/>
            <a:ext cx="1187904" cy="1410966"/>
          </a:xfrm>
        </p:spPr>
        <p:txBody>
          <a:bodyPr>
            <a:normAutofit/>
          </a:bodyPr>
          <a:lstStyle/>
          <a:p>
            <a:r>
              <a:rPr lang="pl-PL" sz="1200" dirty="0">
                <a:latin typeface="Monotype Corsiva" panose="03010101010201010101" pitchFamily="66" charset="0"/>
              </a:rPr>
              <a:t>Zmajstrujcie je: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5 majsterkowanie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4 błotko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3 dociekliwość</a:t>
            </a:r>
            <a:endParaRPr lang="en-US" sz="1200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363436" y="1905175"/>
            <a:ext cx="1157968" cy="14666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266730" rtl="0" eaLnBrk="1" latinLnBrk="0" hangingPunct="1">
              <a:lnSpc>
                <a:spcPct val="90000"/>
              </a:lnSpc>
              <a:spcBef>
                <a:spcPts val="292"/>
              </a:spcBef>
              <a:buFont typeface="Arial" panose="020B0604020202020204" pitchFamily="34" charset="0"/>
              <a:buNone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3365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8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66730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0009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346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6682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0019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33557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66922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1200" dirty="0">
                <a:latin typeface="Monotype Corsiva" panose="03010101010201010101" pitchFamily="66" charset="0"/>
              </a:rPr>
              <a:t>Wykupcie nowe: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4 magiczny kamień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3 grzebanie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3 spokój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2 wspinanie</a:t>
            </a: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26779935-1856-43E0-99D8-F5ED8D08D7F8}"/>
              </a:ext>
            </a:extLst>
          </p:cNvPr>
          <p:cNvSpPr/>
          <p:nvPr/>
        </p:nvSpPr>
        <p:spPr>
          <a:xfrm>
            <a:off x="2233552" y="3419475"/>
            <a:ext cx="482600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VII-2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68491448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8363" y="127549"/>
            <a:ext cx="2394284" cy="1781605"/>
          </a:xfrm>
        </p:spPr>
        <p:txBody>
          <a:bodyPr anchor="ctr">
            <a:noAutofit/>
          </a:bodyPr>
          <a:lstStyle/>
          <a:p>
            <a:r>
              <a:rPr lang="pl-PL" sz="1500" dirty="0">
                <a:latin typeface="Monotype Corsiva" panose="03010101010201010101" pitchFamily="66" charset="0"/>
              </a:rPr>
              <a:t>Korytarzami niesie się złośliwy chichot. To znak, że trafiliście na teren zamieszkały przez gnomy - stworzenia znane ze swojej złośliwości.</a:t>
            </a:r>
            <a:endParaRPr lang="en-US" sz="1500" dirty="0">
              <a:latin typeface="Monotype Corsiva" panose="03010101010201010101" pitchFamily="66" charset="0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5596" y="1893887"/>
            <a:ext cx="1187904" cy="1466661"/>
          </a:xfrm>
        </p:spPr>
        <p:txBody>
          <a:bodyPr>
            <a:normAutofit/>
          </a:bodyPr>
          <a:lstStyle/>
          <a:p>
            <a:r>
              <a:rPr lang="pl-PL" sz="1200" dirty="0">
                <a:latin typeface="Monotype Corsiva" panose="03010101010201010101" pitchFamily="66" charset="0"/>
              </a:rPr>
              <a:t>Wystraszcie gnomy, tak by nie wchodziły Wam w drogę: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6 wybuchowy gaz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4 wspinanie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4 błotko</a:t>
            </a:r>
            <a:endParaRPr lang="pl-PL" sz="1200" b="1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322257" y="1893887"/>
            <a:ext cx="1199147" cy="16463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266730" rtl="0" eaLnBrk="1" latinLnBrk="0" hangingPunct="1">
              <a:lnSpc>
                <a:spcPct val="90000"/>
              </a:lnSpc>
              <a:spcBef>
                <a:spcPts val="292"/>
              </a:spcBef>
              <a:buFont typeface="Arial" panose="020B0604020202020204" pitchFamily="34" charset="0"/>
              <a:buNone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3365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8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66730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0009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346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6682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0019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33557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66922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1200" dirty="0">
                <a:latin typeface="Monotype Corsiva" panose="03010101010201010101" pitchFamily="66" charset="0"/>
              </a:rPr>
              <a:t>Odwróćcie ich uwagę naprędce zmajstrowanymi świecidełkami: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6 majsterkowanie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4 magiczny kamień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4 spokój</a:t>
            </a:r>
            <a:endParaRPr lang="en-US" sz="1200" b="1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6D592C48-F291-442B-8D23-86C949DA2F94}"/>
              </a:ext>
            </a:extLst>
          </p:cNvPr>
          <p:cNvSpPr/>
          <p:nvPr/>
        </p:nvSpPr>
        <p:spPr>
          <a:xfrm>
            <a:off x="2165684" y="3419475"/>
            <a:ext cx="55046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VII-20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36704976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4484" y="391298"/>
            <a:ext cx="2298031" cy="1318707"/>
          </a:xfrm>
        </p:spPr>
        <p:txBody>
          <a:bodyPr anchor="ctr">
            <a:noAutofit/>
          </a:bodyPr>
          <a:lstStyle/>
          <a:p>
            <a:r>
              <a:rPr lang="pl-PL" sz="1200" dirty="0">
                <a:latin typeface="Monotype Corsiva" panose="03010101010201010101" pitchFamily="66" charset="0"/>
              </a:rPr>
              <a:t>Zbierająca się w podziemiu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wilgoć spowodowała, że w niektórych szczególnie wysokich komorach zaczęły zbierać się prawdziwe chmury.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A w korytarzu, do którego właśnie trafiliście, rozpętała się istna burza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z piorunami.</a:t>
            </a:r>
            <a:endParaRPr lang="en-US" sz="1200" dirty="0">
              <a:latin typeface="Monotype Corsiva" panose="03010101010201010101" pitchFamily="66" charset="0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5595" y="1893887"/>
            <a:ext cx="1187904" cy="1410966"/>
          </a:xfrm>
        </p:spPr>
        <p:txBody>
          <a:bodyPr>
            <a:normAutofit/>
          </a:bodyPr>
          <a:lstStyle/>
          <a:p>
            <a:r>
              <a:rPr lang="pl-PL" sz="1200" dirty="0">
                <a:latin typeface="Monotype Corsiva" panose="03010101010201010101" pitchFamily="66" charset="0"/>
              </a:rPr>
              <a:t>Przeczekajcie burzę: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5 spokój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4 grzebanie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3 przepowiednia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2 dociekliwość</a:t>
            </a:r>
            <a:endParaRPr lang="en-US" sz="1200" b="1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333499" y="1893887"/>
            <a:ext cx="1187904" cy="14666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266730" rtl="0" eaLnBrk="1" latinLnBrk="0" hangingPunct="1">
              <a:lnSpc>
                <a:spcPct val="90000"/>
              </a:lnSpc>
              <a:spcBef>
                <a:spcPts val="292"/>
              </a:spcBef>
              <a:buFont typeface="Arial" panose="020B0604020202020204" pitchFamily="34" charset="0"/>
              <a:buNone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3365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8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66730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0009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346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6682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0019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33557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66922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1200" dirty="0">
                <a:latin typeface="Monotype Corsiva" panose="03010101010201010101" pitchFamily="66" charset="0"/>
              </a:rPr>
              <a:t>Rozpędźcie chmury: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6 magiczny kamień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3 majsterkowanie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3 przepowiednia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2 wspinanie</a:t>
            </a:r>
            <a:endParaRPr lang="en-US" sz="1200" b="1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493F63FD-ADFA-4286-98DB-2A8199324BAC}"/>
              </a:ext>
            </a:extLst>
          </p:cNvPr>
          <p:cNvSpPr/>
          <p:nvPr/>
        </p:nvSpPr>
        <p:spPr>
          <a:xfrm>
            <a:off x="2165684" y="3419475"/>
            <a:ext cx="55046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VII-21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18305570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0025" y="355203"/>
            <a:ext cx="2266950" cy="1318707"/>
          </a:xfrm>
        </p:spPr>
        <p:txBody>
          <a:bodyPr anchor="ctr">
            <a:normAutofit/>
          </a:bodyPr>
          <a:lstStyle/>
          <a:p>
            <a:r>
              <a:rPr lang="pl-PL" sz="1400" dirty="0">
                <a:latin typeface="Monotype Corsiva" panose="03010101010201010101" pitchFamily="66" charset="0"/>
              </a:rPr>
              <a:t>Trafiacie do komnaty pełnej zielonkawych, lekko fluorescencyjnych grzybów-gumiaków. To najlepsze trampoliny w całym podziemiu!</a:t>
            </a:r>
            <a:endParaRPr lang="en-US" sz="1400" dirty="0">
              <a:latin typeface="Monotype Corsiva" panose="03010101010201010101" pitchFamily="66" charset="0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0237" y="1887128"/>
            <a:ext cx="1333500" cy="1466660"/>
          </a:xfrm>
        </p:spPr>
        <p:txBody>
          <a:bodyPr>
            <a:normAutofit/>
          </a:bodyPr>
          <a:lstStyle/>
          <a:p>
            <a:r>
              <a:rPr lang="pl-PL" sz="1200" dirty="0">
                <a:latin typeface="Monotype Corsiva" panose="03010101010201010101" pitchFamily="66" charset="0"/>
              </a:rPr>
              <a:t>Skaczecie wesoło przez komnatę: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5 majsterkowanie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4 wybuchowy gaz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4 przepowiednia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1 wspinanie</a:t>
            </a:r>
            <a:endParaRPr lang="en-US" sz="1200" b="1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333500" y="1893887"/>
            <a:ext cx="1193132" cy="14666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266730" rtl="0" eaLnBrk="1" latinLnBrk="0" hangingPunct="1">
              <a:lnSpc>
                <a:spcPct val="90000"/>
              </a:lnSpc>
              <a:spcBef>
                <a:spcPts val="292"/>
              </a:spcBef>
              <a:buFont typeface="Arial" panose="020B0604020202020204" pitchFamily="34" charset="0"/>
              <a:buNone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3365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8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66730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0009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346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6682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0019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33557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66922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1200" dirty="0">
                <a:latin typeface="Monotype Corsiva" panose="03010101010201010101" pitchFamily="66" charset="0"/>
              </a:rPr>
              <a:t>Opieracie się pokusie skakania - </a:t>
            </a:r>
            <a:r>
              <a:rPr lang="pl-PL" sz="1200" dirty="0" err="1">
                <a:latin typeface="Monotype Corsiva" panose="03010101010201010101" pitchFamily="66" charset="0"/>
              </a:rPr>
              <a:t>Bodenland</a:t>
            </a:r>
            <a:r>
              <a:rPr lang="pl-PL" sz="1200" dirty="0">
                <a:latin typeface="Monotype Corsiva" panose="03010101010201010101" pitchFamily="66" charset="0"/>
              </a:rPr>
              <a:t> nie będzie czekał: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6 spokój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4 błotko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4 dociekliwość</a:t>
            </a:r>
            <a:endParaRPr lang="en-US" sz="1200" b="1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DBCDD3B0-F8E8-4402-ADC0-3A07074265C4}"/>
              </a:ext>
            </a:extLst>
          </p:cNvPr>
          <p:cNvSpPr/>
          <p:nvPr/>
        </p:nvSpPr>
        <p:spPr>
          <a:xfrm>
            <a:off x="2165684" y="3419475"/>
            <a:ext cx="55046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VII-22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6766698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6437" y="391298"/>
            <a:ext cx="2334126" cy="1318707"/>
          </a:xfrm>
        </p:spPr>
        <p:txBody>
          <a:bodyPr anchor="ctr">
            <a:noAutofit/>
          </a:bodyPr>
          <a:lstStyle/>
          <a:p>
            <a:r>
              <a:rPr lang="pl-PL" sz="1400" dirty="0">
                <a:latin typeface="Monotype Corsiva" panose="03010101010201010101" pitchFamily="66" charset="0"/>
              </a:rPr>
              <a:t>Natrafiacie na rodzeństwo </a:t>
            </a:r>
            <a:r>
              <a:rPr lang="pl-PL" sz="1400" dirty="0" err="1">
                <a:latin typeface="Monotype Corsiva" panose="03010101010201010101" pitchFamily="66" charset="0"/>
              </a:rPr>
              <a:t>mrówaczy</a:t>
            </a:r>
            <a:r>
              <a:rPr lang="pl-PL" sz="1400" dirty="0">
                <a:latin typeface="Monotype Corsiva" panose="03010101010201010101" pitchFamily="66" charset="0"/>
              </a:rPr>
              <a:t>, które kłóci się o to, kto</a:t>
            </a:r>
            <a:br>
              <a:rPr lang="pl-PL" sz="1400" dirty="0">
                <a:latin typeface="Monotype Corsiva" panose="03010101010201010101" pitchFamily="66" charset="0"/>
              </a:rPr>
            </a:br>
            <a:r>
              <a:rPr lang="pl-PL" sz="1400" dirty="0">
                <a:latin typeface="Monotype Corsiva" panose="03010101010201010101" pitchFamily="66" charset="0"/>
              </a:rPr>
              <a:t>z nich jest sprytniejszym </a:t>
            </a:r>
            <a:r>
              <a:rPr lang="pl-PL" sz="1400" dirty="0" err="1">
                <a:latin typeface="Monotype Corsiva" panose="03010101010201010101" pitchFamily="66" charset="0"/>
              </a:rPr>
              <a:t>mrówaczem</a:t>
            </a:r>
            <a:r>
              <a:rPr lang="pl-PL" sz="1400" dirty="0">
                <a:latin typeface="Monotype Corsiva" panose="03010101010201010101" pitchFamily="66" charset="0"/>
              </a:rPr>
              <a:t>. Niewinna kłótnia przekształca się w niezłą  bijatykę.</a:t>
            </a:r>
            <a:endParaRPr lang="en-US" sz="1400" dirty="0">
              <a:latin typeface="Monotype Corsiva" panose="03010101010201010101" pitchFamily="66" charset="0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5596" y="1893887"/>
            <a:ext cx="1187904" cy="1410966"/>
          </a:xfrm>
        </p:spPr>
        <p:txBody>
          <a:bodyPr>
            <a:normAutofit/>
          </a:bodyPr>
          <a:lstStyle/>
          <a:p>
            <a:r>
              <a:rPr lang="pl-PL" sz="1200" dirty="0">
                <a:latin typeface="Monotype Corsiva" panose="03010101010201010101" pitchFamily="66" charset="0"/>
              </a:rPr>
              <a:t>Uciekajcie w inną stronę: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6 magiczny kamień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4 gaz wybuchowy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4 wspinanie</a:t>
            </a:r>
            <a:endParaRPr lang="en-US" sz="1200" b="1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312659" y="1893887"/>
            <a:ext cx="1187904" cy="14666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266730" rtl="0" eaLnBrk="1" latinLnBrk="0" hangingPunct="1">
              <a:lnSpc>
                <a:spcPct val="90000"/>
              </a:lnSpc>
              <a:spcBef>
                <a:spcPts val="292"/>
              </a:spcBef>
              <a:buFont typeface="Arial" panose="020B0604020202020204" pitchFamily="34" charset="0"/>
              <a:buNone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3365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8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66730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0009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346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6682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0019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33557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66922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1200" dirty="0">
                <a:latin typeface="Monotype Corsiva" panose="03010101010201010101" pitchFamily="66" charset="0"/>
              </a:rPr>
              <a:t>Pogódźcie ze sobą niesforne </a:t>
            </a:r>
            <a:r>
              <a:rPr lang="pl-PL" sz="1200" dirty="0" err="1">
                <a:latin typeface="Monotype Corsiva" panose="03010101010201010101" pitchFamily="66" charset="0"/>
              </a:rPr>
              <a:t>mrówacze</a:t>
            </a:r>
            <a:r>
              <a:rPr lang="pl-PL" sz="1200" dirty="0">
                <a:latin typeface="Monotype Corsiva" panose="03010101010201010101" pitchFamily="66" charset="0"/>
              </a:rPr>
              <a:t>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6 spokój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4 majsterkowanie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4 grzebanie</a:t>
            </a:r>
            <a:endParaRPr lang="en-US" sz="1200" b="1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26300023-57ED-4CCD-BE9F-74EB75D38255}"/>
              </a:ext>
            </a:extLst>
          </p:cNvPr>
          <p:cNvSpPr/>
          <p:nvPr/>
        </p:nvSpPr>
        <p:spPr>
          <a:xfrm>
            <a:off x="2165684" y="3419475"/>
            <a:ext cx="55046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VII-23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29567253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2452" y="331140"/>
            <a:ext cx="2322095" cy="1318707"/>
          </a:xfrm>
        </p:spPr>
        <p:txBody>
          <a:bodyPr anchor="ctr">
            <a:noAutofit/>
          </a:bodyPr>
          <a:lstStyle/>
          <a:p>
            <a:r>
              <a:rPr lang="pl-PL" sz="1500" dirty="0">
                <a:latin typeface="Monotype Corsiva" panose="03010101010201010101" pitchFamily="66" charset="0"/>
              </a:rPr>
              <a:t>Idziecie sobie korytarzem</a:t>
            </a:r>
            <a:br>
              <a:rPr lang="pl-PL" sz="1500" dirty="0">
                <a:latin typeface="Monotype Corsiva" panose="03010101010201010101" pitchFamily="66" charset="0"/>
              </a:rPr>
            </a:br>
            <a:r>
              <a:rPr lang="pl-PL" sz="1500" dirty="0">
                <a:latin typeface="Monotype Corsiva" panose="03010101010201010101" pitchFamily="66" charset="0"/>
              </a:rPr>
              <a:t>i nagle spadacie o dwa piętra</a:t>
            </a:r>
            <a:br>
              <a:rPr lang="pl-PL" sz="1500" dirty="0">
                <a:latin typeface="Monotype Corsiva" panose="03010101010201010101" pitchFamily="66" charset="0"/>
              </a:rPr>
            </a:br>
            <a:r>
              <a:rPr lang="pl-PL" sz="1500" dirty="0">
                <a:latin typeface="Monotype Corsiva" panose="03010101010201010101" pitchFamily="66" charset="0"/>
              </a:rPr>
              <a:t>w dół. To </a:t>
            </a:r>
            <a:r>
              <a:rPr lang="pl-PL" sz="1500" dirty="0" err="1">
                <a:latin typeface="Monotype Corsiva" panose="03010101010201010101" pitchFamily="66" charset="0"/>
              </a:rPr>
              <a:t>krecioręki</a:t>
            </a:r>
            <a:r>
              <a:rPr lang="pl-PL" sz="1500" dirty="0">
                <a:latin typeface="Monotype Corsiva" panose="03010101010201010101" pitchFamily="66" charset="0"/>
              </a:rPr>
              <a:t> wykopał sobie kolejne przejście.</a:t>
            </a:r>
            <a:endParaRPr lang="en-US" sz="1500" dirty="0">
              <a:latin typeface="Monotype Corsiva" panose="03010101010201010101" pitchFamily="66" charset="0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5595" y="1893887"/>
            <a:ext cx="1187904" cy="1466661"/>
          </a:xfrm>
        </p:spPr>
        <p:txBody>
          <a:bodyPr>
            <a:normAutofit/>
          </a:bodyPr>
          <a:lstStyle/>
          <a:p>
            <a:r>
              <a:rPr lang="pl-PL" sz="1200" dirty="0">
                <a:latin typeface="Monotype Corsiva" panose="03010101010201010101" pitchFamily="66" charset="0"/>
              </a:rPr>
              <a:t>Zaklejcie dziurę: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5 majsterkowanie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4 grzebanie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3 błotko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2 dociekliwość</a:t>
            </a:r>
            <a:endParaRPr lang="en-US" sz="1200" b="1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333499" y="1893886"/>
            <a:ext cx="1187904" cy="14666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266730" rtl="0" eaLnBrk="1" latinLnBrk="0" hangingPunct="1">
              <a:lnSpc>
                <a:spcPct val="90000"/>
              </a:lnSpc>
              <a:spcBef>
                <a:spcPts val="292"/>
              </a:spcBef>
              <a:buFont typeface="Arial" panose="020B0604020202020204" pitchFamily="34" charset="0"/>
              <a:buNone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3365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8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66730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0009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346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6682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0019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33557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66922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1200" dirty="0">
                <a:latin typeface="Monotype Corsiva" panose="03010101010201010101" pitchFamily="66" charset="0"/>
              </a:rPr>
              <a:t>Wykonajcie mapę, na której zaznaczysz nowe przeszkody: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6 dociekliwość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4 spokój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4 magiczny kamień</a:t>
            </a:r>
            <a:endParaRPr lang="en-US" sz="1200" b="1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015E9071-E509-4059-B3E8-810410AA7D58}"/>
              </a:ext>
            </a:extLst>
          </p:cNvPr>
          <p:cNvSpPr/>
          <p:nvPr/>
        </p:nvSpPr>
        <p:spPr>
          <a:xfrm>
            <a:off x="2165684" y="3419475"/>
            <a:ext cx="55046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VII-24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99206939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355203"/>
            <a:ext cx="2667000" cy="1318707"/>
          </a:xfrm>
        </p:spPr>
        <p:txBody>
          <a:bodyPr anchor="ctr">
            <a:noAutofit/>
          </a:bodyPr>
          <a:lstStyle/>
          <a:p>
            <a:r>
              <a:rPr lang="pl-PL" sz="1600" dirty="0">
                <a:latin typeface="Monotype Corsiva" panose="03010101010201010101" pitchFamily="66" charset="0"/>
              </a:rPr>
              <a:t>Znaleźliście się w korytarzu trujących pnączy. Widać pomiędzy nimi szkielety nierozważnych śmiałków.</a:t>
            </a:r>
            <a:endParaRPr lang="en-US" sz="1600" dirty="0">
              <a:latin typeface="Monotype Corsiva" panose="03010101010201010101" pitchFamily="66" charset="0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5596" y="1893887"/>
            <a:ext cx="1187904" cy="1410966"/>
          </a:xfrm>
        </p:spPr>
        <p:txBody>
          <a:bodyPr>
            <a:normAutofit/>
          </a:bodyPr>
          <a:lstStyle/>
          <a:p>
            <a:r>
              <a:rPr lang="pl-PL" sz="1200" dirty="0">
                <a:latin typeface="Monotype Corsiva" panose="03010101010201010101" pitchFamily="66" charset="0"/>
              </a:rPr>
              <a:t>Zawracacie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i szukacie innej drogi: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6 dociekliwość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4 wspinanie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3 spokój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2 grzebanie</a:t>
            </a:r>
            <a:endParaRPr lang="en-US" sz="1200" b="1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333500" y="1893887"/>
            <a:ext cx="1187904" cy="1466661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ctr" defTabSz="266730" rtl="0" eaLnBrk="1" latinLnBrk="0" hangingPunct="1">
              <a:lnSpc>
                <a:spcPct val="90000"/>
              </a:lnSpc>
              <a:spcBef>
                <a:spcPts val="292"/>
              </a:spcBef>
              <a:buFont typeface="Arial" panose="020B0604020202020204" pitchFamily="34" charset="0"/>
              <a:buNone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3365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8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66730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0009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346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6682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0019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33557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66922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1200" dirty="0">
                <a:latin typeface="Monotype Corsiva" panose="03010101010201010101" pitchFamily="66" charset="0"/>
              </a:rPr>
              <a:t>Niszczycie pnącza, już nikt nie zginie na tym odcinku tunelu: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6 wybuchowy gaz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4 magiczny kamień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3 błotko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1 majsterkowanie</a:t>
            </a:r>
            <a:endParaRPr lang="en-US" sz="1200" b="1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67381AB9-3529-4410-85E0-ABA55C69713C}"/>
              </a:ext>
            </a:extLst>
          </p:cNvPr>
          <p:cNvSpPr/>
          <p:nvPr/>
        </p:nvSpPr>
        <p:spPr>
          <a:xfrm>
            <a:off x="2165684" y="3419475"/>
            <a:ext cx="55046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VII-25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61260563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5460" y="262945"/>
            <a:ext cx="2316079" cy="1584329"/>
          </a:xfrm>
        </p:spPr>
        <p:txBody>
          <a:bodyPr anchor="ctr">
            <a:noAutofit/>
          </a:bodyPr>
          <a:lstStyle/>
          <a:p>
            <a:r>
              <a:rPr lang="pl-PL" sz="1600" dirty="0">
                <a:latin typeface="Monotype Corsiva" panose="03010101010201010101" pitchFamily="66" charset="0"/>
              </a:rPr>
              <a:t>W oddali korytarza słychać szum wody. Wszystko wskazuje na to, że płynie stamtąd fala, zagrażająca Waszemu życiu.</a:t>
            </a:r>
            <a:endParaRPr lang="en-US" sz="1600" dirty="0">
              <a:latin typeface="Monotype Corsiva" panose="03010101010201010101" pitchFamily="66" charset="0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5595" y="1905175"/>
            <a:ext cx="1187904" cy="1410966"/>
          </a:xfrm>
        </p:spPr>
        <p:txBody>
          <a:bodyPr>
            <a:normAutofit/>
          </a:bodyPr>
          <a:lstStyle/>
          <a:p>
            <a:r>
              <a:rPr lang="pl-PL" sz="1200" dirty="0">
                <a:latin typeface="Monotype Corsiva" panose="03010101010201010101" pitchFamily="66" charset="0"/>
              </a:rPr>
              <a:t>Budujecie tamę: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5 błotko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4 majsterkowanie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3 wspinanie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3 grzebanie</a:t>
            </a: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333499" y="1905175"/>
            <a:ext cx="1187904" cy="14666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266730" rtl="0" eaLnBrk="1" latinLnBrk="0" hangingPunct="1">
              <a:lnSpc>
                <a:spcPct val="90000"/>
              </a:lnSpc>
              <a:spcBef>
                <a:spcPts val="292"/>
              </a:spcBef>
              <a:buFont typeface="Arial" panose="020B0604020202020204" pitchFamily="34" charset="0"/>
              <a:buNone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3365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8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66730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0009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346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6682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0019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33557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66922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1200" dirty="0">
                <a:latin typeface="Monotype Corsiva" panose="03010101010201010101" pitchFamily="66" charset="0"/>
              </a:rPr>
              <a:t>Wykopujecie komorę przeciw-powodziową: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6 wybuchowy gaz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4 dociekliwość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3 majsterkowanie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2 błotko</a:t>
            </a:r>
            <a:endParaRPr lang="en-US" sz="1200" b="1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C85DF04A-D4A2-4A59-A71F-CDEE46178AED}"/>
              </a:ext>
            </a:extLst>
          </p:cNvPr>
          <p:cNvSpPr/>
          <p:nvPr/>
        </p:nvSpPr>
        <p:spPr>
          <a:xfrm>
            <a:off x="2165684" y="3419475"/>
            <a:ext cx="55046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VII-26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78507408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0025" y="361219"/>
            <a:ext cx="2266950" cy="1318707"/>
          </a:xfrm>
        </p:spPr>
        <p:txBody>
          <a:bodyPr anchor="ctr"/>
          <a:lstStyle/>
          <a:p>
            <a:r>
              <a:rPr lang="pl-PL" dirty="0">
                <a:latin typeface="Monotype Corsiva" panose="03010101010201010101" pitchFamily="66" charset="0"/>
              </a:rPr>
              <a:t>Fragment korytarza przed Wami został całkowicie zalany.</a:t>
            </a:r>
            <a:endParaRPr lang="en-US" dirty="0">
              <a:latin typeface="Monotype Corsiva" panose="03010101010201010101" pitchFamily="66" charset="0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5596" y="1911191"/>
            <a:ext cx="1187904" cy="1410966"/>
          </a:xfrm>
        </p:spPr>
        <p:txBody>
          <a:bodyPr>
            <a:normAutofit/>
          </a:bodyPr>
          <a:lstStyle/>
          <a:p>
            <a:r>
              <a:rPr lang="pl-PL" sz="1200" dirty="0">
                <a:latin typeface="Monotype Corsiva" panose="03010101010201010101" pitchFamily="66" charset="0"/>
              </a:rPr>
              <a:t>Zbudujcie kładkę: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6 błotko</a:t>
            </a:r>
          </a:p>
          <a:p>
            <a:r>
              <a:rPr lang="pl-PL" sz="1200" dirty="0">
                <a:latin typeface="Monotype Corsiva" panose="03010101010201010101" pitchFamily="66" charset="0"/>
              </a:rPr>
              <a:t>5 majsterkowanie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4 wspinanie</a:t>
            </a:r>
            <a:endParaRPr lang="en-US" sz="1200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378403" y="1893887"/>
            <a:ext cx="1088572" cy="14666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266730" rtl="0" eaLnBrk="1" latinLnBrk="0" hangingPunct="1">
              <a:lnSpc>
                <a:spcPct val="90000"/>
              </a:lnSpc>
              <a:spcBef>
                <a:spcPts val="292"/>
              </a:spcBef>
              <a:buFont typeface="Arial" panose="020B0604020202020204" pitchFamily="34" charset="0"/>
              <a:buNone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3365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8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66730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0009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346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6682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0019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33557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66922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1200" dirty="0">
                <a:latin typeface="Monotype Corsiva" panose="03010101010201010101" pitchFamily="66" charset="0"/>
              </a:rPr>
              <a:t>Niszczycie gniazdo: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6 wybuchowy gaz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4 magiczny kamień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3 grzebanie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2 dociekliwość</a:t>
            </a:r>
            <a:endParaRPr lang="en-US" sz="1200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A3051155-BA3D-4691-B579-49762FEEC3EA}"/>
              </a:ext>
            </a:extLst>
          </p:cNvPr>
          <p:cNvSpPr/>
          <p:nvPr/>
        </p:nvSpPr>
        <p:spPr>
          <a:xfrm>
            <a:off x="2165684" y="3419475"/>
            <a:ext cx="55046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VII-27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91923681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4404" y="379266"/>
            <a:ext cx="2358191" cy="1318707"/>
          </a:xfrm>
        </p:spPr>
        <p:txBody>
          <a:bodyPr anchor="ctr">
            <a:noAutofit/>
          </a:bodyPr>
          <a:lstStyle/>
          <a:p>
            <a:r>
              <a:rPr lang="pl-PL" sz="1200" dirty="0">
                <a:latin typeface="Monotype Corsiva" panose="03010101010201010101" pitchFamily="66" charset="0"/>
              </a:rPr>
              <a:t>Podłoga korytarza delikatnie się wznosi, tworząc mały garb. Początkowo nie budzi to Waszych podejrzeń, ale gdy tylko próbujecie po nim przejść, coś wewnątrz garbu zaczyna się intensywnie poruszać… Wdepnęliście w gniazdo wijów!</a:t>
            </a:r>
            <a:endParaRPr lang="en-US" sz="1200" dirty="0">
              <a:latin typeface="Monotype Corsiva" panose="03010101010201010101" pitchFamily="66" charset="0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5595" y="1893887"/>
            <a:ext cx="1187904" cy="1410966"/>
          </a:xfrm>
        </p:spPr>
        <p:txBody>
          <a:bodyPr>
            <a:normAutofit/>
          </a:bodyPr>
          <a:lstStyle/>
          <a:p>
            <a:r>
              <a:rPr lang="pl-PL" sz="1200" dirty="0">
                <a:latin typeface="Monotype Corsiva" panose="03010101010201010101" pitchFamily="66" charset="0"/>
              </a:rPr>
              <a:t>Wskakujecie na ściany: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6 wspinanie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5 grzebanie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4 przepowiednia</a:t>
            </a:r>
            <a:endParaRPr lang="en-US" sz="1200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383633" y="1893887"/>
            <a:ext cx="1137772" cy="14666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266730" rtl="0" eaLnBrk="1" latinLnBrk="0" hangingPunct="1">
              <a:lnSpc>
                <a:spcPct val="90000"/>
              </a:lnSpc>
              <a:spcBef>
                <a:spcPts val="292"/>
              </a:spcBef>
              <a:buFont typeface="Arial" panose="020B0604020202020204" pitchFamily="34" charset="0"/>
              <a:buNone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3365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8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66730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0009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346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6682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0019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33557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66922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1200" dirty="0">
                <a:latin typeface="Monotype Corsiva" panose="03010101010201010101" pitchFamily="66" charset="0"/>
              </a:rPr>
              <a:t>Zablokujcie wejście do jamy: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 5 błotko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4 majsterkowanie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3 wybuchowy gaz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2 dociekliwość</a:t>
            </a:r>
            <a:endParaRPr lang="en-US" sz="1200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D53EDBE1-0EF5-498A-8D6F-C2B7FCAE42AF}"/>
              </a:ext>
            </a:extLst>
          </p:cNvPr>
          <p:cNvSpPr/>
          <p:nvPr/>
        </p:nvSpPr>
        <p:spPr>
          <a:xfrm>
            <a:off x="2165684" y="3419475"/>
            <a:ext cx="55046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VII-28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5256813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92505" y="385282"/>
            <a:ext cx="2316080" cy="1318707"/>
          </a:xfrm>
        </p:spPr>
        <p:txBody>
          <a:bodyPr anchor="ctr">
            <a:noAutofit/>
          </a:bodyPr>
          <a:lstStyle/>
          <a:p>
            <a:r>
              <a:rPr lang="pl-PL" sz="1200" dirty="0">
                <a:latin typeface="Monotype Corsiva" panose="03010101010201010101" pitchFamily="66" charset="0"/>
              </a:rPr>
              <a:t>Trafiliście do starej, opuszczonej kopalni. Szybko orientujecie się, że jest ona nawiedzona (sporą podpowiedzią były półprzeźroczyste postacie odziane w prześcieradła i łańcuchy, które przenikają sobie przez ściany tu i tam).</a:t>
            </a:r>
            <a:endParaRPr lang="en-US" sz="1200" dirty="0">
              <a:latin typeface="Monotype Corsiva" panose="03010101010201010101" pitchFamily="66" charset="0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5411" y="1791619"/>
            <a:ext cx="1333500" cy="1410966"/>
          </a:xfrm>
        </p:spPr>
        <p:txBody>
          <a:bodyPr>
            <a:normAutofit/>
          </a:bodyPr>
          <a:lstStyle/>
          <a:p>
            <a:r>
              <a:rPr lang="pl-PL" sz="1200" dirty="0">
                <a:latin typeface="Monotype Corsiva" panose="03010101010201010101" pitchFamily="66" charset="0"/>
              </a:rPr>
              <a:t>Wykonajcie magiczny rytuał oczyszczenia: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6 magiczny kamień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4 majsterkowanie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3 dociekliwość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2 przepowiednia</a:t>
            </a:r>
            <a:endParaRPr lang="en-US" sz="1200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333500" y="1774658"/>
            <a:ext cx="1132974" cy="1694543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ctr" defTabSz="266730" rtl="0" eaLnBrk="1" latinLnBrk="0" hangingPunct="1">
              <a:lnSpc>
                <a:spcPct val="90000"/>
              </a:lnSpc>
              <a:spcBef>
                <a:spcPts val="292"/>
              </a:spcBef>
              <a:buFont typeface="Arial" panose="020B0604020202020204" pitchFamily="34" charset="0"/>
              <a:buNone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3365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8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66730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0009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346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6682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0019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33557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66922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1200" dirty="0">
                <a:latin typeface="Monotype Corsiva" panose="03010101010201010101" pitchFamily="66" charset="0"/>
              </a:rPr>
              <a:t>Przekonajcie duchy, by przestały straszyć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i ostatecznie odeszły do Krainy Spokoju: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6 spokój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5 dociekliwość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4 grzebanie</a:t>
            </a:r>
            <a:endParaRPr lang="en-US" sz="1200" b="1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0316F281-DCE2-4DF0-9F5E-D6AFF85FC56D}"/>
              </a:ext>
            </a:extLst>
          </p:cNvPr>
          <p:cNvSpPr/>
          <p:nvPr/>
        </p:nvSpPr>
        <p:spPr>
          <a:xfrm>
            <a:off x="2165684" y="3419475"/>
            <a:ext cx="55046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VII-29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503077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0025" y="331140"/>
            <a:ext cx="2266950" cy="1318707"/>
          </a:xfrm>
        </p:spPr>
        <p:txBody>
          <a:bodyPr anchor="ctr">
            <a:normAutofit/>
          </a:bodyPr>
          <a:lstStyle/>
          <a:p>
            <a:r>
              <a:rPr lang="pl-PL" dirty="0">
                <a:latin typeface="Monotype Corsiva" panose="03010101010201010101" pitchFamily="66" charset="0"/>
              </a:rPr>
              <a:t>Znaleźliście porzucone jajka - trudno powiedzieć czyje.</a:t>
            </a:r>
            <a:endParaRPr lang="en-US" dirty="0">
              <a:latin typeface="Monotype Corsiva" panose="03010101010201010101" pitchFamily="66" charset="0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5596" y="1899160"/>
            <a:ext cx="1187904" cy="1410966"/>
          </a:xfrm>
        </p:spPr>
        <p:txBody>
          <a:bodyPr>
            <a:normAutofit/>
          </a:bodyPr>
          <a:lstStyle/>
          <a:p>
            <a:r>
              <a:rPr lang="pl-PL" sz="1200" dirty="0">
                <a:latin typeface="Monotype Corsiva" panose="03010101010201010101" pitchFamily="66" charset="0"/>
              </a:rPr>
              <a:t>Przeróbcie je na pożywne danie: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5 majsterkowanie</a:t>
            </a:r>
          </a:p>
          <a:p>
            <a:r>
              <a:rPr lang="pl-PL" sz="1200" dirty="0">
                <a:latin typeface="Monotype Corsiva" panose="03010101010201010101" pitchFamily="66" charset="0"/>
              </a:rPr>
              <a:t>4 magiczny kamień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3 wybuchowy gaz</a:t>
            </a:r>
            <a:endParaRPr lang="en-US" sz="1200" b="1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255295" y="1899160"/>
            <a:ext cx="1333500" cy="14666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266730" rtl="0" eaLnBrk="1" latinLnBrk="0" hangingPunct="1">
              <a:lnSpc>
                <a:spcPct val="90000"/>
              </a:lnSpc>
              <a:spcBef>
                <a:spcPts val="292"/>
              </a:spcBef>
              <a:buFont typeface="Arial" panose="020B0604020202020204" pitchFamily="34" charset="0"/>
              <a:buNone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3365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8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66730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0009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346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6682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0019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33557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66922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1200" dirty="0">
                <a:latin typeface="Monotype Corsiva" panose="03010101010201010101" pitchFamily="66" charset="0"/>
              </a:rPr>
              <a:t>Dajcie im ciepło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i wypuśćcie cokolwiek się wykluje: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5 spokój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4 błotko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3 majsterkowanie</a:t>
            </a:r>
            <a:endParaRPr lang="en-US" sz="1200" b="1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B091BF76-B532-42A3-954E-1E609B2864B4}"/>
              </a:ext>
            </a:extLst>
          </p:cNvPr>
          <p:cNvSpPr/>
          <p:nvPr/>
        </p:nvSpPr>
        <p:spPr>
          <a:xfrm>
            <a:off x="2277605" y="3415817"/>
            <a:ext cx="482600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VII-3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70154496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4710" y="397314"/>
            <a:ext cx="2397579" cy="1318707"/>
          </a:xfrm>
        </p:spPr>
        <p:txBody>
          <a:bodyPr anchor="ctr">
            <a:noAutofit/>
          </a:bodyPr>
          <a:lstStyle/>
          <a:p>
            <a:r>
              <a:rPr lang="pl-PL" sz="1500" dirty="0">
                <a:latin typeface="Monotype Corsiva" panose="03010101010201010101" pitchFamily="66" charset="0"/>
              </a:rPr>
              <a:t>Coś za Waszymi plecami niepokojąco huczy i brzmi, jakby się zbliżało. Szybko orientujecie się, że stoicie na drodze</a:t>
            </a:r>
            <a:br>
              <a:rPr lang="pl-PL" sz="1500" dirty="0">
                <a:latin typeface="Monotype Corsiva" panose="03010101010201010101" pitchFamily="66" charset="0"/>
              </a:rPr>
            </a:br>
            <a:r>
              <a:rPr lang="pl-PL" sz="1500" dirty="0">
                <a:latin typeface="Monotype Corsiva" panose="03010101010201010101" pitchFamily="66" charset="0"/>
              </a:rPr>
              <a:t>Wielkiej Toczącej się Kuli.</a:t>
            </a:r>
            <a:endParaRPr lang="en-US" sz="1500" dirty="0">
              <a:latin typeface="Monotype Corsiva" panose="03010101010201010101" pitchFamily="66" charset="0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5595" y="1893887"/>
            <a:ext cx="1187904" cy="1410966"/>
          </a:xfrm>
        </p:spPr>
        <p:txBody>
          <a:bodyPr>
            <a:normAutofit/>
          </a:bodyPr>
          <a:lstStyle/>
          <a:p>
            <a:r>
              <a:rPr lang="pl-PL" sz="1200" dirty="0">
                <a:latin typeface="Monotype Corsiva" panose="03010101010201010101" pitchFamily="66" charset="0"/>
              </a:rPr>
              <a:t>Wykopujecie zagłębienie, by zatrzymać kulę: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6 grzebanie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5 spokój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4 błotko</a:t>
            </a:r>
            <a:endParaRPr lang="en-US" sz="1200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333499" y="1893887"/>
            <a:ext cx="1187904" cy="14666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266730" rtl="0" eaLnBrk="1" latinLnBrk="0" hangingPunct="1">
              <a:lnSpc>
                <a:spcPct val="90000"/>
              </a:lnSpc>
              <a:spcBef>
                <a:spcPts val="292"/>
              </a:spcBef>
              <a:buFont typeface="Arial" panose="020B0604020202020204" pitchFamily="34" charset="0"/>
              <a:buNone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3365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8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66730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0009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346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6682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0019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33557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66922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1200" dirty="0">
                <a:latin typeface="Monotype Corsiva" panose="03010101010201010101" pitchFamily="66" charset="0"/>
              </a:rPr>
              <a:t>Zostawiacie minę, aby skruszyć kulę: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5 wybuchowy gaz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4 magiczny kamień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3 majsterkowanie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3 grzebanie</a:t>
            </a:r>
            <a:endParaRPr lang="en-US" sz="1200" b="1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AA7F1C03-74DE-4852-9079-5853FB1B33A7}"/>
              </a:ext>
            </a:extLst>
          </p:cNvPr>
          <p:cNvSpPr/>
          <p:nvPr/>
        </p:nvSpPr>
        <p:spPr>
          <a:xfrm>
            <a:off x="2165684" y="3419475"/>
            <a:ext cx="55046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VII-30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00918201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3178" y="375572"/>
            <a:ext cx="2340643" cy="1318707"/>
          </a:xfrm>
        </p:spPr>
        <p:txBody>
          <a:bodyPr anchor="ctr">
            <a:noAutofit/>
          </a:bodyPr>
          <a:lstStyle/>
          <a:p>
            <a:r>
              <a:rPr lang="pl-PL" sz="1500" dirty="0">
                <a:latin typeface="Monotype Corsiva" panose="03010101010201010101" pitchFamily="66" charset="0"/>
              </a:rPr>
              <a:t>Złośliwy duszek, zwany </a:t>
            </a:r>
            <a:r>
              <a:rPr lang="pl-PL" sz="1500" dirty="0" err="1">
                <a:latin typeface="Monotype Corsiva" panose="03010101010201010101" pitchFamily="66" charset="0"/>
              </a:rPr>
              <a:t>Poltergajstem</a:t>
            </a:r>
            <a:r>
              <a:rPr lang="pl-PL" sz="1500" dirty="0">
                <a:latin typeface="Monotype Corsiva" panose="03010101010201010101" pitchFamily="66" charset="0"/>
              </a:rPr>
              <a:t>, przyczepił się do Was i przeszkadza: ciska kulkami błota, podstawia nogi i wyśpiewuje obraźliwe piosenki.</a:t>
            </a:r>
            <a:endParaRPr lang="en-US" sz="1500" dirty="0">
              <a:latin typeface="Monotype Corsiva" panose="03010101010201010101" pitchFamily="66" charset="0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4142" y="1893887"/>
            <a:ext cx="1377616" cy="1694280"/>
          </a:xfrm>
        </p:spPr>
        <p:txBody>
          <a:bodyPr>
            <a:normAutofit lnSpcReduction="10000"/>
          </a:bodyPr>
          <a:lstStyle/>
          <a:p>
            <a:r>
              <a:rPr lang="pl-PL" sz="1200" dirty="0">
                <a:latin typeface="Monotype Corsiva" panose="03010101010201010101" pitchFamily="66" charset="0"/>
              </a:rPr>
              <a:t>Zachowujecie zimną krew i udajecie, że zaczepki duszka budzą w Was zachwyt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(to zniechęca </a:t>
            </a:r>
            <a:r>
              <a:rPr lang="pl-PL" sz="1200" dirty="0" err="1">
                <a:latin typeface="Monotype Corsiva" panose="03010101010201010101" pitchFamily="66" charset="0"/>
              </a:rPr>
              <a:t>Poltergajsty</a:t>
            </a:r>
            <a:r>
              <a:rPr lang="pl-PL" sz="1200" dirty="0">
                <a:latin typeface="Monotype Corsiva" panose="03010101010201010101" pitchFamily="66" charset="0"/>
              </a:rPr>
              <a:t>):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6 spokój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5 dociekliwość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4 grzebanie</a:t>
            </a:r>
            <a:endParaRPr lang="en-US" sz="1200" b="1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333499" y="1893887"/>
            <a:ext cx="1170321" cy="14666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266730" rtl="0" eaLnBrk="1" latinLnBrk="0" hangingPunct="1">
              <a:lnSpc>
                <a:spcPct val="90000"/>
              </a:lnSpc>
              <a:spcBef>
                <a:spcPts val="292"/>
              </a:spcBef>
              <a:buFont typeface="Arial" panose="020B0604020202020204" pitchFamily="34" charset="0"/>
              <a:buNone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3365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8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66730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0009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346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6682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0019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33557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66922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1200" dirty="0">
                <a:latin typeface="Monotype Corsiva" panose="03010101010201010101" pitchFamily="66" charset="0"/>
              </a:rPr>
              <a:t>Montujecie magiczny amulet na </a:t>
            </a:r>
            <a:r>
              <a:rPr lang="pl-PL" sz="1200" dirty="0" err="1">
                <a:latin typeface="Monotype Corsiva" panose="03010101010201010101" pitchFamily="66" charset="0"/>
              </a:rPr>
              <a:t>Poltergajsty</a:t>
            </a:r>
            <a:r>
              <a:rPr lang="pl-PL" sz="1200" dirty="0">
                <a:latin typeface="Monotype Corsiva" panose="03010101010201010101" pitchFamily="66" charset="0"/>
              </a:rPr>
              <a:t>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6 magiczny kamień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5 majsterkowanie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2 spokój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2 błotko</a:t>
            </a:r>
            <a:endParaRPr lang="en-US" sz="1200" b="1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A233E484-442F-42EE-9CC6-86ABB4D1CFDD}"/>
              </a:ext>
            </a:extLst>
          </p:cNvPr>
          <p:cNvSpPr/>
          <p:nvPr/>
        </p:nvSpPr>
        <p:spPr>
          <a:xfrm>
            <a:off x="2165684" y="3419475"/>
            <a:ext cx="55046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VII-31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218559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10553" y="445440"/>
            <a:ext cx="2286000" cy="1147314"/>
          </a:xfrm>
        </p:spPr>
        <p:txBody>
          <a:bodyPr anchor="ctr">
            <a:noAutofit/>
          </a:bodyPr>
          <a:lstStyle/>
          <a:p>
            <a:r>
              <a:rPr lang="pl-PL" sz="1300" dirty="0">
                <a:latin typeface="Monotype Corsiva" panose="03010101010201010101" pitchFamily="66" charset="0"/>
              </a:rPr>
              <a:t>W ścianie korytarza wykuta jest wielka twarz. Gdy przechodzicie obok, twarz nagle ożywa, a za to Wy kamieniejecie. To stara pułapka, zastawiona na poszukiwaczy skarbów.</a:t>
            </a:r>
            <a:endParaRPr lang="en-US" sz="1300" dirty="0">
              <a:latin typeface="Monotype Corsiva" panose="03010101010201010101" pitchFamily="66" charset="0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5596" y="1893887"/>
            <a:ext cx="1187904" cy="1410966"/>
          </a:xfrm>
        </p:spPr>
        <p:txBody>
          <a:bodyPr>
            <a:normAutofit/>
          </a:bodyPr>
          <a:lstStyle/>
          <a:p>
            <a:r>
              <a:rPr lang="pl-PL" sz="1200" dirty="0">
                <a:latin typeface="Monotype Corsiva" panose="03010101010201010101" pitchFamily="66" charset="0"/>
              </a:rPr>
              <a:t>Rozwiązujecie zagadkę zadaną przez twarz: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6 dociekliwość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4 spokój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3 błotko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2 przepowiednia</a:t>
            </a:r>
            <a:endParaRPr lang="en-US" sz="1200" b="1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333500" y="1893887"/>
            <a:ext cx="1187904" cy="14666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266730" rtl="0" eaLnBrk="1" latinLnBrk="0" hangingPunct="1">
              <a:lnSpc>
                <a:spcPct val="90000"/>
              </a:lnSpc>
              <a:spcBef>
                <a:spcPts val="292"/>
              </a:spcBef>
              <a:buFont typeface="Arial" panose="020B0604020202020204" pitchFamily="34" charset="0"/>
              <a:buNone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3365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8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66730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0009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346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6682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0019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33557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66922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1200" dirty="0">
                <a:latin typeface="Monotype Corsiva" panose="03010101010201010101" pitchFamily="66" charset="0"/>
              </a:rPr>
              <a:t>Przełamujecie zaklęcie: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6 magiczny kamień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4 wspinanie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3 grzebanie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2 majsterkowanie</a:t>
            </a:r>
            <a:endParaRPr lang="en-US" sz="1200" b="1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63FE949E-4E1C-4C22-95A9-F7E62BFD33DD}"/>
              </a:ext>
            </a:extLst>
          </p:cNvPr>
          <p:cNvSpPr/>
          <p:nvPr/>
        </p:nvSpPr>
        <p:spPr>
          <a:xfrm>
            <a:off x="2165684" y="3419475"/>
            <a:ext cx="55046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VII-32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288741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444" y="274047"/>
            <a:ext cx="2328111" cy="1318707"/>
          </a:xfrm>
        </p:spPr>
        <p:txBody>
          <a:bodyPr anchor="ctr">
            <a:noAutofit/>
          </a:bodyPr>
          <a:lstStyle/>
          <a:p>
            <a:r>
              <a:rPr lang="pl-PL" sz="1600" dirty="0">
                <a:latin typeface="Monotype Corsiva" panose="03010101010201010101" pitchFamily="66" charset="0"/>
              </a:rPr>
              <a:t>W korytarzu przed Wami szaleje pożar!</a:t>
            </a:r>
            <a:endParaRPr lang="en-US" sz="1600" dirty="0">
              <a:latin typeface="Monotype Corsiva" panose="03010101010201010101" pitchFamily="66" charset="0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5595" y="1911191"/>
            <a:ext cx="1187904" cy="1410966"/>
          </a:xfrm>
        </p:spPr>
        <p:txBody>
          <a:bodyPr>
            <a:normAutofit/>
          </a:bodyPr>
          <a:lstStyle/>
          <a:p>
            <a:r>
              <a:rPr lang="pl-PL" sz="1200" dirty="0">
                <a:latin typeface="Monotype Corsiva" panose="03010101010201010101" pitchFamily="66" charset="0"/>
              </a:rPr>
              <a:t>Ugaście go: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6 błotko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4 grzebanie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2 wspinanie</a:t>
            </a:r>
            <a:endParaRPr lang="en-US" sz="1200" b="1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267326" y="1916465"/>
            <a:ext cx="1333500" cy="14666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266730" rtl="0" eaLnBrk="1" latinLnBrk="0" hangingPunct="1">
              <a:lnSpc>
                <a:spcPct val="90000"/>
              </a:lnSpc>
              <a:spcBef>
                <a:spcPts val="292"/>
              </a:spcBef>
              <a:buFont typeface="Arial" panose="020B0604020202020204" pitchFamily="34" charset="0"/>
              <a:buNone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3365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8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66730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0009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346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6682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0019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33557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66922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1200" dirty="0">
                <a:latin typeface="Monotype Corsiva" panose="03010101010201010101" pitchFamily="66" charset="0"/>
              </a:rPr>
              <a:t>Przebijcie się przez płomienie: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6 magiczny kamień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3 spokój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3 majsterkowanie</a:t>
            </a:r>
            <a:endParaRPr lang="en-US" sz="1200" b="1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06543594-1C4A-45C8-8FC6-8D3D78209830}"/>
              </a:ext>
            </a:extLst>
          </p:cNvPr>
          <p:cNvSpPr/>
          <p:nvPr/>
        </p:nvSpPr>
        <p:spPr>
          <a:xfrm>
            <a:off x="2277605" y="3415817"/>
            <a:ext cx="482600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VII-4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7899609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8389" y="274047"/>
            <a:ext cx="2370221" cy="1318707"/>
          </a:xfrm>
        </p:spPr>
        <p:txBody>
          <a:bodyPr anchor="ctr">
            <a:noAutofit/>
          </a:bodyPr>
          <a:lstStyle/>
          <a:p>
            <a:r>
              <a:rPr lang="pl-PL" sz="1550" dirty="0">
                <a:latin typeface="Monotype Corsiva" panose="03010101010201010101" pitchFamily="66" charset="0"/>
              </a:rPr>
              <a:t>Fragment korytarza przed Wami został całkowicie zalany.</a:t>
            </a:r>
            <a:endParaRPr lang="en-US" sz="1550" dirty="0">
              <a:latin typeface="Monotype Corsiva" panose="03010101010201010101" pitchFamily="66" charset="0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8389" y="1893887"/>
            <a:ext cx="1187904" cy="1410966"/>
          </a:xfrm>
        </p:spPr>
        <p:txBody>
          <a:bodyPr>
            <a:normAutofit/>
          </a:bodyPr>
          <a:lstStyle/>
          <a:p>
            <a:r>
              <a:rPr lang="pl-PL" sz="1200" dirty="0">
                <a:latin typeface="Monotype Corsiva" panose="03010101010201010101" pitchFamily="66" charset="0"/>
              </a:rPr>
              <a:t>Zbudujcie kładkę: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5 błotko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4 majsterkowanie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3 wybuchowy gaz</a:t>
            </a:r>
            <a:endParaRPr lang="en-US" sz="1200" b="1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333499" y="1893887"/>
            <a:ext cx="1185110" cy="14666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266730" rtl="0" eaLnBrk="1" latinLnBrk="0" hangingPunct="1">
              <a:lnSpc>
                <a:spcPct val="90000"/>
              </a:lnSpc>
              <a:spcBef>
                <a:spcPts val="292"/>
              </a:spcBef>
              <a:buFont typeface="Arial" panose="020B0604020202020204" pitchFamily="34" charset="0"/>
              <a:buNone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3365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8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66730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0009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346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6682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0019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33557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66922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1200" dirty="0">
                <a:latin typeface="Monotype Corsiva" panose="03010101010201010101" pitchFamily="66" charset="0"/>
              </a:rPr>
              <a:t>Przejdźcie po suficie: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5 wspinanie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3 spokój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2 magiczny kamień</a:t>
            </a:r>
          </a:p>
          <a:p>
            <a:r>
              <a:rPr lang="pl-PL" sz="1200" dirty="0">
                <a:latin typeface="Monotype Corsiva" panose="03010101010201010101" pitchFamily="66" charset="0"/>
              </a:rPr>
              <a:t>2 błotko</a:t>
            </a: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443C2AD5-776D-4062-B1DB-87D005C38733}"/>
              </a:ext>
            </a:extLst>
          </p:cNvPr>
          <p:cNvSpPr/>
          <p:nvPr/>
        </p:nvSpPr>
        <p:spPr>
          <a:xfrm>
            <a:off x="2233552" y="3419475"/>
            <a:ext cx="482600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VII-5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4895559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4326" y="379267"/>
            <a:ext cx="2418347" cy="1318707"/>
          </a:xfrm>
        </p:spPr>
        <p:txBody>
          <a:bodyPr anchor="ctr">
            <a:noAutofit/>
          </a:bodyPr>
          <a:lstStyle/>
          <a:p>
            <a:r>
              <a:rPr lang="pl-PL" sz="1550" dirty="0">
                <a:latin typeface="Monotype Corsiva" panose="03010101010201010101" pitchFamily="66" charset="0"/>
              </a:rPr>
              <a:t>BUM!</a:t>
            </a:r>
            <a:br>
              <a:rPr lang="pl-PL" sz="1550" dirty="0">
                <a:latin typeface="Monotype Corsiva" panose="03010101010201010101" pitchFamily="66" charset="0"/>
              </a:rPr>
            </a:br>
            <a:r>
              <a:rPr lang="pl-PL" sz="1550" dirty="0">
                <a:latin typeface="Monotype Corsiva" panose="03010101010201010101" pitchFamily="66" charset="0"/>
              </a:rPr>
              <a:t>Korytarzami niesie się głośny huk. To eksplozja w tunelu za Wami.</a:t>
            </a:r>
            <a:endParaRPr lang="en-US" sz="1550" dirty="0">
              <a:latin typeface="Monotype Corsiva" panose="03010101010201010101" pitchFamily="66" charset="0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5595" y="1893887"/>
            <a:ext cx="1187904" cy="1410966"/>
          </a:xfrm>
        </p:spPr>
        <p:txBody>
          <a:bodyPr>
            <a:normAutofit/>
          </a:bodyPr>
          <a:lstStyle/>
          <a:p>
            <a:r>
              <a:rPr lang="pl-PL" sz="1200" dirty="0">
                <a:latin typeface="Monotype Corsiva" panose="03010101010201010101" pitchFamily="66" charset="0"/>
              </a:rPr>
              <a:t>Uciekać: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5 wspinanie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4 magiczny kamień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3 błotko</a:t>
            </a:r>
            <a:endParaRPr lang="en-US" sz="1200" b="1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312232" y="1893887"/>
            <a:ext cx="1209173" cy="14666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266730" rtl="0" eaLnBrk="1" latinLnBrk="0" hangingPunct="1">
              <a:lnSpc>
                <a:spcPct val="90000"/>
              </a:lnSpc>
              <a:spcBef>
                <a:spcPts val="292"/>
              </a:spcBef>
              <a:buFont typeface="Arial" panose="020B0604020202020204" pitchFamily="34" charset="0"/>
              <a:buNone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3365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8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66730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0009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346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6682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0019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33557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66922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1200" dirty="0">
                <a:latin typeface="Monotype Corsiva" panose="03010101010201010101" pitchFamily="66" charset="0"/>
              </a:rPr>
              <a:t>Padnij: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6 grzebanie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3 spokój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3 magiczny kamień</a:t>
            </a:r>
            <a:endParaRPr lang="en-US" sz="1200" b="1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656963F4-6BB0-4E37-98B4-F6BCFDAD6121}"/>
              </a:ext>
            </a:extLst>
          </p:cNvPr>
          <p:cNvSpPr/>
          <p:nvPr/>
        </p:nvSpPr>
        <p:spPr>
          <a:xfrm>
            <a:off x="2233552" y="3419475"/>
            <a:ext cx="482600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VII-6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9301684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8389" y="475519"/>
            <a:ext cx="2370222" cy="1171377"/>
          </a:xfrm>
        </p:spPr>
        <p:txBody>
          <a:bodyPr anchor="ctr">
            <a:noAutofit/>
          </a:bodyPr>
          <a:lstStyle/>
          <a:p>
            <a:r>
              <a:rPr lang="pl-PL" sz="1400" dirty="0">
                <a:latin typeface="Monotype Corsiva" panose="03010101010201010101" pitchFamily="66" charset="0"/>
              </a:rPr>
              <a:t>Trafiliście na wyjątkowo gliniasty fragment korytarza. Powszechna wilgoć spowodowała, że stał się on bardzo lepki i grzęzną Wam nogi.</a:t>
            </a:r>
            <a:endParaRPr lang="en-US" sz="1400" dirty="0">
              <a:latin typeface="Monotype Corsiva" panose="03010101010201010101" pitchFamily="66" charset="0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5596" y="1881112"/>
            <a:ext cx="1187904" cy="1410966"/>
          </a:xfrm>
        </p:spPr>
        <p:txBody>
          <a:bodyPr>
            <a:normAutofit/>
          </a:bodyPr>
          <a:lstStyle/>
          <a:p>
            <a:r>
              <a:rPr lang="pl-PL" sz="1200" dirty="0">
                <a:latin typeface="Monotype Corsiva" panose="03010101010201010101" pitchFamily="66" charset="0"/>
              </a:rPr>
              <a:t>Wygrzebcie sobie przejście: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6 grzebanie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4 spokój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2 błotko</a:t>
            </a:r>
            <a:endParaRPr lang="en-US" sz="1200" b="1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333500" y="1881112"/>
            <a:ext cx="1185111" cy="14666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266730" rtl="0" eaLnBrk="1" latinLnBrk="0" hangingPunct="1">
              <a:lnSpc>
                <a:spcPct val="90000"/>
              </a:lnSpc>
              <a:spcBef>
                <a:spcPts val="292"/>
              </a:spcBef>
              <a:buFont typeface="Arial" panose="020B0604020202020204" pitchFamily="34" charset="0"/>
              <a:buNone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3365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8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66730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0009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346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6682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0019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33557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66922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1200" dirty="0">
                <a:latin typeface="Monotype Corsiva" panose="03010101010201010101" pitchFamily="66" charset="0"/>
              </a:rPr>
              <a:t>Zmajstrujcie kładkę: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5 majsterkowanie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3 dociekliwość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2 wspinanie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1 magiczny kamień</a:t>
            </a: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36A5F16D-D259-4B96-87AB-1139B68A3BB6}"/>
              </a:ext>
            </a:extLst>
          </p:cNvPr>
          <p:cNvSpPr/>
          <p:nvPr/>
        </p:nvSpPr>
        <p:spPr>
          <a:xfrm>
            <a:off x="2233552" y="3419475"/>
            <a:ext cx="482600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VII-7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876233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10553" y="274047"/>
            <a:ext cx="2279984" cy="1318707"/>
          </a:xfrm>
        </p:spPr>
        <p:txBody>
          <a:bodyPr anchor="ctr">
            <a:noAutofit/>
          </a:bodyPr>
          <a:lstStyle/>
          <a:p>
            <a:r>
              <a:rPr lang="pl-PL" sz="1550" dirty="0">
                <a:latin typeface="Monotype Corsiva" panose="03010101010201010101" pitchFamily="66" charset="0"/>
              </a:rPr>
              <a:t>Korytarz przed Wami ewidentnie został zalany, po czym… zamarzł.</a:t>
            </a:r>
            <a:endParaRPr lang="en-US" sz="1550" dirty="0">
              <a:latin typeface="Monotype Corsiva" panose="03010101010201010101" pitchFamily="66" charset="0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5596" y="1893887"/>
            <a:ext cx="1187904" cy="1410966"/>
          </a:xfrm>
        </p:spPr>
        <p:txBody>
          <a:bodyPr>
            <a:normAutofit/>
          </a:bodyPr>
          <a:lstStyle/>
          <a:p>
            <a:r>
              <a:rPr lang="pl-PL" sz="1200" dirty="0">
                <a:latin typeface="Monotype Corsiva" panose="03010101010201010101" pitchFamily="66" charset="0"/>
              </a:rPr>
              <a:t>Wykujcie sobie przejście: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5 wybuchowy gaz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4 grzebanie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3 majsterkowanie</a:t>
            </a:r>
            <a:endParaRPr lang="en-US" sz="1200" b="1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333500" y="1893887"/>
            <a:ext cx="1187904" cy="14666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266730" rtl="0" eaLnBrk="1" latinLnBrk="0" hangingPunct="1">
              <a:lnSpc>
                <a:spcPct val="90000"/>
              </a:lnSpc>
              <a:spcBef>
                <a:spcPts val="292"/>
              </a:spcBef>
              <a:buFont typeface="Arial" panose="020B0604020202020204" pitchFamily="34" charset="0"/>
              <a:buNone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3365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8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66730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0009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346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6682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0019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33557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66922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1200" dirty="0">
                <a:latin typeface="Monotype Corsiva" panose="03010101010201010101" pitchFamily="66" charset="0"/>
              </a:rPr>
              <a:t>Roztopcie lód gorącą magią: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6 magiczny kamień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3 dociekliwość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2 spokój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1 przepowiednia</a:t>
            </a:r>
            <a:endParaRPr lang="en-US" sz="1200" b="1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4B16F7C8-41D7-4C52-92FF-30B0AD93A39B}"/>
              </a:ext>
            </a:extLst>
          </p:cNvPr>
          <p:cNvSpPr/>
          <p:nvPr/>
        </p:nvSpPr>
        <p:spPr>
          <a:xfrm>
            <a:off x="2233552" y="3419475"/>
            <a:ext cx="482600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VII-8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89900931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385282"/>
            <a:ext cx="2667000" cy="1318707"/>
          </a:xfrm>
        </p:spPr>
        <p:txBody>
          <a:bodyPr anchor="ctr">
            <a:noAutofit/>
          </a:bodyPr>
          <a:lstStyle/>
          <a:p>
            <a:r>
              <a:rPr lang="pl-PL" sz="1550" dirty="0">
                <a:latin typeface="Monotype Corsiva" panose="03010101010201010101" pitchFamily="66" charset="0"/>
              </a:rPr>
              <a:t>Czujecie potężne wstrząsy,</a:t>
            </a:r>
            <a:br>
              <a:rPr lang="pl-PL" sz="1550" dirty="0">
                <a:latin typeface="Monotype Corsiva" panose="03010101010201010101" pitchFamily="66" charset="0"/>
              </a:rPr>
            </a:br>
            <a:r>
              <a:rPr lang="pl-PL" sz="1550" dirty="0">
                <a:latin typeface="Monotype Corsiva" panose="03010101010201010101" pitchFamily="66" charset="0"/>
              </a:rPr>
              <a:t>a chwilę później orientujecie</a:t>
            </a:r>
            <a:br>
              <a:rPr lang="pl-PL" sz="1550" dirty="0">
                <a:latin typeface="Monotype Corsiva" panose="03010101010201010101" pitchFamily="66" charset="0"/>
              </a:rPr>
            </a:br>
            <a:r>
              <a:rPr lang="pl-PL" sz="1550" dirty="0">
                <a:latin typeface="Monotype Corsiva" panose="03010101010201010101" pitchFamily="66" charset="0"/>
              </a:rPr>
              <a:t>się, że podłoga korytarza,</a:t>
            </a:r>
            <a:br>
              <a:rPr lang="pl-PL" sz="1550" dirty="0">
                <a:latin typeface="Monotype Corsiva" panose="03010101010201010101" pitchFamily="66" charset="0"/>
              </a:rPr>
            </a:br>
            <a:r>
              <a:rPr lang="pl-PL" sz="1550" dirty="0">
                <a:latin typeface="Monotype Corsiva" panose="03010101010201010101" pitchFamily="66" charset="0"/>
              </a:rPr>
              <a:t>którym idziecie zaczyna pękać</a:t>
            </a:r>
            <a:br>
              <a:rPr lang="pl-PL" sz="1550" dirty="0">
                <a:latin typeface="Monotype Corsiva" panose="03010101010201010101" pitchFamily="66" charset="0"/>
              </a:rPr>
            </a:br>
            <a:r>
              <a:rPr lang="pl-PL" sz="1550" dirty="0">
                <a:latin typeface="Monotype Corsiva" panose="03010101010201010101" pitchFamily="66" charset="0"/>
              </a:rPr>
              <a:t>i rozstępować się.</a:t>
            </a:r>
            <a:endParaRPr lang="en-US" sz="1550" dirty="0">
              <a:latin typeface="Monotype Corsiva" panose="03010101010201010101" pitchFamily="66" charset="0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5596" y="1899160"/>
            <a:ext cx="1187904" cy="1410966"/>
          </a:xfrm>
        </p:spPr>
        <p:txBody>
          <a:bodyPr>
            <a:normAutofit/>
          </a:bodyPr>
          <a:lstStyle/>
          <a:p>
            <a:r>
              <a:rPr lang="pl-PL" sz="1200" dirty="0">
                <a:latin typeface="Monotype Corsiva" panose="03010101010201010101" pitchFamily="66" charset="0"/>
              </a:rPr>
              <a:t>Wspinacie się na ściany: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5 wspinanie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4 majsterkowanie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4 błotko</a:t>
            </a:r>
            <a:endParaRPr lang="en-US" sz="1200" b="1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333500" y="1899160"/>
            <a:ext cx="1187904" cy="14666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266730" rtl="0" eaLnBrk="1" latinLnBrk="0" hangingPunct="1">
              <a:lnSpc>
                <a:spcPct val="90000"/>
              </a:lnSpc>
              <a:spcBef>
                <a:spcPts val="292"/>
              </a:spcBef>
              <a:buFont typeface="Arial" panose="020B0604020202020204" pitchFamily="34" charset="0"/>
              <a:buNone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3365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8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66730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0009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346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6682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0019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33557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66922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1200" dirty="0">
                <a:latin typeface="Monotype Corsiva" panose="03010101010201010101" pitchFamily="66" charset="0"/>
              </a:rPr>
              <a:t>Budujecie prowizoryczny most z gliny: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6 błotko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4 majsterkowanie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3 spokój</a:t>
            </a:r>
            <a:endParaRPr lang="en-US" sz="1200" b="1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2B18A2F9-01C2-4680-9EA6-9CA00039D48E}"/>
              </a:ext>
            </a:extLst>
          </p:cNvPr>
          <p:cNvSpPr/>
          <p:nvPr/>
        </p:nvSpPr>
        <p:spPr>
          <a:xfrm>
            <a:off x="2233552" y="3419475"/>
            <a:ext cx="482600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VII-9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290508034"/>
      </p:ext>
    </p:extLst>
  </p:cSld>
  <p:clrMapOvr>
    <a:masterClrMapping/>
  </p:clrMapOvr>
</p:sld>
</file>

<file path=ppt/theme/theme1.xml><?xml version="1.0" encoding="utf-8"?>
<a:theme xmlns:a="http://schemas.openxmlformats.org/drawingml/2006/main" name="Motyw pakietu Office">
  <a:themeElements>
    <a:clrScheme name="Motyw pakietu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Motyw pakietu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tyw pakietu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1831</TotalTime>
  <Words>1007</Words>
  <Application>Microsoft Office PowerPoint</Application>
  <PresentationFormat>Niestandardowy</PresentationFormat>
  <Paragraphs>195</Paragraphs>
  <Slides>32</Slides>
  <Notes>0</Notes>
  <HiddenSlides>0</HiddenSlides>
  <MMClips>0</MMClips>
  <ScaleCrop>false</ScaleCrop>
  <HeadingPairs>
    <vt:vector size="6" baseType="variant">
      <vt:variant>
        <vt:lpstr>Używane czcionki</vt:lpstr>
      </vt:variant>
      <vt:variant>
        <vt:i4>4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32</vt:i4>
      </vt:variant>
    </vt:vector>
  </HeadingPairs>
  <TitlesOfParts>
    <vt:vector size="37" baseType="lpstr">
      <vt:lpstr>Arial</vt:lpstr>
      <vt:lpstr>Calibri</vt:lpstr>
      <vt:lpstr>Calibri Light</vt:lpstr>
      <vt:lpstr>Monotype Corsiva</vt:lpstr>
      <vt:lpstr>Motyw pakietu Office</vt:lpstr>
      <vt:lpstr>W komorze, w której się znaleźliście, coś naprawdę źle pachnie. Szybko orientujecie się, że całe pomieszczenie wypełnione jest wybuchowym gazem.</vt:lpstr>
      <vt:lpstr>Ostatnie przygody spowodowały, że Wasze kilofy i łopaty są mocno zużyte, potrzebujecie nowych.</vt:lpstr>
      <vt:lpstr>Znaleźliście porzucone jajka - trudno powiedzieć czyje.</vt:lpstr>
      <vt:lpstr>W korytarzu przed Wami szaleje pożar!</vt:lpstr>
      <vt:lpstr>Fragment korytarza przed Wami został całkowicie zalany.</vt:lpstr>
      <vt:lpstr>BUM! Korytarzami niesie się głośny huk. To eksplozja w tunelu za Wami.</vt:lpstr>
      <vt:lpstr>Trafiliście na wyjątkowo gliniasty fragment korytarza. Powszechna wilgoć spowodowała, że stał się on bardzo lepki i grzęzną Wam nogi.</vt:lpstr>
      <vt:lpstr>Korytarz przed Wami ewidentnie został zalany, po czym… zamarzł.</vt:lpstr>
      <vt:lpstr>Czujecie potężne wstrząsy, a chwilę później orientujecie się, że podłoga korytarza, którym idziecie zaczyna pękać i rozstępować się.</vt:lpstr>
      <vt:lpstr>Korytarzami niesie się szczekanie i zapach topionej magmy. Nie musicie długo czekać, by przekonać się, że to stadko lawopsów stojących na Waszej drodze.</vt:lpstr>
      <vt:lpstr>Wychodzicie zza rogu i omal nie wpadacie do głębokiej przepaści.</vt:lpstr>
      <vt:lpstr>Śmiało podążacie prostym, jasnym tunelem, gdy nagle na coś wpadacie. Nic nie widzicie, więc próbujecie znowu… i znowu odbijacie się od niewidzialnej ściany. Ewidentnie trafiliście na jedną z magicznych zapór.</vt:lpstr>
      <vt:lpstr>Świecący pył oblepia ściany korytarza. Co to może być?</vt:lpstr>
      <vt:lpstr>Stajesz na płytce, która delikatnie zapada się pod Twoim ciężarem. Rozpoczyna to serię dziwnych, mechanicznych odgłosów i zanim zdążysz powiedzieć “pułapka” cały korytarz zaczyna roić się od wirujących ostrzy.</vt:lpstr>
      <vt:lpstr>Wydaje Wam się, że widzicie światło! Czy to już powierzchnia? Nie, to tylko krewniaczka Świetlanki zażywa kąpieli błotnej. Jest bardzo oburzona Waszym najściem!</vt:lpstr>
      <vt:lpstr>Na Waszej drodze staje pajęczak i celuje w Was swoimi sieciówkami!</vt:lpstr>
      <vt:lpstr>Trafiliście do wielkiego, opuszczonego bunkra.</vt:lpstr>
      <vt:lpstr>Korytarz przesłaniają nagle kłęby gorącej pary. Gdzieś w pobliżu przeciekająca z powierzchni woda zaczęła zalewać gorącą lawę.</vt:lpstr>
      <vt:lpstr>W Waszą stronę pędzi błotna lawina!</vt:lpstr>
      <vt:lpstr>Korytarzami niesie się złośliwy chichot. To znak, że trafiliście na teren zamieszkały przez gnomy - stworzenia znane ze swojej złośliwości.</vt:lpstr>
      <vt:lpstr>Zbierająca się w podziemiu wilgoć spowodowała, że w niektórych szczególnie wysokich komorach zaczęły zbierać się prawdziwe chmury. A w korytarzu, do którego właśnie trafiliście, rozpętała się istna burza z piorunami.</vt:lpstr>
      <vt:lpstr>Trafiacie do komnaty pełnej zielonkawych, lekko fluorescencyjnych grzybów-gumiaków. To najlepsze trampoliny w całym podziemiu!</vt:lpstr>
      <vt:lpstr>Natrafiacie na rodzeństwo mrówaczy, które kłóci się o to, kto z nich jest sprytniejszym mrówaczem. Niewinna kłótnia przekształca się w niezłą  bijatykę.</vt:lpstr>
      <vt:lpstr>Idziecie sobie korytarzem i nagle spadacie o dwa piętra w dół. To krecioręki wykopał sobie kolejne przejście.</vt:lpstr>
      <vt:lpstr>Znaleźliście się w korytarzu trujących pnączy. Widać pomiędzy nimi szkielety nierozważnych śmiałków.</vt:lpstr>
      <vt:lpstr>W oddali korytarza słychać szum wody. Wszystko wskazuje na to, że płynie stamtąd fala, zagrażająca Waszemu życiu.</vt:lpstr>
      <vt:lpstr>Fragment korytarza przed Wami został całkowicie zalany.</vt:lpstr>
      <vt:lpstr>Podłoga korytarza delikatnie się wznosi, tworząc mały garb. Początkowo nie budzi to Waszych podejrzeń, ale gdy tylko próbujecie po nim przejść, coś wewnątrz garbu zaczyna się intensywnie poruszać… Wdepnęliście w gniazdo wijów!</vt:lpstr>
      <vt:lpstr>Trafiliście do starej, opuszczonej kopalni. Szybko orientujecie się, że jest ona nawiedzona (sporą podpowiedzią były półprzeźroczyste postacie odziane w prześcieradła i łańcuchy, które przenikają sobie przez ściany tu i tam).</vt:lpstr>
      <vt:lpstr>Coś za Waszymi plecami niepokojąco huczy i brzmi, jakby się zbliżało. Szybko orientujecie się, że stoicie na drodze Wielkiej Toczącej się Kuli.</vt:lpstr>
      <vt:lpstr>Złośliwy duszek, zwany Poltergajstem, przyczepił się do Was i przeszkadza: ciska kulkami błota, podstawia nogi i wyśpiewuje obraźliwe piosenki.</vt:lpstr>
      <vt:lpstr>W ścianie korytarza wykuta jest wielka twarz. Gdy przechodzicie obok, twarz nagle ożywa, a za to Wy kamieniejecie. To stara pułapka, zastawiona na poszukiwaczy skarbów.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Wpadliście do starego grobowca.</dc:title>
  <dc:creator>Kuba Wisniewski</dc:creator>
  <cp:lastModifiedBy>Kuba Wisniewski</cp:lastModifiedBy>
  <cp:revision>61</cp:revision>
  <dcterms:created xsi:type="dcterms:W3CDTF">2018-06-30T18:32:31Z</dcterms:created>
  <dcterms:modified xsi:type="dcterms:W3CDTF">2019-02-21T15:48:44Z</dcterms:modified>
</cp:coreProperties>
</file>