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5" r:id="rId1"/>
  </p:sldMasterIdLst>
  <p:notesMasterIdLst>
    <p:notesMasterId r:id="rId19"/>
  </p:notesMasterIdLst>
  <p:handoutMasterIdLst>
    <p:handoutMasterId r:id="rId20"/>
  </p:handoutMasterIdLst>
  <p:sldIdLst>
    <p:sldId id="270" r:id="rId2"/>
    <p:sldId id="265" r:id="rId3"/>
    <p:sldId id="256" r:id="rId4"/>
    <p:sldId id="257" r:id="rId5"/>
    <p:sldId id="275" r:id="rId6"/>
    <p:sldId id="258" r:id="rId7"/>
    <p:sldId id="273" r:id="rId8"/>
    <p:sldId id="259" r:id="rId9"/>
    <p:sldId id="277" r:id="rId10"/>
    <p:sldId id="276" r:id="rId11"/>
    <p:sldId id="282" r:id="rId12"/>
    <p:sldId id="278" r:id="rId13"/>
    <p:sldId id="260" r:id="rId14"/>
    <p:sldId id="266" r:id="rId15"/>
    <p:sldId id="283" r:id="rId16"/>
    <p:sldId id="267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546" y="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-31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youtu.be/46erk1jBtGo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C3D50D-F933-8342-9791-35DF362D7493}" type="doc">
      <dgm:prSet loTypeId="urn:microsoft.com/office/officeart/2005/8/layout/radial4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38357A9A-E3CC-0347-A1A9-D12D7723AAE8}">
      <dgm:prSet phldrT="[Tekst]" custT="1"/>
      <dgm:spPr/>
      <dgm:t>
        <a:bodyPr/>
        <a:lstStyle/>
        <a:p>
          <a:r>
            <a:rPr lang="pl-PL" sz="2400" b="1" dirty="0" smtClean="0"/>
            <a:t>KOMUNIKAT</a:t>
          </a:r>
          <a:endParaRPr lang="pl-PL" sz="2400" b="1" dirty="0"/>
        </a:p>
      </dgm:t>
    </dgm:pt>
    <dgm:pt modelId="{54C8DA81-243E-9D46-9BC8-44C6F4C5ACA4}" type="parTrans" cxnId="{895728E9-652A-AB49-9A9A-27E59B61101D}">
      <dgm:prSet/>
      <dgm:spPr/>
      <dgm:t>
        <a:bodyPr/>
        <a:lstStyle/>
        <a:p>
          <a:endParaRPr lang="pl-PL"/>
        </a:p>
      </dgm:t>
    </dgm:pt>
    <dgm:pt modelId="{C4194FC0-9C5D-CD4D-9C7F-0061803826C7}" type="sibTrans" cxnId="{895728E9-652A-AB49-9A9A-27E59B61101D}">
      <dgm:prSet/>
      <dgm:spPr/>
      <dgm:t>
        <a:bodyPr/>
        <a:lstStyle/>
        <a:p>
          <a:endParaRPr lang="pl-PL"/>
        </a:p>
      </dgm:t>
    </dgm:pt>
    <dgm:pt modelId="{4A8C49CB-E299-4D45-9059-175057D3049E}">
      <dgm:prSet phldrT="[Tekst]" custT="1"/>
      <dgm:spPr/>
      <dgm:t>
        <a:bodyPr/>
        <a:lstStyle/>
        <a:p>
          <a:r>
            <a:rPr lang="pl-PL" sz="2000" dirty="0" smtClean="0"/>
            <a:t>CO?</a:t>
          </a:r>
          <a:endParaRPr lang="pl-PL" sz="2000" dirty="0"/>
        </a:p>
      </dgm:t>
    </dgm:pt>
    <dgm:pt modelId="{74C36279-8CED-9E4E-A728-B0385483D196}" type="parTrans" cxnId="{D3EE94B2-22C1-BA47-92C4-74BE146ED629}">
      <dgm:prSet/>
      <dgm:spPr/>
      <dgm:t>
        <a:bodyPr/>
        <a:lstStyle/>
        <a:p>
          <a:endParaRPr lang="pl-PL"/>
        </a:p>
      </dgm:t>
    </dgm:pt>
    <dgm:pt modelId="{2DA08559-9D0B-6A45-84F4-1F6E0D0D9362}" type="sibTrans" cxnId="{D3EE94B2-22C1-BA47-92C4-74BE146ED629}">
      <dgm:prSet/>
      <dgm:spPr/>
      <dgm:t>
        <a:bodyPr/>
        <a:lstStyle/>
        <a:p>
          <a:endParaRPr lang="pl-PL"/>
        </a:p>
      </dgm:t>
    </dgm:pt>
    <dgm:pt modelId="{5AA36A67-28E5-0E41-A048-99D7760B3A00}">
      <dgm:prSet phldrT="[Tekst]" custT="1"/>
      <dgm:spPr/>
      <dgm:t>
        <a:bodyPr/>
        <a:lstStyle/>
        <a:p>
          <a:r>
            <a:rPr lang="pl-PL" sz="2000" dirty="0" smtClean="0"/>
            <a:t>DO KOGO?</a:t>
          </a:r>
          <a:endParaRPr lang="pl-PL" sz="2000" dirty="0"/>
        </a:p>
      </dgm:t>
    </dgm:pt>
    <dgm:pt modelId="{49B43721-BFDF-DB41-BAB6-D6513130982D}" type="parTrans" cxnId="{77045E3F-82D3-1244-8CC6-184B55D77E4A}">
      <dgm:prSet/>
      <dgm:spPr/>
      <dgm:t>
        <a:bodyPr/>
        <a:lstStyle/>
        <a:p>
          <a:endParaRPr lang="pl-PL"/>
        </a:p>
      </dgm:t>
    </dgm:pt>
    <dgm:pt modelId="{693BC9A1-8AB4-F941-B544-22B04823FFFA}" type="sibTrans" cxnId="{77045E3F-82D3-1244-8CC6-184B55D77E4A}">
      <dgm:prSet/>
      <dgm:spPr/>
      <dgm:t>
        <a:bodyPr/>
        <a:lstStyle/>
        <a:p>
          <a:endParaRPr lang="pl-PL"/>
        </a:p>
      </dgm:t>
    </dgm:pt>
    <dgm:pt modelId="{4151BA57-62C8-D942-9F2D-8D785D3869EF}">
      <dgm:prSet phldrT="[Tekst]" custT="1"/>
      <dgm:spPr/>
      <dgm:t>
        <a:bodyPr/>
        <a:lstStyle/>
        <a:p>
          <a:r>
            <a:rPr lang="pl-PL" sz="2000" dirty="0" smtClean="0"/>
            <a:t>W JAKIM CELU?</a:t>
          </a:r>
          <a:endParaRPr lang="pl-PL" sz="2000" dirty="0"/>
        </a:p>
      </dgm:t>
    </dgm:pt>
    <dgm:pt modelId="{3A0F3C2A-DBBE-5E41-9CCA-D81FE922D57E}" type="parTrans" cxnId="{E5839ABA-859F-A94E-B323-28D08CCA3353}">
      <dgm:prSet/>
      <dgm:spPr/>
      <dgm:t>
        <a:bodyPr/>
        <a:lstStyle/>
        <a:p>
          <a:endParaRPr lang="pl-PL"/>
        </a:p>
      </dgm:t>
    </dgm:pt>
    <dgm:pt modelId="{1B58EFE2-67F7-8E46-B023-7DB94B788134}" type="sibTrans" cxnId="{E5839ABA-859F-A94E-B323-28D08CCA3353}">
      <dgm:prSet/>
      <dgm:spPr/>
      <dgm:t>
        <a:bodyPr/>
        <a:lstStyle/>
        <a:p>
          <a:endParaRPr lang="pl-PL"/>
        </a:p>
      </dgm:t>
    </dgm:pt>
    <dgm:pt modelId="{FCE0206F-F87A-0F41-AF4C-B0368F0547EA}">
      <dgm:prSet phldrT="[Tekst]" custT="1"/>
      <dgm:spPr/>
      <dgm:t>
        <a:bodyPr/>
        <a:lstStyle/>
        <a:p>
          <a:r>
            <a:rPr lang="pl-PL" sz="2000" dirty="0" smtClean="0"/>
            <a:t>W JAKI SPOSÓB?</a:t>
          </a:r>
          <a:endParaRPr lang="pl-PL" sz="2000" dirty="0"/>
        </a:p>
      </dgm:t>
    </dgm:pt>
    <dgm:pt modelId="{1F6E09AE-80BE-E94A-A4B6-AF866547A3EC}" type="parTrans" cxnId="{A8A3876D-59EA-874B-B607-43C13241E569}">
      <dgm:prSet/>
      <dgm:spPr/>
      <dgm:t>
        <a:bodyPr/>
        <a:lstStyle/>
        <a:p>
          <a:endParaRPr lang="pl-PL"/>
        </a:p>
      </dgm:t>
    </dgm:pt>
    <dgm:pt modelId="{E1EAF62C-683A-214B-A214-7D773E4C02D2}" type="sibTrans" cxnId="{A8A3876D-59EA-874B-B607-43C13241E569}">
      <dgm:prSet/>
      <dgm:spPr/>
      <dgm:t>
        <a:bodyPr/>
        <a:lstStyle/>
        <a:p>
          <a:endParaRPr lang="pl-PL"/>
        </a:p>
      </dgm:t>
    </dgm:pt>
    <dgm:pt modelId="{3DC55DBE-182E-6646-8546-FE75892EE569}" type="pres">
      <dgm:prSet presAssocID="{32C3D50D-F933-8342-9791-35DF362D74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591314C-C0E9-9A49-8B51-149419C21D2B}" type="pres">
      <dgm:prSet presAssocID="{38357A9A-E3CC-0347-A1A9-D12D7723AAE8}" presName="centerShape" presStyleLbl="node0" presStyleIdx="0" presStyleCnt="1" custScaleX="122119" custScaleY="122119" custLinFactNeighborX="-216" custLinFactNeighborY="-16231"/>
      <dgm:spPr/>
      <dgm:t>
        <a:bodyPr/>
        <a:lstStyle/>
        <a:p>
          <a:endParaRPr lang="pl-PL"/>
        </a:p>
      </dgm:t>
    </dgm:pt>
    <dgm:pt modelId="{D5E789FB-9009-AF4A-9111-3A53350EB736}" type="pres">
      <dgm:prSet presAssocID="{74C36279-8CED-9E4E-A728-B0385483D196}" presName="parTrans" presStyleLbl="bgSibTrans2D1" presStyleIdx="0" presStyleCnt="4"/>
      <dgm:spPr/>
      <dgm:t>
        <a:bodyPr/>
        <a:lstStyle/>
        <a:p>
          <a:endParaRPr lang="pl-PL"/>
        </a:p>
      </dgm:t>
    </dgm:pt>
    <dgm:pt modelId="{9445C9E3-6C9F-FF42-A406-EE0FF84A5FA3}" type="pres">
      <dgm:prSet presAssocID="{4A8C49CB-E299-4D45-9059-175057D3049E}" presName="node" presStyleLbl="node1" presStyleIdx="0" presStyleCnt="4" custScaleX="56442" custScaleY="77957" custRadScaleRad="77870" custRadScaleInc="-7081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E857568-A11A-8940-BE16-3E7011E94A83}" type="pres">
      <dgm:prSet presAssocID="{49B43721-BFDF-DB41-BAB6-D6513130982D}" presName="parTrans" presStyleLbl="bgSibTrans2D1" presStyleIdx="1" presStyleCnt="4"/>
      <dgm:spPr/>
      <dgm:t>
        <a:bodyPr/>
        <a:lstStyle/>
        <a:p>
          <a:endParaRPr lang="pl-PL"/>
        </a:p>
      </dgm:t>
    </dgm:pt>
    <dgm:pt modelId="{40E2EEA7-724E-5E4C-BC50-96CF5E07EFA6}" type="pres">
      <dgm:prSet presAssocID="{5AA36A67-28E5-0E41-A048-99D7760B3A00}" presName="node" presStyleLbl="node1" presStyleIdx="1" presStyleCnt="4" custScaleX="72341" custScaleY="70505" custRadScaleRad="111714" custRadScaleInc="-3510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E333565-68DB-3B4C-9305-0621E0A9DD04}" type="pres">
      <dgm:prSet presAssocID="{3A0F3C2A-DBBE-5E41-9CCA-D81FE922D57E}" presName="parTrans" presStyleLbl="bgSibTrans2D1" presStyleIdx="2" presStyleCnt="4"/>
      <dgm:spPr/>
      <dgm:t>
        <a:bodyPr/>
        <a:lstStyle/>
        <a:p>
          <a:endParaRPr lang="pl-PL"/>
        </a:p>
      </dgm:t>
    </dgm:pt>
    <dgm:pt modelId="{72F83FDF-0CD4-CC4A-902D-70BC81BD55E7}" type="pres">
      <dgm:prSet presAssocID="{4151BA57-62C8-D942-9F2D-8D785D3869EF}" presName="node" presStyleLbl="node1" presStyleIdx="2" presStyleCnt="4" custScaleX="68071" custScaleY="70505" custRadScaleRad="110428" custRadScaleInc="3180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EC4D4A9-FEBE-DD4A-AA12-A6408700E527}" type="pres">
      <dgm:prSet presAssocID="{1F6E09AE-80BE-E94A-A4B6-AF866547A3EC}" presName="parTrans" presStyleLbl="bgSibTrans2D1" presStyleIdx="3" presStyleCnt="4"/>
      <dgm:spPr/>
      <dgm:t>
        <a:bodyPr/>
        <a:lstStyle/>
        <a:p>
          <a:endParaRPr lang="pl-PL"/>
        </a:p>
      </dgm:t>
    </dgm:pt>
    <dgm:pt modelId="{C18695BF-81A1-6C44-9FC8-79E48D09498F}" type="pres">
      <dgm:prSet presAssocID="{FCE0206F-F87A-0F41-AF4C-B0368F0547EA}" presName="node" presStyleLbl="node1" presStyleIdx="3" presStyleCnt="4" custScaleX="66086" custScaleY="72947" custRadScaleRad="76911" custRadScaleInc="5508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AEE2B67A-AA3B-5540-A3FC-967F3DD63A7D}" type="presOf" srcId="{4151BA57-62C8-D942-9F2D-8D785D3869EF}" destId="{72F83FDF-0CD4-CC4A-902D-70BC81BD55E7}" srcOrd="0" destOrd="0" presId="urn:microsoft.com/office/officeart/2005/8/layout/radial4"/>
    <dgm:cxn modelId="{E33C5C2A-8DAC-4449-AB64-2FA65DA675E6}" type="presOf" srcId="{4A8C49CB-E299-4D45-9059-175057D3049E}" destId="{9445C9E3-6C9F-FF42-A406-EE0FF84A5FA3}" srcOrd="0" destOrd="0" presId="urn:microsoft.com/office/officeart/2005/8/layout/radial4"/>
    <dgm:cxn modelId="{D3EE94B2-22C1-BA47-92C4-74BE146ED629}" srcId="{38357A9A-E3CC-0347-A1A9-D12D7723AAE8}" destId="{4A8C49CB-E299-4D45-9059-175057D3049E}" srcOrd="0" destOrd="0" parTransId="{74C36279-8CED-9E4E-A728-B0385483D196}" sibTransId="{2DA08559-9D0B-6A45-84F4-1F6E0D0D9362}"/>
    <dgm:cxn modelId="{895728E9-652A-AB49-9A9A-27E59B61101D}" srcId="{32C3D50D-F933-8342-9791-35DF362D7493}" destId="{38357A9A-E3CC-0347-A1A9-D12D7723AAE8}" srcOrd="0" destOrd="0" parTransId="{54C8DA81-243E-9D46-9BC8-44C6F4C5ACA4}" sibTransId="{C4194FC0-9C5D-CD4D-9C7F-0061803826C7}"/>
    <dgm:cxn modelId="{A8A3876D-59EA-874B-B607-43C13241E569}" srcId="{38357A9A-E3CC-0347-A1A9-D12D7723AAE8}" destId="{FCE0206F-F87A-0F41-AF4C-B0368F0547EA}" srcOrd="3" destOrd="0" parTransId="{1F6E09AE-80BE-E94A-A4B6-AF866547A3EC}" sibTransId="{E1EAF62C-683A-214B-A214-7D773E4C02D2}"/>
    <dgm:cxn modelId="{4B16F2E9-84BB-9E42-B39E-B8554C1E778A}" type="presOf" srcId="{FCE0206F-F87A-0F41-AF4C-B0368F0547EA}" destId="{C18695BF-81A1-6C44-9FC8-79E48D09498F}" srcOrd="0" destOrd="0" presId="urn:microsoft.com/office/officeart/2005/8/layout/radial4"/>
    <dgm:cxn modelId="{256775AC-704E-0E4C-AD90-36B3B9F253BE}" type="presOf" srcId="{32C3D50D-F933-8342-9791-35DF362D7493}" destId="{3DC55DBE-182E-6646-8546-FE75892EE569}" srcOrd="0" destOrd="0" presId="urn:microsoft.com/office/officeart/2005/8/layout/radial4"/>
    <dgm:cxn modelId="{77045E3F-82D3-1244-8CC6-184B55D77E4A}" srcId="{38357A9A-E3CC-0347-A1A9-D12D7723AAE8}" destId="{5AA36A67-28E5-0E41-A048-99D7760B3A00}" srcOrd="1" destOrd="0" parTransId="{49B43721-BFDF-DB41-BAB6-D6513130982D}" sibTransId="{693BC9A1-8AB4-F941-B544-22B04823FFFA}"/>
    <dgm:cxn modelId="{D10CC796-9106-2541-A01D-6F789F343EFC}" type="presOf" srcId="{38357A9A-E3CC-0347-A1A9-D12D7723AAE8}" destId="{F591314C-C0E9-9A49-8B51-149419C21D2B}" srcOrd="0" destOrd="0" presId="urn:microsoft.com/office/officeart/2005/8/layout/radial4"/>
    <dgm:cxn modelId="{4B0590F7-552E-884D-943F-325454E1DABD}" type="presOf" srcId="{49B43721-BFDF-DB41-BAB6-D6513130982D}" destId="{7E857568-A11A-8940-BE16-3E7011E94A83}" srcOrd="0" destOrd="0" presId="urn:microsoft.com/office/officeart/2005/8/layout/radial4"/>
    <dgm:cxn modelId="{DA171F96-D397-6E48-96EE-8F14DC024E4A}" type="presOf" srcId="{74C36279-8CED-9E4E-A728-B0385483D196}" destId="{D5E789FB-9009-AF4A-9111-3A53350EB736}" srcOrd="0" destOrd="0" presId="urn:microsoft.com/office/officeart/2005/8/layout/radial4"/>
    <dgm:cxn modelId="{0CFA0278-840F-7E44-A053-CBF462AA2925}" type="presOf" srcId="{3A0F3C2A-DBBE-5E41-9CCA-D81FE922D57E}" destId="{7E333565-68DB-3B4C-9305-0621E0A9DD04}" srcOrd="0" destOrd="0" presId="urn:microsoft.com/office/officeart/2005/8/layout/radial4"/>
    <dgm:cxn modelId="{E5839ABA-859F-A94E-B323-28D08CCA3353}" srcId="{38357A9A-E3CC-0347-A1A9-D12D7723AAE8}" destId="{4151BA57-62C8-D942-9F2D-8D785D3869EF}" srcOrd="2" destOrd="0" parTransId="{3A0F3C2A-DBBE-5E41-9CCA-D81FE922D57E}" sibTransId="{1B58EFE2-67F7-8E46-B023-7DB94B788134}"/>
    <dgm:cxn modelId="{0147A887-A024-D643-A8BD-57F8FB704AA5}" type="presOf" srcId="{1F6E09AE-80BE-E94A-A4B6-AF866547A3EC}" destId="{8EC4D4A9-FEBE-DD4A-AA12-A6408700E527}" srcOrd="0" destOrd="0" presId="urn:microsoft.com/office/officeart/2005/8/layout/radial4"/>
    <dgm:cxn modelId="{19E9959F-75BC-9644-BDA7-8AE6AB838971}" type="presOf" srcId="{5AA36A67-28E5-0E41-A048-99D7760B3A00}" destId="{40E2EEA7-724E-5E4C-BC50-96CF5E07EFA6}" srcOrd="0" destOrd="0" presId="urn:microsoft.com/office/officeart/2005/8/layout/radial4"/>
    <dgm:cxn modelId="{359DD128-213E-584C-876F-7E65BB97EBF7}" type="presParOf" srcId="{3DC55DBE-182E-6646-8546-FE75892EE569}" destId="{F591314C-C0E9-9A49-8B51-149419C21D2B}" srcOrd="0" destOrd="0" presId="urn:microsoft.com/office/officeart/2005/8/layout/radial4"/>
    <dgm:cxn modelId="{938E3ACC-411C-DA4E-AFE9-5029C9B2B240}" type="presParOf" srcId="{3DC55DBE-182E-6646-8546-FE75892EE569}" destId="{D5E789FB-9009-AF4A-9111-3A53350EB736}" srcOrd="1" destOrd="0" presId="urn:microsoft.com/office/officeart/2005/8/layout/radial4"/>
    <dgm:cxn modelId="{10FFF38B-B5BC-8E4D-9DFD-BC4D9AC401DF}" type="presParOf" srcId="{3DC55DBE-182E-6646-8546-FE75892EE569}" destId="{9445C9E3-6C9F-FF42-A406-EE0FF84A5FA3}" srcOrd="2" destOrd="0" presId="urn:microsoft.com/office/officeart/2005/8/layout/radial4"/>
    <dgm:cxn modelId="{F3787061-CFD6-A049-8770-9013A08143AE}" type="presParOf" srcId="{3DC55DBE-182E-6646-8546-FE75892EE569}" destId="{7E857568-A11A-8940-BE16-3E7011E94A83}" srcOrd="3" destOrd="0" presId="urn:microsoft.com/office/officeart/2005/8/layout/radial4"/>
    <dgm:cxn modelId="{3229FA97-79F9-B845-8948-8EBBAA993224}" type="presParOf" srcId="{3DC55DBE-182E-6646-8546-FE75892EE569}" destId="{40E2EEA7-724E-5E4C-BC50-96CF5E07EFA6}" srcOrd="4" destOrd="0" presId="urn:microsoft.com/office/officeart/2005/8/layout/radial4"/>
    <dgm:cxn modelId="{3074389C-005F-E740-A61C-682437583C47}" type="presParOf" srcId="{3DC55DBE-182E-6646-8546-FE75892EE569}" destId="{7E333565-68DB-3B4C-9305-0621E0A9DD04}" srcOrd="5" destOrd="0" presId="urn:microsoft.com/office/officeart/2005/8/layout/radial4"/>
    <dgm:cxn modelId="{05C0CCB4-EF04-F140-9E60-73BFBB719BDB}" type="presParOf" srcId="{3DC55DBE-182E-6646-8546-FE75892EE569}" destId="{72F83FDF-0CD4-CC4A-902D-70BC81BD55E7}" srcOrd="6" destOrd="0" presId="urn:microsoft.com/office/officeart/2005/8/layout/radial4"/>
    <dgm:cxn modelId="{1EB2A0C6-8DBD-DE48-AE87-FA553F7B2A02}" type="presParOf" srcId="{3DC55DBE-182E-6646-8546-FE75892EE569}" destId="{8EC4D4A9-FEBE-DD4A-AA12-A6408700E527}" srcOrd="7" destOrd="0" presId="urn:microsoft.com/office/officeart/2005/8/layout/radial4"/>
    <dgm:cxn modelId="{3E827A30-4A7D-1743-B289-10967CA357FB}" type="presParOf" srcId="{3DC55DBE-182E-6646-8546-FE75892EE569}" destId="{C18695BF-81A1-6C44-9FC8-79E48D09498F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C3D50D-F933-8342-9791-35DF362D7493}" type="doc">
      <dgm:prSet loTypeId="urn:microsoft.com/office/officeart/2005/8/layout/radial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l-PL"/>
        </a:p>
      </dgm:t>
    </dgm:pt>
    <dgm:pt modelId="{38357A9A-E3CC-0347-A1A9-D12D7723AAE8}">
      <dgm:prSet phldrT="[Tekst]" custT="1"/>
      <dgm:spPr/>
      <dgm:t>
        <a:bodyPr/>
        <a:lstStyle/>
        <a:p>
          <a:r>
            <a:rPr lang="pl-PL" sz="2400" b="1" dirty="0" smtClean="0"/>
            <a:t>EMPATIA</a:t>
          </a:r>
        </a:p>
        <a:p>
          <a:r>
            <a:rPr lang="pl-PL" sz="2400" b="0" dirty="0" smtClean="0"/>
            <a:t>- z myślą o odbiorcy</a:t>
          </a:r>
          <a:endParaRPr lang="pl-PL" sz="2400" b="0" dirty="0"/>
        </a:p>
      </dgm:t>
    </dgm:pt>
    <dgm:pt modelId="{54C8DA81-243E-9D46-9BC8-44C6F4C5ACA4}" type="parTrans" cxnId="{895728E9-652A-AB49-9A9A-27E59B61101D}">
      <dgm:prSet/>
      <dgm:spPr/>
      <dgm:t>
        <a:bodyPr/>
        <a:lstStyle/>
        <a:p>
          <a:endParaRPr lang="pl-PL"/>
        </a:p>
      </dgm:t>
    </dgm:pt>
    <dgm:pt modelId="{C4194FC0-9C5D-CD4D-9C7F-0061803826C7}" type="sibTrans" cxnId="{895728E9-652A-AB49-9A9A-27E59B61101D}">
      <dgm:prSet/>
      <dgm:spPr/>
      <dgm:t>
        <a:bodyPr/>
        <a:lstStyle/>
        <a:p>
          <a:endParaRPr lang="pl-PL"/>
        </a:p>
      </dgm:t>
    </dgm:pt>
    <dgm:pt modelId="{FCE0206F-F87A-0F41-AF4C-B0368F0547EA}">
      <dgm:prSet phldrT="[Tekst]" custT="1"/>
      <dgm:spPr/>
      <dgm:t>
        <a:bodyPr/>
        <a:lstStyle/>
        <a:p>
          <a:r>
            <a:rPr lang="pl-PL" sz="2000" dirty="0" smtClean="0"/>
            <a:t>FORMY OSOBOWE</a:t>
          </a:r>
          <a:endParaRPr lang="pl-PL" sz="2000" dirty="0"/>
        </a:p>
      </dgm:t>
    </dgm:pt>
    <dgm:pt modelId="{1F6E09AE-80BE-E94A-A4B6-AF866547A3EC}" type="parTrans" cxnId="{A8A3876D-59EA-874B-B607-43C13241E569}">
      <dgm:prSet/>
      <dgm:spPr/>
      <dgm:t>
        <a:bodyPr/>
        <a:lstStyle/>
        <a:p>
          <a:endParaRPr lang="pl-PL"/>
        </a:p>
      </dgm:t>
    </dgm:pt>
    <dgm:pt modelId="{E1EAF62C-683A-214B-A214-7D773E4C02D2}" type="sibTrans" cxnId="{A8A3876D-59EA-874B-B607-43C13241E569}">
      <dgm:prSet/>
      <dgm:spPr/>
      <dgm:t>
        <a:bodyPr/>
        <a:lstStyle/>
        <a:p>
          <a:endParaRPr lang="pl-PL"/>
        </a:p>
      </dgm:t>
    </dgm:pt>
    <dgm:pt modelId="{00A5D996-E99A-D140-A52E-3445A58DBBAF}">
      <dgm:prSet phldrT="[Teks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2000" dirty="0" smtClean="0"/>
            <a:t>FORMA</a:t>
          </a:r>
          <a:endParaRPr lang="pl-PL" sz="2000" dirty="0"/>
        </a:p>
      </dgm:t>
    </dgm:pt>
    <dgm:pt modelId="{53807794-2CDD-4F4A-A219-8BB476ABBA3F}" type="parTrans" cxnId="{5BD44CF9-5514-DA46-BFC1-276EB873E4F1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/>
        </a:p>
      </dgm:t>
    </dgm:pt>
    <dgm:pt modelId="{21560BD1-693B-8749-8C0F-E66C1108C3D8}" type="sibTrans" cxnId="{5BD44CF9-5514-DA46-BFC1-276EB873E4F1}">
      <dgm:prSet/>
      <dgm:spPr/>
      <dgm:t>
        <a:bodyPr/>
        <a:lstStyle/>
        <a:p>
          <a:endParaRPr lang="pl-PL"/>
        </a:p>
      </dgm:t>
    </dgm:pt>
    <dgm:pt modelId="{B18A3024-73BC-1E46-8147-0C127C677DF2}">
      <dgm:prSet phldrT="[Teks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2000" dirty="0" smtClean="0"/>
            <a:t>JĘZYK</a:t>
          </a:r>
          <a:endParaRPr lang="pl-PL" sz="2000" dirty="0"/>
        </a:p>
      </dgm:t>
    </dgm:pt>
    <dgm:pt modelId="{2EB66C1D-FB81-8245-95D0-186A4F63F105}" type="parTrans" cxnId="{81F63CA0-75BA-FA49-9ECC-8DE2BF58050C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/>
        </a:p>
      </dgm:t>
    </dgm:pt>
    <dgm:pt modelId="{DD935BA6-225A-C447-BA59-756E3871BC2D}" type="sibTrans" cxnId="{81F63CA0-75BA-FA49-9ECC-8DE2BF58050C}">
      <dgm:prSet/>
      <dgm:spPr/>
      <dgm:t>
        <a:bodyPr/>
        <a:lstStyle/>
        <a:p>
          <a:endParaRPr lang="pl-PL"/>
        </a:p>
      </dgm:t>
    </dgm:pt>
    <dgm:pt modelId="{4151BA57-62C8-D942-9F2D-8D785D3869EF}">
      <dgm:prSet phldrT="[Tekst]" custT="1"/>
      <dgm:spPr/>
      <dgm:t>
        <a:bodyPr/>
        <a:lstStyle/>
        <a:p>
          <a:r>
            <a:rPr lang="pl-PL" sz="2000" dirty="0" smtClean="0"/>
            <a:t>OBECNOŚĆ NADAWCY I ODBIORCY</a:t>
          </a:r>
          <a:endParaRPr lang="pl-PL" sz="2000" dirty="0"/>
        </a:p>
      </dgm:t>
    </dgm:pt>
    <dgm:pt modelId="{1B58EFE2-67F7-8E46-B023-7DB94B788134}" type="sibTrans" cxnId="{E5839ABA-859F-A94E-B323-28D08CCA3353}">
      <dgm:prSet/>
      <dgm:spPr/>
      <dgm:t>
        <a:bodyPr/>
        <a:lstStyle/>
        <a:p>
          <a:endParaRPr lang="pl-PL"/>
        </a:p>
      </dgm:t>
    </dgm:pt>
    <dgm:pt modelId="{3A0F3C2A-DBBE-5E41-9CCA-D81FE922D57E}" type="parTrans" cxnId="{E5839ABA-859F-A94E-B323-28D08CCA3353}">
      <dgm:prSet/>
      <dgm:spPr/>
      <dgm:t>
        <a:bodyPr/>
        <a:lstStyle/>
        <a:p>
          <a:endParaRPr lang="pl-PL"/>
        </a:p>
      </dgm:t>
    </dgm:pt>
    <dgm:pt modelId="{3DC55DBE-182E-6646-8546-FE75892EE569}" type="pres">
      <dgm:prSet presAssocID="{32C3D50D-F933-8342-9791-35DF362D74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591314C-C0E9-9A49-8B51-149419C21D2B}" type="pres">
      <dgm:prSet presAssocID="{38357A9A-E3CC-0347-A1A9-D12D7723AAE8}" presName="centerShape" presStyleLbl="node0" presStyleIdx="0" presStyleCnt="1" custScaleX="122119" custScaleY="122119" custLinFactNeighborX="5020" custLinFactNeighborY="-13648"/>
      <dgm:spPr/>
      <dgm:t>
        <a:bodyPr/>
        <a:lstStyle/>
        <a:p>
          <a:endParaRPr lang="pl-PL"/>
        </a:p>
      </dgm:t>
    </dgm:pt>
    <dgm:pt modelId="{7E333565-68DB-3B4C-9305-0621E0A9DD04}" type="pres">
      <dgm:prSet presAssocID="{3A0F3C2A-DBBE-5E41-9CCA-D81FE922D57E}" presName="parTrans" presStyleLbl="bgSibTrans2D1" presStyleIdx="0" presStyleCnt="4"/>
      <dgm:spPr/>
      <dgm:t>
        <a:bodyPr/>
        <a:lstStyle/>
        <a:p>
          <a:endParaRPr lang="pl-PL"/>
        </a:p>
      </dgm:t>
    </dgm:pt>
    <dgm:pt modelId="{72F83FDF-0CD4-CC4A-902D-70BC81BD55E7}" type="pres">
      <dgm:prSet presAssocID="{4151BA57-62C8-D942-9F2D-8D785D3869EF}" presName="node" presStyleLbl="node1" presStyleIdx="0" presStyleCnt="4" custScaleX="87425" custScaleY="89465" custRadScaleRad="109494" custRadScaleInc="3070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155B7FC-4A2F-F446-8106-CAD097877995}" type="pres">
      <dgm:prSet presAssocID="{53807794-2CDD-4F4A-A219-8BB476ABBA3F}" presName="parTrans" presStyleLbl="bgSibTrans2D1" presStyleIdx="1" presStyleCnt="4"/>
      <dgm:spPr/>
      <dgm:t>
        <a:bodyPr/>
        <a:lstStyle/>
        <a:p>
          <a:endParaRPr lang="pl-PL"/>
        </a:p>
      </dgm:t>
    </dgm:pt>
    <dgm:pt modelId="{A9A73844-30A8-9046-B28A-CB6810A08117}" type="pres">
      <dgm:prSet presAssocID="{00A5D996-E99A-D140-A52E-3445A58DBBAF}" presName="node" presStyleLbl="node1" presStyleIdx="1" presStyleCnt="4" custScaleX="70656" custScaleY="50789" custRadScaleRad="64430" custRadScaleInc="-21316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EC4D4A9-FEBE-DD4A-AA12-A6408700E527}" type="pres">
      <dgm:prSet presAssocID="{1F6E09AE-80BE-E94A-A4B6-AF866547A3EC}" presName="parTrans" presStyleLbl="bgSibTrans2D1" presStyleIdx="2" presStyleCnt="4"/>
      <dgm:spPr/>
      <dgm:t>
        <a:bodyPr/>
        <a:lstStyle/>
        <a:p>
          <a:endParaRPr lang="pl-PL"/>
        </a:p>
      </dgm:t>
    </dgm:pt>
    <dgm:pt modelId="{C18695BF-81A1-6C44-9FC8-79E48D09498F}" type="pres">
      <dgm:prSet presAssocID="{FCE0206F-F87A-0F41-AF4C-B0368F0547EA}" presName="node" presStyleLbl="node1" presStyleIdx="2" presStyleCnt="4" custScaleX="85784" custScaleY="62191" custRadScaleRad="121350" custRadScaleInc="2190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A23C8EC-6BBA-5C4A-8253-72166541D3B4}" type="pres">
      <dgm:prSet presAssocID="{2EB66C1D-FB81-8245-95D0-186A4F63F105}" presName="parTrans" presStyleLbl="bgSibTrans2D1" presStyleIdx="3" presStyleCnt="4"/>
      <dgm:spPr/>
      <dgm:t>
        <a:bodyPr/>
        <a:lstStyle/>
        <a:p>
          <a:endParaRPr lang="pl-PL"/>
        </a:p>
      </dgm:t>
    </dgm:pt>
    <dgm:pt modelId="{0F60B20A-1EE9-8D47-ABB3-BA886E243DD2}" type="pres">
      <dgm:prSet presAssocID="{B18A3024-73BC-1E46-8147-0C127C677DF2}" presName="node" presStyleLbl="node1" presStyleIdx="3" presStyleCnt="4" custScaleX="93885" custScaleY="66204" custRadScaleRad="93494" custRadScaleInc="4837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5BD44CF9-5514-DA46-BFC1-276EB873E4F1}" srcId="{38357A9A-E3CC-0347-A1A9-D12D7723AAE8}" destId="{00A5D996-E99A-D140-A52E-3445A58DBBAF}" srcOrd="1" destOrd="0" parTransId="{53807794-2CDD-4F4A-A219-8BB476ABBA3F}" sibTransId="{21560BD1-693B-8749-8C0F-E66C1108C3D8}"/>
    <dgm:cxn modelId="{7CB90BE9-BC97-C447-8F8E-BEEA9E6BCFA1}" type="presOf" srcId="{B18A3024-73BC-1E46-8147-0C127C677DF2}" destId="{0F60B20A-1EE9-8D47-ABB3-BA886E243DD2}" srcOrd="0" destOrd="0" presId="urn:microsoft.com/office/officeart/2005/8/layout/radial4"/>
    <dgm:cxn modelId="{12AF4F7A-927B-B24A-B916-B4AF2361F8FE}" type="presOf" srcId="{2EB66C1D-FB81-8245-95D0-186A4F63F105}" destId="{AA23C8EC-6BBA-5C4A-8253-72166541D3B4}" srcOrd="0" destOrd="0" presId="urn:microsoft.com/office/officeart/2005/8/layout/radial4"/>
    <dgm:cxn modelId="{895728E9-652A-AB49-9A9A-27E59B61101D}" srcId="{32C3D50D-F933-8342-9791-35DF362D7493}" destId="{38357A9A-E3CC-0347-A1A9-D12D7723AAE8}" srcOrd="0" destOrd="0" parTransId="{54C8DA81-243E-9D46-9BC8-44C6F4C5ACA4}" sibTransId="{C4194FC0-9C5D-CD4D-9C7F-0061803826C7}"/>
    <dgm:cxn modelId="{A8A3876D-59EA-874B-B607-43C13241E569}" srcId="{38357A9A-E3CC-0347-A1A9-D12D7723AAE8}" destId="{FCE0206F-F87A-0F41-AF4C-B0368F0547EA}" srcOrd="2" destOrd="0" parTransId="{1F6E09AE-80BE-E94A-A4B6-AF866547A3EC}" sibTransId="{E1EAF62C-683A-214B-A214-7D773E4C02D2}"/>
    <dgm:cxn modelId="{E975742F-2088-0845-ACDB-6F5BFFD25C50}" type="presOf" srcId="{3A0F3C2A-DBBE-5E41-9CCA-D81FE922D57E}" destId="{7E333565-68DB-3B4C-9305-0621E0A9DD04}" srcOrd="0" destOrd="0" presId="urn:microsoft.com/office/officeart/2005/8/layout/radial4"/>
    <dgm:cxn modelId="{30D06678-B300-C841-BC8F-A1CE1FBA75B4}" type="presOf" srcId="{1F6E09AE-80BE-E94A-A4B6-AF866547A3EC}" destId="{8EC4D4A9-FEBE-DD4A-AA12-A6408700E527}" srcOrd="0" destOrd="0" presId="urn:microsoft.com/office/officeart/2005/8/layout/radial4"/>
    <dgm:cxn modelId="{5EF32432-66C2-3843-B61F-F9707945BC26}" type="presOf" srcId="{53807794-2CDD-4F4A-A219-8BB476ABBA3F}" destId="{B155B7FC-4A2F-F446-8106-CAD097877995}" srcOrd="0" destOrd="0" presId="urn:microsoft.com/office/officeart/2005/8/layout/radial4"/>
    <dgm:cxn modelId="{58F806E1-9777-A942-AB50-1F22E8EC2779}" type="presOf" srcId="{32C3D50D-F933-8342-9791-35DF362D7493}" destId="{3DC55DBE-182E-6646-8546-FE75892EE569}" srcOrd="0" destOrd="0" presId="urn:microsoft.com/office/officeart/2005/8/layout/radial4"/>
    <dgm:cxn modelId="{E5839ABA-859F-A94E-B323-28D08CCA3353}" srcId="{38357A9A-E3CC-0347-A1A9-D12D7723AAE8}" destId="{4151BA57-62C8-D942-9F2D-8D785D3869EF}" srcOrd="0" destOrd="0" parTransId="{3A0F3C2A-DBBE-5E41-9CCA-D81FE922D57E}" sibTransId="{1B58EFE2-67F7-8E46-B023-7DB94B788134}"/>
    <dgm:cxn modelId="{81F63CA0-75BA-FA49-9ECC-8DE2BF58050C}" srcId="{38357A9A-E3CC-0347-A1A9-D12D7723AAE8}" destId="{B18A3024-73BC-1E46-8147-0C127C677DF2}" srcOrd="3" destOrd="0" parTransId="{2EB66C1D-FB81-8245-95D0-186A4F63F105}" sibTransId="{DD935BA6-225A-C447-BA59-756E3871BC2D}"/>
    <dgm:cxn modelId="{AC22C880-FE80-0046-A2EB-8BE64995A25C}" type="presOf" srcId="{00A5D996-E99A-D140-A52E-3445A58DBBAF}" destId="{A9A73844-30A8-9046-B28A-CB6810A08117}" srcOrd="0" destOrd="0" presId="urn:microsoft.com/office/officeart/2005/8/layout/radial4"/>
    <dgm:cxn modelId="{C13E5702-B3E9-324D-A876-47B1905C538E}" type="presOf" srcId="{38357A9A-E3CC-0347-A1A9-D12D7723AAE8}" destId="{F591314C-C0E9-9A49-8B51-149419C21D2B}" srcOrd="0" destOrd="0" presId="urn:microsoft.com/office/officeart/2005/8/layout/radial4"/>
    <dgm:cxn modelId="{58C717FB-DCBC-594C-B8BB-C226EC3E645D}" type="presOf" srcId="{4151BA57-62C8-D942-9F2D-8D785D3869EF}" destId="{72F83FDF-0CD4-CC4A-902D-70BC81BD55E7}" srcOrd="0" destOrd="0" presId="urn:microsoft.com/office/officeart/2005/8/layout/radial4"/>
    <dgm:cxn modelId="{A0B7FBBB-E916-0E40-9BBA-1D79B787D3B1}" type="presOf" srcId="{FCE0206F-F87A-0F41-AF4C-B0368F0547EA}" destId="{C18695BF-81A1-6C44-9FC8-79E48D09498F}" srcOrd="0" destOrd="0" presId="urn:microsoft.com/office/officeart/2005/8/layout/radial4"/>
    <dgm:cxn modelId="{69469BE0-2D3B-FC48-A650-003015404F56}" type="presParOf" srcId="{3DC55DBE-182E-6646-8546-FE75892EE569}" destId="{F591314C-C0E9-9A49-8B51-149419C21D2B}" srcOrd="0" destOrd="0" presId="urn:microsoft.com/office/officeart/2005/8/layout/radial4"/>
    <dgm:cxn modelId="{C9E96F13-8B26-4444-B9C3-642EC62C3440}" type="presParOf" srcId="{3DC55DBE-182E-6646-8546-FE75892EE569}" destId="{7E333565-68DB-3B4C-9305-0621E0A9DD04}" srcOrd="1" destOrd="0" presId="urn:microsoft.com/office/officeart/2005/8/layout/radial4"/>
    <dgm:cxn modelId="{DC9017AA-C117-314C-B537-123FECDD3D58}" type="presParOf" srcId="{3DC55DBE-182E-6646-8546-FE75892EE569}" destId="{72F83FDF-0CD4-CC4A-902D-70BC81BD55E7}" srcOrd="2" destOrd="0" presId="urn:microsoft.com/office/officeart/2005/8/layout/radial4"/>
    <dgm:cxn modelId="{3070D37C-1F62-4B47-9B11-452B8CF9AC5D}" type="presParOf" srcId="{3DC55DBE-182E-6646-8546-FE75892EE569}" destId="{B155B7FC-4A2F-F446-8106-CAD097877995}" srcOrd="3" destOrd="0" presId="urn:microsoft.com/office/officeart/2005/8/layout/radial4"/>
    <dgm:cxn modelId="{D8674F64-5878-4F4A-9C8C-0BFD9725CEF6}" type="presParOf" srcId="{3DC55DBE-182E-6646-8546-FE75892EE569}" destId="{A9A73844-30A8-9046-B28A-CB6810A08117}" srcOrd="4" destOrd="0" presId="urn:microsoft.com/office/officeart/2005/8/layout/radial4"/>
    <dgm:cxn modelId="{807749AE-1941-8C44-8B4E-317F60985BA3}" type="presParOf" srcId="{3DC55DBE-182E-6646-8546-FE75892EE569}" destId="{8EC4D4A9-FEBE-DD4A-AA12-A6408700E527}" srcOrd="5" destOrd="0" presId="urn:microsoft.com/office/officeart/2005/8/layout/radial4"/>
    <dgm:cxn modelId="{52D61020-FCEF-2C44-8800-186C40E1CC14}" type="presParOf" srcId="{3DC55DBE-182E-6646-8546-FE75892EE569}" destId="{C18695BF-81A1-6C44-9FC8-79E48D09498F}" srcOrd="6" destOrd="0" presId="urn:microsoft.com/office/officeart/2005/8/layout/radial4"/>
    <dgm:cxn modelId="{618724BA-992A-2041-BFD0-4B3DE205818D}" type="presParOf" srcId="{3DC55DBE-182E-6646-8546-FE75892EE569}" destId="{AA23C8EC-6BBA-5C4A-8253-72166541D3B4}" srcOrd="7" destOrd="0" presId="urn:microsoft.com/office/officeart/2005/8/layout/radial4"/>
    <dgm:cxn modelId="{A463679F-6770-7542-A607-13F19E9FD020}" type="presParOf" srcId="{3DC55DBE-182E-6646-8546-FE75892EE569}" destId="{0F60B20A-1EE9-8D47-ABB3-BA886E243DD2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C3D50D-F933-8342-9791-35DF362D7493}" type="doc">
      <dgm:prSet loTypeId="urn:microsoft.com/office/officeart/2005/8/layout/radial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l-PL"/>
        </a:p>
      </dgm:t>
    </dgm:pt>
    <dgm:pt modelId="{38357A9A-E3CC-0347-A1A9-D12D7723AAE8}">
      <dgm:prSet phldrT="[Tekst]" custT="1"/>
      <dgm:spPr/>
      <dgm:t>
        <a:bodyPr/>
        <a:lstStyle/>
        <a:p>
          <a:r>
            <a:rPr lang="pl-PL" sz="2400" b="1" dirty="0" smtClean="0"/>
            <a:t>PRZEJRZYSTY</a:t>
          </a:r>
        </a:p>
        <a:p>
          <a:r>
            <a:rPr lang="pl-PL" sz="2400" b="0" dirty="0" smtClean="0"/>
            <a:t>czytelne kompozycja i układ</a:t>
          </a:r>
          <a:endParaRPr lang="pl-PL" sz="2400" b="0" dirty="0"/>
        </a:p>
      </dgm:t>
    </dgm:pt>
    <dgm:pt modelId="{54C8DA81-243E-9D46-9BC8-44C6F4C5ACA4}" type="parTrans" cxnId="{895728E9-652A-AB49-9A9A-27E59B61101D}">
      <dgm:prSet/>
      <dgm:spPr/>
      <dgm:t>
        <a:bodyPr/>
        <a:lstStyle/>
        <a:p>
          <a:endParaRPr lang="pl-PL"/>
        </a:p>
      </dgm:t>
    </dgm:pt>
    <dgm:pt modelId="{C4194FC0-9C5D-CD4D-9C7F-0061803826C7}" type="sibTrans" cxnId="{895728E9-652A-AB49-9A9A-27E59B61101D}">
      <dgm:prSet/>
      <dgm:spPr/>
      <dgm:t>
        <a:bodyPr/>
        <a:lstStyle/>
        <a:p>
          <a:endParaRPr lang="pl-PL"/>
        </a:p>
      </dgm:t>
    </dgm:pt>
    <dgm:pt modelId="{5AA36A67-28E5-0E41-A048-99D7760B3A00}">
      <dgm:prSet phldrT="[Tekst]" custT="1"/>
      <dgm:spPr/>
      <dgm:t>
        <a:bodyPr/>
        <a:lstStyle/>
        <a:p>
          <a:r>
            <a:rPr lang="pl-PL" sz="2000" dirty="0" smtClean="0"/>
            <a:t>PODKREŚLENIA POGRUBIENIA</a:t>
          </a:r>
          <a:endParaRPr lang="pl-PL" sz="2000" dirty="0"/>
        </a:p>
      </dgm:t>
    </dgm:pt>
    <dgm:pt modelId="{49B43721-BFDF-DB41-BAB6-D6513130982D}" type="parTrans" cxnId="{77045E3F-82D3-1244-8CC6-184B55D77E4A}">
      <dgm:prSet/>
      <dgm:spPr/>
      <dgm:t>
        <a:bodyPr/>
        <a:lstStyle/>
        <a:p>
          <a:endParaRPr lang="pl-PL"/>
        </a:p>
      </dgm:t>
    </dgm:pt>
    <dgm:pt modelId="{693BC9A1-8AB4-F941-B544-22B04823FFFA}" type="sibTrans" cxnId="{77045E3F-82D3-1244-8CC6-184B55D77E4A}">
      <dgm:prSet/>
      <dgm:spPr/>
      <dgm:t>
        <a:bodyPr/>
        <a:lstStyle/>
        <a:p>
          <a:endParaRPr lang="pl-PL"/>
        </a:p>
      </dgm:t>
    </dgm:pt>
    <dgm:pt modelId="{4151BA57-62C8-D942-9F2D-8D785D3869EF}">
      <dgm:prSet phldrT="[Tekst]" custT="1"/>
      <dgm:spPr/>
      <dgm:t>
        <a:bodyPr/>
        <a:lstStyle/>
        <a:p>
          <a:r>
            <a:rPr lang="pl-PL" sz="2000" dirty="0" smtClean="0"/>
            <a:t>SEGMENTACJA</a:t>
          </a:r>
        </a:p>
        <a:p>
          <a:r>
            <a:rPr lang="pl-PL" sz="2000" dirty="0" smtClean="0"/>
            <a:t>sekcje i nagłówki</a:t>
          </a:r>
          <a:endParaRPr lang="pl-PL" sz="2000" dirty="0"/>
        </a:p>
      </dgm:t>
    </dgm:pt>
    <dgm:pt modelId="{3A0F3C2A-DBBE-5E41-9CCA-D81FE922D57E}" type="parTrans" cxnId="{E5839ABA-859F-A94E-B323-28D08CCA3353}">
      <dgm:prSet/>
      <dgm:spPr/>
      <dgm:t>
        <a:bodyPr/>
        <a:lstStyle/>
        <a:p>
          <a:endParaRPr lang="pl-PL"/>
        </a:p>
      </dgm:t>
    </dgm:pt>
    <dgm:pt modelId="{1B58EFE2-67F7-8E46-B023-7DB94B788134}" type="sibTrans" cxnId="{E5839ABA-859F-A94E-B323-28D08CCA3353}">
      <dgm:prSet/>
      <dgm:spPr/>
      <dgm:t>
        <a:bodyPr/>
        <a:lstStyle/>
        <a:p>
          <a:endParaRPr lang="pl-PL"/>
        </a:p>
      </dgm:t>
    </dgm:pt>
    <dgm:pt modelId="{FCE0206F-F87A-0F41-AF4C-B0368F0547EA}">
      <dgm:prSet phldrT="[Tekst]" custT="1"/>
      <dgm:spPr/>
      <dgm:t>
        <a:bodyPr/>
        <a:lstStyle/>
        <a:p>
          <a:r>
            <a:rPr lang="pl-PL" sz="2000" dirty="0" smtClean="0"/>
            <a:t>LISTY PUNKTY</a:t>
          </a:r>
          <a:endParaRPr lang="pl-PL" sz="2000" dirty="0"/>
        </a:p>
      </dgm:t>
    </dgm:pt>
    <dgm:pt modelId="{1F6E09AE-80BE-E94A-A4B6-AF866547A3EC}" type="parTrans" cxnId="{A8A3876D-59EA-874B-B607-43C13241E569}">
      <dgm:prSet/>
      <dgm:spPr/>
      <dgm:t>
        <a:bodyPr/>
        <a:lstStyle/>
        <a:p>
          <a:endParaRPr lang="pl-PL"/>
        </a:p>
      </dgm:t>
    </dgm:pt>
    <dgm:pt modelId="{E1EAF62C-683A-214B-A214-7D773E4C02D2}" type="sibTrans" cxnId="{A8A3876D-59EA-874B-B607-43C13241E569}">
      <dgm:prSet/>
      <dgm:spPr/>
      <dgm:t>
        <a:bodyPr/>
        <a:lstStyle/>
        <a:p>
          <a:endParaRPr lang="pl-PL"/>
        </a:p>
      </dgm:t>
    </dgm:pt>
    <dgm:pt modelId="{FADDE858-54E4-0F40-AC21-4118EEA72D42}">
      <dgm:prSet phldrT="[Tekst]" custT="1"/>
      <dgm:spPr/>
      <dgm:t>
        <a:bodyPr/>
        <a:lstStyle/>
        <a:p>
          <a:r>
            <a:rPr lang="pl-PL" sz="2000" dirty="0" smtClean="0"/>
            <a:t>INFOGRAFIKI</a:t>
          </a:r>
          <a:endParaRPr lang="pl-PL" sz="2000" dirty="0"/>
        </a:p>
      </dgm:t>
    </dgm:pt>
    <dgm:pt modelId="{B8A7CCCD-AB8E-6442-8293-CA5DD2456A60}" type="parTrans" cxnId="{4CEB7F56-35E5-544A-9CCC-84029BF78C97}">
      <dgm:prSet/>
      <dgm:spPr/>
      <dgm:t>
        <a:bodyPr/>
        <a:lstStyle/>
        <a:p>
          <a:endParaRPr lang="pl-PL"/>
        </a:p>
      </dgm:t>
    </dgm:pt>
    <dgm:pt modelId="{91163A15-785C-6B4A-AD3F-EECB84AC53FF}" type="sibTrans" cxnId="{4CEB7F56-35E5-544A-9CCC-84029BF78C97}">
      <dgm:prSet/>
      <dgm:spPr/>
      <dgm:t>
        <a:bodyPr/>
        <a:lstStyle/>
        <a:p>
          <a:endParaRPr lang="pl-PL"/>
        </a:p>
      </dgm:t>
    </dgm:pt>
    <dgm:pt modelId="{0E49AE36-EBE0-8845-9E88-74AB3D94C75C}">
      <dgm:prSet phldrT="[Tekst]" custT="1"/>
      <dgm:spPr/>
      <dgm:t>
        <a:bodyPr/>
        <a:lstStyle/>
        <a:p>
          <a:r>
            <a:rPr lang="pl-PL" sz="2000" dirty="0" smtClean="0"/>
            <a:t>LOGIKA WYWODU</a:t>
          </a:r>
          <a:endParaRPr lang="pl-PL" sz="2000" dirty="0"/>
        </a:p>
      </dgm:t>
    </dgm:pt>
    <dgm:pt modelId="{14F35C31-2813-0948-B8AA-1E3949C633E0}" type="parTrans" cxnId="{9690ADE9-344F-DF42-BD22-8620AFEA91F7}">
      <dgm:prSet/>
      <dgm:spPr/>
      <dgm:t>
        <a:bodyPr/>
        <a:lstStyle/>
        <a:p>
          <a:endParaRPr lang="pl-PL"/>
        </a:p>
      </dgm:t>
    </dgm:pt>
    <dgm:pt modelId="{E4A08787-1032-5C40-85F5-645F08781581}" type="sibTrans" cxnId="{9690ADE9-344F-DF42-BD22-8620AFEA91F7}">
      <dgm:prSet/>
      <dgm:spPr/>
      <dgm:t>
        <a:bodyPr/>
        <a:lstStyle/>
        <a:p>
          <a:endParaRPr lang="pl-PL"/>
        </a:p>
      </dgm:t>
    </dgm:pt>
    <dgm:pt modelId="{3DC55DBE-182E-6646-8546-FE75892EE569}" type="pres">
      <dgm:prSet presAssocID="{32C3D50D-F933-8342-9791-35DF362D74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591314C-C0E9-9A49-8B51-149419C21D2B}" type="pres">
      <dgm:prSet presAssocID="{38357A9A-E3CC-0347-A1A9-D12D7723AAE8}" presName="centerShape" presStyleLbl="node0" presStyleIdx="0" presStyleCnt="1" custScaleX="115994" custScaleY="115994" custLinFactNeighborX="-3816" custLinFactNeighborY="-18347"/>
      <dgm:spPr/>
      <dgm:t>
        <a:bodyPr/>
        <a:lstStyle/>
        <a:p>
          <a:endParaRPr lang="pl-PL"/>
        </a:p>
      </dgm:t>
    </dgm:pt>
    <dgm:pt modelId="{7E857568-A11A-8940-BE16-3E7011E94A83}" type="pres">
      <dgm:prSet presAssocID="{49B43721-BFDF-DB41-BAB6-D6513130982D}" presName="parTrans" presStyleLbl="bgSibTrans2D1" presStyleIdx="0" presStyleCnt="5"/>
      <dgm:spPr/>
      <dgm:t>
        <a:bodyPr/>
        <a:lstStyle/>
        <a:p>
          <a:endParaRPr lang="pl-PL"/>
        </a:p>
      </dgm:t>
    </dgm:pt>
    <dgm:pt modelId="{40E2EEA7-724E-5E4C-BC50-96CF5E07EFA6}" type="pres">
      <dgm:prSet presAssocID="{5AA36A67-28E5-0E41-A048-99D7760B3A00}" presName="node" presStyleLbl="node1" presStyleIdx="0" presStyleCnt="5" custScaleX="120982" custScaleY="65667" custRadScaleRad="74905" custRadScaleInc="-5221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E333565-68DB-3B4C-9305-0621E0A9DD04}" type="pres">
      <dgm:prSet presAssocID="{3A0F3C2A-DBBE-5E41-9CCA-D81FE922D57E}" presName="parTrans" presStyleLbl="bgSibTrans2D1" presStyleIdx="1" presStyleCnt="5"/>
      <dgm:spPr/>
      <dgm:t>
        <a:bodyPr/>
        <a:lstStyle/>
        <a:p>
          <a:endParaRPr lang="pl-PL"/>
        </a:p>
      </dgm:t>
    </dgm:pt>
    <dgm:pt modelId="{72F83FDF-0CD4-CC4A-902D-70BC81BD55E7}" type="pres">
      <dgm:prSet presAssocID="{4151BA57-62C8-D942-9F2D-8D785D3869EF}" presName="node" presStyleLbl="node1" presStyleIdx="1" presStyleCnt="5" custScaleX="105111" custScaleY="59738" custRadScaleRad="110533" custRadScaleInc="-5797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EC4D4A9-FEBE-DD4A-AA12-A6408700E527}" type="pres">
      <dgm:prSet presAssocID="{1F6E09AE-80BE-E94A-A4B6-AF866547A3EC}" presName="parTrans" presStyleLbl="bgSibTrans2D1" presStyleIdx="2" presStyleCnt="5"/>
      <dgm:spPr/>
      <dgm:t>
        <a:bodyPr/>
        <a:lstStyle/>
        <a:p>
          <a:endParaRPr lang="pl-PL"/>
        </a:p>
      </dgm:t>
    </dgm:pt>
    <dgm:pt modelId="{C18695BF-81A1-6C44-9FC8-79E48D09498F}" type="pres">
      <dgm:prSet presAssocID="{FCE0206F-F87A-0F41-AF4C-B0368F0547EA}" presName="node" presStyleLbl="node1" presStyleIdx="2" presStyleCnt="5" custScaleX="68658" custScaleY="62938" custRadScaleRad="116747" custRadScaleInc="-6998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4DC48D9-316C-924B-983B-0B2F52901874}" type="pres">
      <dgm:prSet presAssocID="{B8A7CCCD-AB8E-6442-8293-CA5DD2456A60}" presName="parTrans" presStyleLbl="bgSibTrans2D1" presStyleIdx="3" presStyleCnt="5"/>
      <dgm:spPr/>
      <dgm:t>
        <a:bodyPr/>
        <a:lstStyle/>
        <a:p>
          <a:endParaRPr lang="pl-PL"/>
        </a:p>
      </dgm:t>
    </dgm:pt>
    <dgm:pt modelId="{381E6010-00AB-EB45-890E-A1E4235230BC}" type="pres">
      <dgm:prSet presAssocID="{FADDE858-54E4-0F40-AC21-4118EEA72D42}" presName="node" presStyleLbl="node1" presStyleIdx="3" presStyleCnt="5" custScaleX="103492" custScaleY="62213" custRadScaleRad="113362" custRadScaleInc="-1926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1B6841D-7FCA-9D45-9907-9E30638F1E45}" type="pres">
      <dgm:prSet presAssocID="{14F35C31-2813-0948-B8AA-1E3949C633E0}" presName="parTrans" presStyleLbl="bgSibTrans2D1" presStyleIdx="4" presStyleCnt="5"/>
      <dgm:spPr/>
      <dgm:t>
        <a:bodyPr/>
        <a:lstStyle/>
        <a:p>
          <a:endParaRPr lang="pl-PL"/>
        </a:p>
      </dgm:t>
    </dgm:pt>
    <dgm:pt modelId="{47FF371B-32DF-ED49-9FB0-8169F031841A}" type="pres">
      <dgm:prSet presAssocID="{0E49AE36-EBE0-8845-9E88-74AB3D94C75C}" presName="node" presStyleLbl="node1" presStyleIdx="4" presStyleCnt="5" custScaleX="86154" custScaleY="70022" custRadScaleRad="71539" custRadScaleInc="464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B5E9BB4E-87AA-3A4F-B25A-2B0EBA300E45}" type="presOf" srcId="{1F6E09AE-80BE-E94A-A4B6-AF866547A3EC}" destId="{8EC4D4A9-FEBE-DD4A-AA12-A6408700E527}" srcOrd="0" destOrd="0" presId="urn:microsoft.com/office/officeart/2005/8/layout/radial4"/>
    <dgm:cxn modelId="{97C703D0-6530-2A49-B913-2F83BD52FA59}" type="presOf" srcId="{5AA36A67-28E5-0E41-A048-99D7760B3A00}" destId="{40E2EEA7-724E-5E4C-BC50-96CF5E07EFA6}" srcOrd="0" destOrd="0" presId="urn:microsoft.com/office/officeart/2005/8/layout/radial4"/>
    <dgm:cxn modelId="{77CF46B8-512D-A444-8E63-D1EC71219592}" type="presOf" srcId="{14F35C31-2813-0948-B8AA-1E3949C633E0}" destId="{51B6841D-7FCA-9D45-9907-9E30638F1E45}" srcOrd="0" destOrd="0" presId="urn:microsoft.com/office/officeart/2005/8/layout/radial4"/>
    <dgm:cxn modelId="{1DCE0240-AC8A-3E40-B1BE-12ECABC4F275}" type="presOf" srcId="{3A0F3C2A-DBBE-5E41-9CCA-D81FE922D57E}" destId="{7E333565-68DB-3B4C-9305-0621E0A9DD04}" srcOrd="0" destOrd="0" presId="urn:microsoft.com/office/officeart/2005/8/layout/radial4"/>
    <dgm:cxn modelId="{A8A3876D-59EA-874B-B607-43C13241E569}" srcId="{38357A9A-E3CC-0347-A1A9-D12D7723AAE8}" destId="{FCE0206F-F87A-0F41-AF4C-B0368F0547EA}" srcOrd="2" destOrd="0" parTransId="{1F6E09AE-80BE-E94A-A4B6-AF866547A3EC}" sibTransId="{E1EAF62C-683A-214B-A214-7D773E4C02D2}"/>
    <dgm:cxn modelId="{895728E9-652A-AB49-9A9A-27E59B61101D}" srcId="{32C3D50D-F933-8342-9791-35DF362D7493}" destId="{38357A9A-E3CC-0347-A1A9-D12D7723AAE8}" srcOrd="0" destOrd="0" parTransId="{54C8DA81-243E-9D46-9BC8-44C6F4C5ACA4}" sibTransId="{C4194FC0-9C5D-CD4D-9C7F-0061803826C7}"/>
    <dgm:cxn modelId="{427554F2-5BB1-E94F-B35B-10933539C98A}" type="presOf" srcId="{FADDE858-54E4-0F40-AC21-4118EEA72D42}" destId="{381E6010-00AB-EB45-890E-A1E4235230BC}" srcOrd="0" destOrd="0" presId="urn:microsoft.com/office/officeart/2005/8/layout/radial4"/>
    <dgm:cxn modelId="{77045E3F-82D3-1244-8CC6-184B55D77E4A}" srcId="{38357A9A-E3CC-0347-A1A9-D12D7723AAE8}" destId="{5AA36A67-28E5-0E41-A048-99D7760B3A00}" srcOrd="0" destOrd="0" parTransId="{49B43721-BFDF-DB41-BAB6-D6513130982D}" sibTransId="{693BC9A1-8AB4-F941-B544-22B04823FFFA}"/>
    <dgm:cxn modelId="{15B0AEB1-F30C-8E4D-BDB3-3F2D1BA1F825}" type="presOf" srcId="{FCE0206F-F87A-0F41-AF4C-B0368F0547EA}" destId="{C18695BF-81A1-6C44-9FC8-79E48D09498F}" srcOrd="0" destOrd="0" presId="urn:microsoft.com/office/officeart/2005/8/layout/radial4"/>
    <dgm:cxn modelId="{989ED4B1-6EDF-BB42-8D43-7FB1ECCD8F6B}" type="presOf" srcId="{32C3D50D-F933-8342-9791-35DF362D7493}" destId="{3DC55DBE-182E-6646-8546-FE75892EE569}" srcOrd="0" destOrd="0" presId="urn:microsoft.com/office/officeart/2005/8/layout/radial4"/>
    <dgm:cxn modelId="{E5839ABA-859F-A94E-B323-28D08CCA3353}" srcId="{38357A9A-E3CC-0347-A1A9-D12D7723AAE8}" destId="{4151BA57-62C8-D942-9F2D-8D785D3869EF}" srcOrd="1" destOrd="0" parTransId="{3A0F3C2A-DBBE-5E41-9CCA-D81FE922D57E}" sibTransId="{1B58EFE2-67F7-8E46-B023-7DB94B788134}"/>
    <dgm:cxn modelId="{4CEB7F56-35E5-544A-9CCC-84029BF78C97}" srcId="{38357A9A-E3CC-0347-A1A9-D12D7723AAE8}" destId="{FADDE858-54E4-0F40-AC21-4118EEA72D42}" srcOrd="3" destOrd="0" parTransId="{B8A7CCCD-AB8E-6442-8293-CA5DD2456A60}" sibTransId="{91163A15-785C-6B4A-AD3F-EECB84AC53FF}"/>
    <dgm:cxn modelId="{9690ADE9-344F-DF42-BD22-8620AFEA91F7}" srcId="{38357A9A-E3CC-0347-A1A9-D12D7723AAE8}" destId="{0E49AE36-EBE0-8845-9E88-74AB3D94C75C}" srcOrd="4" destOrd="0" parTransId="{14F35C31-2813-0948-B8AA-1E3949C633E0}" sibTransId="{E4A08787-1032-5C40-85F5-645F08781581}"/>
    <dgm:cxn modelId="{544B38DE-4821-0249-93CD-74C6DC88A0BD}" type="presOf" srcId="{38357A9A-E3CC-0347-A1A9-D12D7723AAE8}" destId="{F591314C-C0E9-9A49-8B51-149419C21D2B}" srcOrd="0" destOrd="0" presId="urn:microsoft.com/office/officeart/2005/8/layout/radial4"/>
    <dgm:cxn modelId="{30CAD681-233A-404F-A783-E2BD3ED6C35F}" type="presOf" srcId="{49B43721-BFDF-DB41-BAB6-D6513130982D}" destId="{7E857568-A11A-8940-BE16-3E7011E94A83}" srcOrd="0" destOrd="0" presId="urn:microsoft.com/office/officeart/2005/8/layout/radial4"/>
    <dgm:cxn modelId="{E7052C6A-ED19-B348-A653-DA4739489B9F}" type="presOf" srcId="{0E49AE36-EBE0-8845-9E88-74AB3D94C75C}" destId="{47FF371B-32DF-ED49-9FB0-8169F031841A}" srcOrd="0" destOrd="0" presId="urn:microsoft.com/office/officeart/2005/8/layout/radial4"/>
    <dgm:cxn modelId="{B4D00D47-D17A-614E-8E15-B3B5B770D7D6}" type="presOf" srcId="{4151BA57-62C8-D942-9F2D-8D785D3869EF}" destId="{72F83FDF-0CD4-CC4A-902D-70BC81BD55E7}" srcOrd="0" destOrd="0" presId="urn:microsoft.com/office/officeart/2005/8/layout/radial4"/>
    <dgm:cxn modelId="{2AB79E84-50AD-EF43-80CA-5C61CA5723B1}" type="presOf" srcId="{B8A7CCCD-AB8E-6442-8293-CA5DD2456A60}" destId="{C4DC48D9-316C-924B-983B-0B2F52901874}" srcOrd="0" destOrd="0" presId="urn:microsoft.com/office/officeart/2005/8/layout/radial4"/>
    <dgm:cxn modelId="{D151D40D-74DE-5141-AD20-EF68CD9F048F}" type="presParOf" srcId="{3DC55DBE-182E-6646-8546-FE75892EE569}" destId="{F591314C-C0E9-9A49-8B51-149419C21D2B}" srcOrd="0" destOrd="0" presId="urn:microsoft.com/office/officeart/2005/8/layout/radial4"/>
    <dgm:cxn modelId="{0841D049-EABD-DF4B-8820-69091DA63110}" type="presParOf" srcId="{3DC55DBE-182E-6646-8546-FE75892EE569}" destId="{7E857568-A11A-8940-BE16-3E7011E94A83}" srcOrd="1" destOrd="0" presId="urn:microsoft.com/office/officeart/2005/8/layout/radial4"/>
    <dgm:cxn modelId="{AF796431-8C9E-D44E-96FF-6A3040745916}" type="presParOf" srcId="{3DC55DBE-182E-6646-8546-FE75892EE569}" destId="{40E2EEA7-724E-5E4C-BC50-96CF5E07EFA6}" srcOrd="2" destOrd="0" presId="urn:microsoft.com/office/officeart/2005/8/layout/radial4"/>
    <dgm:cxn modelId="{8C4F2167-ABFF-2B4E-8216-31B855062F59}" type="presParOf" srcId="{3DC55DBE-182E-6646-8546-FE75892EE569}" destId="{7E333565-68DB-3B4C-9305-0621E0A9DD04}" srcOrd="3" destOrd="0" presId="urn:microsoft.com/office/officeart/2005/8/layout/radial4"/>
    <dgm:cxn modelId="{46A78343-C9A8-B144-BA85-64558029287D}" type="presParOf" srcId="{3DC55DBE-182E-6646-8546-FE75892EE569}" destId="{72F83FDF-0CD4-CC4A-902D-70BC81BD55E7}" srcOrd="4" destOrd="0" presId="urn:microsoft.com/office/officeart/2005/8/layout/radial4"/>
    <dgm:cxn modelId="{E8FAC770-D584-C24B-ADDE-02414B367BAB}" type="presParOf" srcId="{3DC55DBE-182E-6646-8546-FE75892EE569}" destId="{8EC4D4A9-FEBE-DD4A-AA12-A6408700E527}" srcOrd="5" destOrd="0" presId="urn:microsoft.com/office/officeart/2005/8/layout/radial4"/>
    <dgm:cxn modelId="{18D8AB9E-B99B-CD41-B64F-D31F2438FC53}" type="presParOf" srcId="{3DC55DBE-182E-6646-8546-FE75892EE569}" destId="{C18695BF-81A1-6C44-9FC8-79E48D09498F}" srcOrd="6" destOrd="0" presId="urn:microsoft.com/office/officeart/2005/8/layout/radial4"/>
    <dgm:cxn modelId="{4D5AD606-DA33-0F46-81DF-AC3821718F0F}" type="presParOf" srcId="{3DC55DBE-182E-6646-8546-FE75892EE569}" destId="{C4DC48D9-316C-924B-983B-0B2F52901874}" srcOrd="7" destOrd="0" presId="urn:microsoft.com/office/officeart/2005/8/layout/radial4"/>
    <dgm:cxn modelId="{7D318AF5-4A30-984B-92AF-64423832F581}" type="presParOf" srcId="{3DC55DBE-182E-6646-8546-FE75892EE569}" destId="{381E6010-00AB-EB45-890E-A1E4235230BC}" srcOrd="8" destOrd="0" presId="urn:microsoft.com/office/officeart/2005/8/layout/radial4"/>
    <dgm:cxn modelId="{B12D7CC4-FE7C-EB4F-8F7C-F1C4738ED11D}" type="presParOf" srcId="{3DC55DBE-182E-6646-8546-FE75892EE569}" destId="{51B6841D-7FCA-9D45-9907-9E30638F1E45}" srcOrd="9" destOrd="0" presId="urn:microsoft.com/office/officeart/2005/8/layout/radial4"/>
    <dgm:cxn modelId="{0EBA3F15-6578-4446-9CEB-C33800B60FB7}" type="presParOf" srcId="{3DC55DBE-182E-6646-8546-FE75892EE569}" destId="{47FF371B-32DF-ED49-9FB0-8169F031841A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C3D50D-F933-8342-9791-35DF362D7493}" type="doc">
      <dgm:prSet loTypeId="urn:microsoft.com/office/officeart/2005/8/layout/radial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l-PL"/>
        </a:p>
      </dgm:t>
    </dgm:pt>
    <dgm:pt modelId="{38357A9A-E3CC-0347-A1A9-D12D7723AAE8}">
      <dgm:prSet phldrT="[Tekst]" custT="1"/>
      <dgm:spPr/>
      <dgm:t>
        <a:bodyPr/>
        <a:lstStyle/>
        <a:p>
          <a:r>
            <a:rPr lang="pl-PL" sz="2400" b="1" dirty="0" smtClean="0"/>
            <a:t>PROSTY</a:t>
          </a:r>
        </a:p>
        <a:p>
          <a:r>
            <a:rPr lang="pl-PL" sz="2400" b="0" dirty="0" smtClean="0"/>
            <a:t>zrozumiały język</a:t>
          </a:r>
          <a:endParaRPr lang="pl-PL" sz="2400" b="0" dirty="0"/>
        </a:p>
      </dgm:t>
    </dgm:pt>
    <dgm:pt modelId="{54C8DA81-243E-9D46-9BC8-44C6F4C5ACA4}" type="parTrans" cxnId="{895728E9-652A-AB49-9A9A-27E59B61101D}">
      <dgm:prSet/>
      <dgm:spPr/>
      <dgm:t>
        <a:bodyPr/>
        <a:lstStyle/>
        <a:p>
          <a:endParaRPr lang="pl-PL"/>
        </a:p>
      </dgm:t>
    </dgm:pt>
    <dgm:pt modelId="{C4194FC0-9C5D-CD4D-9C7F-0061803826C7}" type="sibTrans" cxnId="{895728E9-652A-AB49-9A9A-27E59B61101D}">
      <dgm:prSet/>
      <dgm:spPr/>
      <dgm:t>
        <a:bodyPr/>
        <a:lstStyle/>
        <a:p>
          <a:endParaRPr lang="pl-PL"/>
        </a:p>
      </dgm:t>
    </dgm:pt>
    <dgm:pt modelId="{5AA36A67-28E5-0E41-A048-99D7760B3A00}">
      <dgm:prSet phldrT="[Tekst]" custT="1"/>
      <dgm:spPr/>
      <dgm:t>
        <a:bodyPr/>
        <a:lstStyle/>
        <a:p>
          <a:r>
            <a:rPr lang="pl-PL" sz="2000" dirty="0" smtClean="0"/>
            <a:t>KRÓTKIE ZDANIA</a:t>
          </a:r>
          <a:endParaRPr lang="pl-PL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49B43721-BFDF-DB41-BAB6-D6513130982D}" type="parTrans" cxnId="{77045E3F-82D3-1244-8CC6-184B55D77E4A}">
      <dgm:prSet/>
      <dgm:spPr/>
      <dgm:t>
        <a:bodyPr/>
        <a:lstStyle/>
        <a:p>
          <a:endParaRPr lang="pl-PL"/>
        </a:p>
      </dgm:t>
    </dgm:pt>
    <dgm:pt modelId="{693BC9A1-8AB4-F941-B544-22B04823FFFA}" type="sibTrans" cxnId="{77045E3F-82D3-1244-8CC6-184B55D77E4A}">
      <dgm:prSet/>
      <dgm:spPr/>
      <dgm:t>
        <a:bodyPr/>
        <a:lstStyle/>
        <a:p>
          <a:endParaRPr lang="pl-PL"/>
        </a:p>
      </dgm:t>
    </dgm:pt>
    <dgm:pt modelId="{4151BA57-62C8-D942-9F2D-8D785D3869EF}">
      <dgm:prSet phldrT="[Tekst]" custT="1"/>
      <dgm:spPr/>
      <dgm:t>
        <a:bodyPr/>
        <a:lstStyle/>
        <a:p>
          <a:r>
            <a:rPr lang="pl-PL" sz="2000" dirty="0" smtClean="0"/>
            <a:t>PROSTE SŁOWNICTWO</a:t>
          </a:r>
          <a:endParaRPr lang="pl-PL" sz="2000" dirty="0"/>
        </a:p>
      </dgm:t>
    </dgm:pt>
    <dgm:pt modelId="{3A0F3C2A-DBBE-5E41-9CCA-D81FE922D57E}" type="parTrans" cxnId="{E5839ABA-859F-A94E-B323-28D08CCA3353}">
      <dgm:prSet/>
      <dgm:spPr/>
      <dgm:t>
        <a:bodyPr/>
        <a:lstStyle/>
        <a:p>
          <a:endParaRPr lang="pl-PL"/>
        </a:p>
      </dgm:t>
    </dgm:pt>
    <dgm:pt modelId="{1B58EFE2-67F7-8E46-B023-7DB94B788134}" type="sibTrans" cxnId="{E5839ABA-859F-A94E-B323-28D08CCA3353}">
      <dgm:prSet/>
      <dgm:spPr/>
      <dgm:t>
        <a:bodyPr/>
        <a:lstStyle/>
        <a:p>
          <a:endParaRPr lang="pl-PL"/>
        </a:p>
      </dgm:t>
    </dgm:pt>
    <dgm:pt modelId="{FCE0206F-F87A-0F41-AF4C-B0368F0547EA}">
      <dgm:prSet phldrT="[Tekst]" custT="1"/>
      <dgm:spPr/>
      <dgm:t>
        <a:bodyPr/>
        <a:lstStyle/>
        <a:p>
          <a:r>
            <a:rPr lang="pl-PL" sz="2000" dirty="0" smtClean="0"/>
            <a:t>CZASOWNIKI</a:t>
          </a:r>
          <a:endParaRPr lang="pl-PL" sz="2000" dirty="0"/>
        </a:p>
      </dgm:t>
    </dgm:pt>
    <dgm:pt modelId="{1F6E09AE-80BE-E94A-A4B6-AF866547A3EC}" type="parTrans" cxnId="{A8A3876D-59EA-874B-B607-43C13241E569}">
      <dgm:prSet/>
      <dgm:spPr/>
      <dgm:t>
        <a:bodyPr/>
        <a:lstStyle/>
        <a:p>
          <a:endParaRPr lang="pl-PL"/>
        </a:p>
      </dgm:t>
    </dgm:pt>
    <dgm:pt modelId="{E1EAF62C-683A-214B-A214-7D773E4C02D2}" type="sibTrans" cxnId="{A8A3876D-59EA-874B-B607-43C13241E569}">
      <dgm:prSet/>
      <dgm:spPr/>
      <dgm:t>
        <a:bodyPr/>
        <a:lstStyle/>
        <a:p>
          <a:endParaRPr lang="pl-PL"/>
        </a:p>
      </dgm:t>
    </dgm:pt>
    <dgm:pt modelId="{0257F65E-97A1-8F4A-8FB3-D9551148374C}">
      <dgm:prSet phldrT="[Tekst]" custT="1"/>
      <dgm:spPr/>
      <dgm:t>
        <a:bodyPr/>
        <a:lstStyle/>
        <a:p>
          <a:r>
            <a:rPr lang="pl-PL" sz="2000" dirty="0" smtClean="0"/>
            <a:t>PROSTE SFORMUŁOWANIA</a:t>
          </a:r>
          <a:endParaRPr lang="pl-PL" sz="2000" dirty="0"/>
        </a:p>
      </dgm:t>
    </dgm:pt>
    <dgm:pt modelId="{8202E99E-1E68-8C40-8A02-82AB4145ACC6}" type="parTrans" cxnId="{694A682D-201B-E746-BD59-F28C94B49AE4}">
      <dgm:prSet/>
      <dgm:spPr/>
      <dgm:t>
        <a:bodyPr/>
        <a:lstStyle/>
        <a:p>
          <a:endParaRPr lang="pl-PL"/>
        </a:p>
      </dgm:t>
    </dgm:pt>
    <dgm:pt modelId="{E86925C7-2095-FC43-8780-50CFA07893FA}" type="sibTrans" cxnId="{694A682D-201B-E746-BD59-F28C94B49AE4}">
      <dgm:prSet/>
      <dgm:spPr/>
      <dgm:t>
        <a:bodyPr/>
        <a:lstStyle/>
        <a:p>
          <a:endParaRPr lang="pl-PL"/>
        </a:p>
      </dgm:t>
    </dgm:pt>
    <dgm:pt modelId="{70E9B6F4-DD82-2444-B787-9722AB7DC454}">
      <dgm:prSet phldrT="[Tekst]" custT="1"/>
      <dgm:spPr/>
      <dgm:t>
        <a:bodyPr/>
        <a:lstStyle/>
        <a:p>
          <a:r>
            <a:rPr lang="pl-PL" sz="2000" b="1" u="sng" dirty="0" smtClean="0"/>
            <a:t>POPRAWNY</a:t>
          </a:r>
          <a:endParaRPr lang="pl-PL" sz="2000" b="1" u="sng" dirty="0"/>
        </a:p>
      </dgm:t>
    </dgm:pt>
    <dgm:pt modelId="{6702892C-F4E8-BE4C-AA9F-0F89AD8BEB0C}" type="parTrans" cxnId="{E7119574-9648-4345-B007-2F6B69DEE4A7}">
      <dgm:prSet/>
      <dgm:spPr/>
      <dgm:t>
        <a:bodyPr/>
        <a:lstStyle/>
        <a:p>
          <a:endParaRPr lang="pl-PL"/>
        </a:p>
      </dgm:t>
    </dgm:pt>
    <dgm:pt modelId="{C369704A-CB00-404E-9FCD-4BF9A811B456}" type="sibTrans" cxnId="{E7119574-9648-4345-B007-2F6B69DEE4A7}">
      <dgm:prSet/>
      <dgm:spPr/>
      <dgm:t>
        <a:bodyPr/>
        <a:lstStyle/>
        <a:p>
          <a:endParaRPr lang="pl-PL"/>
        </a:p>
      </dgm:t>
    </dgm:pt>
    <dgm:pt modelId="{3DC55DBE-182E-6646-8546-FE75892EE569}" type="pres">
      <dgm:prSet presAssocID="{32C3D50D-F933-8342-9791-35DF362D74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591314C-C0E9-9A49-8B51-149419C21D2B}" type="pres">
      <dgm:prSet presAssocID="{38357A9A-E3CC-0347-A1A9-D12D7723AAE8}" presName="centerShape" presStyleLbl="node0" presStyleIdx="0" presStyleCnt="1" custScaleX="115994" custScaleY="115994" custLinFactNeighborX="-3816" custLinFactNeighborY="-18347"/>
      <dgm:spPr/>
      <dgm:t>
        <a:bodyPr/>
        <a:lstStyle/>
        <a:p>
          <a:endParaRPr lang="pl-PL"/>
        </a:p>
      </dgm:t>
    </dgm:pt>
    <dgm:pt modelId="{7E857568-A11A-8940-BE16-3E7011E94A83}" type="pres">
      <dgm:prSet presAssocID="{49B43721-BFDF-DB41-BAB6-D6513130982D}" presName="parTrans" presStyleLbl="bgSibTrans2D1" presStyleIdx="0" presStyleCnt="5"/>
      <dgm:spPr/>
      <dgm:t>
        <a:bodyPr/>
        <a:lstStyle/>
        <a:p>
          <a:endParaRPr lang="pl-PL"/>
        </a:p>
      </dgm:t>
    </dgm:pt>
    <dgm:pt modelId="{40E2EEA7-724E-5E4C-BC50-96CF5E07EFA6}" type="pres">
      <dgm:prSet presAssocID="{5AA36A67-28E5-0E41-A048-99D7760B3A00}" presName="node" presStyleLbl="node1" presStyleIdx="0" presStyleCnt="5" custScaleX="91382" custScaleY="65248" custRadScaleRad="79531" custRadScaleInc="-5260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E333565-68DB-3B4C-9305-0621E0A9DD04}" type="pres">
      <dgm:prSet presAssocID="{3A0F3C2A-DBBE-5E41-9CCA-D81FE922D57E}" presName="parTrans" presStyleLbl="bgSibTrans2D1" presStyleIdx="1" presStyleCnt="5"/>
      <dgm:spPr/>
      <dgm:t>
        <a:bodyPr/>
        <a:lstStyle/>
        <a:p>
          <a:endParaRPr lang="pl-PL"/>
        </a:p>
      </dgm:t>
    </dgm:pt>
    <dgm:pt modelId="{72F83FDF-0CD4-CC4A-902D-70BC81BD55E7}" type="pres">
      <dgm:prSet presAssocID="{4151BA57-62C8-D942-9F2D-8D785D3869EF}" presName="node" presStyleLbl="node1" presStyleIdx="1" presStyleCnt="5" custScaleX="88094" custScaleY="71581" custRadScaleRad="130564" custRadScaleInc="-5118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EC4D4A9-FEBE-DD4A-AA12-A6408700E527}" type="pres">
      <dgm:prSet presAssocID="{1F6E09AE-80BE-E94A-A4B6-AF866547A3EC}" presName="parTrans" presStyleLbl="bgSibTrans2D1" presStyleIdx="2" presStyleCnt="5"/>
      <dgm:spPr/>
      <dgm:t>
        <a:bodyPr/>
        <a:lstStyle/>
        <a:p>
          <a:endParaRPr lang="pl-PL"/>
        </a:p>
      </dgm:t>
    </dgm:pt>
    <dgm:pt modelId="{C18695BF-81A1-6C44-9FC8-79E48D09498F}" type="pres">
      <dgm:prSet presAssocID="{FCE0206F-F87A-0F41-AF4C-B0368F0547EA}" presName="node" presStyleLbl="node1" presStyleIdx="2" presStyleCnt="5" custScaleX="93105" custScaleY="66678" custRadScaleRad="108659" custRadScaleInc="-568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E65CB78-1DD3-9D4E-B090-6FA9DB0BF149}" type="pres">
      <dgm:prSet presAssocID="{8202E99E-1E68-8C40-8A02-82AB4145ACC6}" presName="parTrans" presStyleLbl="bgSibTrans2D1" presStyleIdx="3" presStyleCnt="5"/>
      <dgm:spPr/>
      <dgm:t>
        <a:bodyPr/>
        <a:lstStyle/>
        <a:p>
          <a:endParaRPr lang="pl-PL"/>
        </a:p>
      </dgm:t>
    </dgm:pt>
    <dgm:pt modelId="{82340A5B-FB40-9C4D-9AB4-9939AAF1B642}" type="pres">
      <dgm:prSet presAssocID="{0257F65E-97A1-8F4A-8FB3-D9551148374C}" presName="node" presStyleLbl="node1" presStyleIdx="3" presStyleCnt="5" custScaleX="110922" custScaleY="58569" custRadScaleRad="105752" custRadScaleInc="3769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E9525EF-F288-CA41-BA7D-EDD1CA8DB4E4}" type="pres">
      <dgm:prSet presAssocID="{6702892C-F4E8-BE4C-AA9F-0F89AD8BEB0C}" presName="parTrans" presStyleLbl="bgSibTrans2D1" presStyleIdx="4" presStyleCnt="5"/>
      <dgm:spPr/>
      <dgm:t>
        <a:bodyPr/>
        <a:lstStyle/>
        <a:p>
          <a:endParaRPr lang="pl-PL"/>
        </a:p>
      </dgm:t>
    </dgm:pt>
    <dgm:pt modelId="{D1048283-587A-EB4F-A406-06F0E028216E}" type="pres">
      <dgm:prSet presAssocID="{70E9B6F4-DD82-2444-B787-9722AB7DC454}" presName="node" presStyleLbl="node1" presStyleIdx="4" presStyleCnt="5" custScaleX="86133" custScaleY="80634" custRadScaleRad="85298" custRadScaleInc="2572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EBBB971-D6E8-BC40-A9A5-DA7DA4A77526}" type="presOf" srcId="{5AA36A67-28E5-0E41-A048-99D7760B3A00}" destId="{40E2EEA7-724E-5E4C-BC50-96CF5E07EFA6}" srcOrd="0" destOrd="0" presId="urn:microsoft.com/office/officeart/2005/8/layout/radial4"/>
    <dgm:cxn modelId="{694A682D-201B-E746-BD59-F28C94B49AE4}" srcId="{38357A9A-E3CC-0347-A1A9-D12D7723AAE8}" destId="{0257F65E-97A1-8F4A-8FB3-D9551148374C}" srcOrd="3" destOrd="0" parTransId="{8202E99E-1E68-8C40-8A02-82AB4145ACC6}" sibTransId="{E86925C7-2095-FC43-8780-50CFA07893FA}"/>
    <dgm:cxn modelId="{E914FC0A-B1DE-604D-B2DD-075BE1EB06FF}" type="presOf" srcId="{1F6E09AE-80BE-E94A-A4B6-AF866547A3EC}" destId="{8EC4D4A9-FEBE-DD4A-AA12-A6408700E527}" srcOrd="0" destOrd="0" presId="urn:microsoft.com/office/officeart/2005/8/layout/radial4"/>
    <dgm:cxn modelId="{6EF63EC7-2102-6249-BD46-A4A03BA01618}" type="presOf" srcId="{49B43721-BFDF-DB41-BAB6-D6513130982D}" destId="{7E857568-A11A-8940-BE16-3E7011E94A83}" srcOrd="0" destOrd="0" presId="urn:microsoft.com/office/officeart/2005/8/layout/radial4"/>
    <dgm:cxn modelId="{895728E9-652A-AB49-9A9A-27E59B61101D}" srcId="{32C3D50D-F933-8342-9791-35DF362D7493}" destId="{38357A9A-E3CC-0347-A1A9-D12D7723AAE8}" srcOrd="0" destOrd="0" parTransId="{54C8DA81-243E-9D46-9BC8-44C6F4C5ACA4}" sibTransId="{C4194FC0-9C5D-CD4D-9C7F-0061803826C7}"/>
    <dgm:cxn modelId="{6A95255F-18AA-AC46-B642-9E7F81D15867}" type="presOf" srcId="{6702892C-F4E8-BE4C-AA9F-0F89AD8BEB0C}" destId="{0E9525EF-F288-CA41-BA7D-EDD1CA8DB4E4}" srcOrd="0" destOrd="0" presId="urn:microsoft.com/office/officeart/2005/8/layout/radial4"/>
    <dgm:cxn modelId="{0498D7ED-B94A-594E-8434-9A074CBC41A3}" type="presOf" srcId="{70E9B6F4-DD82-2444-B787-9722AB7DC454}" destId="{D1048283-587A-EB4F-A406-06F0E028216E}" srcOrd="0" destOrd="0" presId="urn:microsoft.com/office/officeart/2005/8/layout/radial4"/>
    <dgm:cxn modelId="{7D2D016B-BCF4-3D46-AACE-23F8DE1F8EB4}" type="presOf" srcId="{4151BA57-62C8-D942-9F2D-8D785D3869EF}" destId="{72F83FDF-0CD4-CC4A-902D-70BC81BD55E7}" srcOrd="0" destOrd="0" presId="urn:microsoft.com/office/officeart/2005/8/layout/radial4"/>
    <dgm:cxn modelId="{A9BA1045-C670-6944-B874-5A6717D1D16C}" type="presOf" srcId="{FCE0206F-F87A-0F41-AF4C-B0368F0547EA}" destId="{C18695BF-81A1-6C44-9FC8-79E48D09498F}" srcOrd="0" destOrd="0" presId="urn:microsoft.com/office/officeart/2005/8/layout/radial4"/>
    <dgm:cxn modelId="{C1285A40-E092-5545-B5C0-B2142DA5970B}" type="presOf" srcId="{3A0F3C2A-DBBE-5E41-9CCA-D81FE922D57E}" destId="{7E333565-68DB-3B4C-9305-0621E0A9DD04}" srcOrd="0" destOrd="0" presId="urn:microsoft.com/office/officeart/2005/8/layout/radial4"/>
    <dgm:cxn modelId="{A8A3876D-59EA-874B-B607-43C13241E569}" srcId="{38357A9A-E3CC-0347-A1A9-D12D7723AAE8}" destId="{FCE0206F-F87A-0F41-AF4C-B0368F0547EA}" srcOrd="2" destOrd="0" parTransId="{1F6E09AE-80BE-E94A-A4B6-AF866547A3EC}" sibTransId="{E1EAF62C-683A-214B-A214-7D773E4C02D2}"/>
    <dgm:cxn modelId="{E7119574-9648-4345-B007-2F6B69DEE4A7}" srcId="{38357A9A-E3CC-0347-A1A9-D12D7723AAE8}" destId="{70E9B6F4-DD82-2444-B787-9722AB7DC454}" srcOrd="4" destOrd="0" parTransId="{6702892C-F4E8-BE4C-AA9F-0F89AD8BEB0C}" sibTransId="{C369704A-CB00-404E-9FCD-4BF9A811B456}"/>
    <dgm:cxn modelId="{77045E3F-82D3-1244-8CC6-184B55D77E4A}" srcId="{38357A9A-E3CC-0347-A1A9-D12D7723AAE8}" destId="{5AA36A67-28E5-0E41-A048-99D7760B3A00}" srcOrd="0" destOrd="0" parTransId="{49B43721-BFDF-DB41-BAB6-D6513130982D}" sibTransId="{693BC9A1-8AB4-F941-B544-22B04823FFFA}"/>
    <dgm:cxn modelId="{BF44A038-3E11-FA4C-B084-6485130B9410}" type="presOf" srcId="{32C3D50D-F933-8342-9791-35DF362D7493}" destId="{3DC55DBE-182E-6646-8546-FE75892EE569}" srcOrd="0" destOrd="0" presId="urn:microsoft.com/office/officeart/2005/8/layout/radial4"/>
    <dgm:cxn modelId="{96C3A2B5-1700-B547-AAB2-65057256B7E0}" type="presOf" srcId="{38357A9A-E3CC-0347-A1A9-D12D7723AAE8}" destId="{F591314C-C0E9-9A49-8B51-149419C21D2B}" srcOrd="0" destOrd="0" presId="urn:microsoft.com/office/officeart/2005/8/layout/radial4"/>
    <dgm:cxn modelId="{E5839ABA-859F-A94E-B323-28D08CCA3353}" srcId="{38357A9A-E3CC-0347-A1A9-D12D7723AAE8}" destId="{4151BA57-62C8-D942-9F2D-8D785D3869EF}" srcOrd="1" destOrd="0" parTransId="{3A0F3C2A-DBBE-5E41-9CCA-D81FE922D57E}" sibTransId="{1B58EFE2-67F7-8E46-B023-7DB94B788134}"/>
    <dgm:cxn modelId="{664F1D05-D5FE-A142-9426-C1938B1D003B}" type="presOf" srcId="{8202E99E-1E68-8C40-8A02-82AB4145ACC6}" destId="{0E65CB78-1DD3-9D4E-B090-6FA9DB0BF149}" srcOrd="0" destOrd="0" presId="urn:microsoft.com/office/officeart/2005/8/layout/radial4"/>
    <dgm:cxn modelId="{97FC51EF-589D-6945-8133-18855060DE23}" type="presOf" srcId="{0257F65E-97A1-8F4A-8FB3-D9551148374C}" destId="{82340A5B-FB40-9C4D-9AB4-9939AAF1B642}" srcOrd="0" destOrd="0" presId="urn:microsoft.com/office/officeart/2005/8/layout/radial4"/>
    <dgm:cxn modelId="{D6AFD767-5733-814E-B398-8979378F629F}" type="presParOf" srcId="{3DC55DBE-182E-6646-8546-FE75892EE569}" destId="{F591314C-C0E9-9A49-8B51-149419C21D2B}" srcOrd="0" destOrd="0" presId="urn:microsoft.com/office/officeart/2005/8/layout/radial4"/>
    <dgm:cxn modelId="{EAB9AEC9-C01D-F64C-A570-02446E585887}" type="presParOf" srcId="{3DC55DBE-182E-6646-8546-FE75892EE569}" destId="{7E857568-A11A-8940-BE16-3E7011E94A83}" srcOrd="1" destOrd="0" presId="urn:microsoft.com/office/officeart/2005/8/layout/radial4"/>
    <dgm:cxn modelId="{0EFF51F1-87BF-E94F-84C5-253015BEF262}" type="presParOf" srcId="{3DC55DBE-182E-6646-8546-FE75892EE569}" destId="{40E2EEA7-724E-5E4C-BC50-96CF5E07EFA6}" srcOrd="2" destOrd="0" presId="urn:microsoft.com/office/officeart/2005/8/layout/radial4"/>
    <dgm:cxn modelId="{CA19F5B1-807A-5A42-BB58-AB559DCE644A}" type="presParOf" srcId="{3DC55DBE-182E-6646-8546-FE75892EE569}" destId="{7E333565-68DB-3B4C-9305-0621E0A9DD04}" srcOrd="3" destOrd="0" presId="urn:microsoft.com/office/officeart/2005/8/layout/radial4"/>
    <dgm:cxn modelId="{0A1A4D3E-5E20-674F-BEFE-2D83BC2268AB}" type="presParOf" srcId="{3DC55DBE-182E-6646-8546-FE75892EE569}" destId="{72F83FDF-0CD4-CC4A-902D-70BC81BD55E7}" srcOrd="4" destOrd="0" presId="urn:microsoft.com/office/officeart/2005/8/layout/radial4"/>
    <dgm:cxn modelId="{2156C907-098F-154A-9BA2-765943B48C28}" type="presParOf" srcId="{3DC55DBE-182E-6646-8546-FE75892EE569}" destId="{8EC4D4A9-FEBE-DD4A-AA12-A6408700E527}" srcOrd="5" destOrd="0" presId="urn:microsoft.com/office/officeart/2005/8/layout/radial4"/>
    <dgm:cxn modelId="{B8F1B118-52BC-FB46-9491-41D237088684}" type="presParOf" srcId="{3DC55DBE-182E-6646-8546-FE75892EE569}" destId="{C18695BF-81A1-6C44-9FC8-79E48D09498F}" srcOrd="6" destOrd="0" presId="urn:microsoft.com/office/officeart/2005/8/layout/radial4"/>
    <dgm:cxn modelId="{FC417876-552E-3A4C-8399-5FA3CAB5E37B}" type="presParOf" srcId="{3DC55DBE-182E-6646-8546-FE75892EE569}" destId="{0E65CB78-1DD3-9D4E-B090-6FA9DB0BF149}" srcOrd="7" destOrd="0" presId="urn:microsoft.com/office/officeart/2005/8/layout/radial4"/>
    <dgm:cxn modelId="{CBBCB7EA-3786-474B-8C52-34652929EB05}" type="presParOf" srcId="{3DC55DBE-182E-6646-8546-FE75892EE569}" destId="{82340A5B-FB40-9C4D-9AB4-9939AAF1B642}" srcOrd="8" destOrd="0" presId="urn:microsoft.com/office/officeart/2005/8/layout/radial4"/>
    <dgm:cxn modelId="{B60EC2BC-095A-BC44-A792-4E00DE6E28AF}" type="presParOf" srcId="{3DC55DBE-182E-6646-8546-FE75892EE569}" destId="{0E9525EF-F288-CA41-BA7D-EDD1CA8DB4E4}" srcOrd="9" destOrd="0" presId="urn:microsoft.com/office/officeart/2005/8/layout/radial4"/>
    <dgm:cxn modelId="{81CCE173-9615-8645-9FDC-4424EC28AB4A}" type="presParOf" srcId="{3DC55DBE-182E-6646-8546-FE75892EE569}" destId="{D1048283-587A-EB4F-A406-06F0E028216E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C3D50D-F933-8342-9791-35DF362D7493}" type="doc">
      <dgm:prSet loTypeId="urn:microsoft.com/office/officeart/2005/8/layout/radial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l-PL"/>
        </a:p>
      </dgm:t>
    </dgm:pt>
    <dgm:pt modelId="{38357A9A-E3CC-0347-A1A9-D12D7723AAE8}">
      <dgm:prSet phldrT="[Tekst]" custT="1"/>
      <dgm:spPr/>
      <dgm:t>
        <a:bodyPr/>
        <a:lstStyle/>
        <a:p>
          <a:r>
            <a:rPr lang="pl-PL" sz="2400" b="1" dirty="0" smtClean="0"/>
            <a:t>SZCZERY</a:t>
          </a:r>
        </a:p>
        <a:p>
          <a:r>
            <a:rPr lang="pl-PL" sz="2400" b="0" dirty="0" smtClean="0"/>
            <a:t>jasna intencja, funkcja</a:t>
          </a:r>
          <a:endParaRPr lang="pl-PL" sz="2400" b="0" dirty="0"/>
        </a:p>
      </dgm:t>
    </dgm:pt>
    <dgm:pt modelId="{54C8DA81-243E-9D46-9BC8-44C6F4C5ACA4}" type="parTrans" cxnId="{895728E9-652A-AB49-9A9A-27E59B61101D}">
      <dgm:prSet/>
      <dgm:spPr/>
      <dgm:t>
        <a:bodyPr/>
        <a:lstStyle/>
        <a:p>
          <a:endParaRPr lang="pl-PL"/>
        </a:p>
      </dgm:t>
    </dgm:pt>
    <dgm:pt modelId="{C4194FC0-9C5D-CD4D-9C7F-0061803826C7}" type="sibTrans" cxnId="{895728E9-652A-AB49-9A9A-27E59B61101D}">
      <dgm:prSet/>
      <dgm:spPr/>
      <dgm:t>
        <a:bodyPr/>
        <a:lstStyle/>
        <a:p>
          <a:endParaRPr lang="pl-PL"/>
        </a:p>
      </dgm:t>
    </dgm:pt>
    <dgm:pt modelId="{E35015B7-FB7D-ED45-89F5-4BCC81403856}">
      <dgm:prSet phldrT="[Tekst]" custT="1"/>
      <dgm:spPr/>
      <dgm:t>
        <a:bodyPr/>
        <a:lstStyle/>
        <a:p>
          <a:r>
            <a:rPr lang="pl-PL" sz="2400" b="0" dirty="0" smtClean="0"/>
            <a:t>CEL WE WSTĘPIE</a:t>
          </a:r>
          <a:endParaRPr lang="pl-PL" sz="2400" b="0" dirty="0"/>
        </a:p>
      </dgm:t>
    </dgm:pt>
    <dgm:pt modelId="{FD044B4A-3C88-9440-9547-EC92335E8684}" type="parTrans" cxnId="{2E025E8A-1704-5C45-89CB-E0B147FD5044}">
      <dgm:prSet/>
      <dgm:spPr/>
      <dgm:t>
        <a:bodyPr/>
        <a:lstStyle/>
        <a:p>
          <a:endParaRPr lang="pl-PL"/>
        </a:p>
      </dgm:t>
    </dgm:pt>
    <dgm:pt modelId="{603A7F20-88E4-7041-8836-41885DFFCD29}" type="sibTrans" cxnId="{2E025E8A-1704-5C45-89CB-E0B147FD5044}">
      <dgm:prSet/>
      <dgm:spPr/>
      <dgm:t>
        <a:bodyPr/>
        <a:lstStyle/>
        <a:p>
          <a:endParaRPr lang="pl-PL"/>
        </a:p>
      </dgm:t>
    </dgm:pt>
    <dgm:pt modelId="{CA75DF8D-B235-834D-A39E-0683D1FFC4D9}">
      <dgm:prSet phldrT="[Tekst]" custT="1"/>
      <dgm:spPr/>
      <dgm:t>
        <a:bodyPr/>
        <a:lstStyle/>
        <a:p>
          <a:r>
            <a:rPr lang="pl-PL" sz="2400" b="0" dirty="0" smtClean="0"/>
            <a:t>DZIAŁANIE - BEZ „MÓWIENIA O MÓWIENIU” </a:t>
          </a:r>
          <a:endParaRPr lang="pl-PL" sz="2400" b="0" dirty="0"/>
        </a:p>
      </dgm:t>
    </dgm:pt>
    <dgm:pt modelId="{A86A05A5-5080-6341-88DF-1F3700B278A8}" type="parTrans" cxnId="{F21452C0-53DE-094F-B7C8-A5EF934570EF}">
      <dgm:prSet/>
      <dgm:spPr/>
      <dgm:t>
        <a:bodyPr/>
        <a:lstStyle/>
        <a:p>
          <a:endParaRPr lang="pl-PL"/>
        </a:p>
      </dgm:t>
    </dgm:pt>
    <dgm:pt modelId="{61598591-6B3C-EB47-99F6-C5C935EE7A90}" type="sibTrans" cxnId="{F21452C0-53DE-094F-B7C8-A5EF934570EF}">
      <dgm:prSet/>
      <dgm:spPr/>
      <dgm:t>
        <a:bodyPr/>
        <a:lstStyle/>
        <a:p>
          <a:endParaRPr lang="pl-PL"/>
        </a:p>
      </dgm:t>
    </dgm:pt>
    <dgm:pt modelId="{6791456C-5197-A041-BC1F-B05AA736B651}">
      <dgm:prSet phldrT="[Tekst]" custT="1"/>
      <dgm:spPr/>
      <dgm:t>
        <a:bodyPr/>
        <a:lstStyle/>
        <a:p>
          <a:r>
            <a:rPr lang="pl-PL" sz="2400" b="0" dirty="0" smtClean="0"/>
            <a:t>NATURALNY SZYK ZDANIA</a:t>
          </a:r>
          <a:endParaRPr lang="pl-PL" sz="2400" b="0" dirty="0"/>
        </a:p>
      </dgm:t>
    </dgm:pt>
    <dgm:pt modelId="{8CF759D5-D3D1-684F-B9C8-E22507C79581}" type="parTrans" cxnId="{330B3E37-C261-414E-8483-8FC7C3983A39}">
      <dgm:prSet/>
      <dgm:spPr/>
      <dgm:t>
        <a:bodyPr/>
        <a:lstStyle/>
        <a:p>
          <a:endParaRPr lang="pl-PL"/>
        </a:p>
      </dgm:t>
    </dgm:pt>
    <dgm:pt modelId="{583241B3-7376-7841-B4E3-0B5F8876E21A}" type="sibTrans" cxnId="{330B3E37-C261-414E-8483-8FC7C3983A39}">
      <dgm:prSet/>
      <dgm:spPr/>
      <dgm:t>
        <a:bodyPr/>
        <a:lstStyle/>
        <a:p>
          <a:endParaRPr lang="pl-PL"/>
        </a:p>
      </dgm:t>
    </dgm:pt>
    <dgm:pt modelId="{6CBD5BC8-2BA0-B04C-95AB-0B383A0C423D}">
      <dgm:prSet phldrT="[Tekst]" custT="1"/>
      <dgm:spPr/>
      <dgm:t>
        <a:bodyPr/>
        <a:lstStyle/>
        <a:p>
          <a:r>
            <a:rPr lang="pl-PL" sz="2400" b="0" dirty="0" smtClean="0"/>
            <a:t>GŁÓWNA MYŚL</a:t>
          </a:r>
          <a:endParaRPr lang="pl-PL" sz="2400" b="0" dirty="0"/>
        </a:p>
      </dgm:t>
    </dgm:pt>
    <dgm:pt modelId="{FA2FEDFD-473D-8F41-804F-530BBB16A1DC}" type="parTrans" cxnId="{0828CC08-F346-7B4C-B530-A1F692887C34}">
      <dgm:prSet/>
      <dgm:spPr/>
      <dgm:t>
        <a:bodyPr/>
        <a:lstStyle/>
        <a:p>
          <a:endParaRPr lang="pl-PL"/>
        </a:p>
      </dgm:t>
    </dgm:pt>
    <dgm:pt modelId="{F932A5C3-135C-4245-8032-690C04AC0AED}" type="sibTrans" cxnId="{0828CC08-F346-7B4C-B530-A1F692887C34}">
      <dgm:prSet/>
      <dgm:spPr/>
      <dgm:t>
        <a:bodyPr/>
        <a:lstStyle/>
        <a:p>
          <a:endParaRPr lang="pl-PL"/>
        </a:p>
      </dgm:t>
    </dgm:pt>
    <dgm:pt modelId="{9DFB1CAB-7E22-1E42-8C83-08DB6DEF9513}">
      <dgm:prSet phldrT="[Tekst]" custT="1"/>
      <dgm:spPr/>
      <dgm:t>
        <a:bodyPr/>
        <a:lstStyle/>
        <a:p>
          <a:r>
            <a:rPr lang="pl-PL" sz="2400" b="0" dirty="0" smtClean="0"/>
            <a:t>PROSTY JĘZYK</a:t>
          </a:r>
          <a:endParaRPr lang="pl-PL" sz="2400" b="0" dirty="0"/>
        </a:p>
      </dgm:t>
    </dgm:pt>
    <dgm:pt modelId="{037F91D4-F1CB-1449-99AF-EF35F23D8CF1}" type="parTrans" cxnId="{8E68FD48-041B-2749-A2AC-5C5A03B83E69}">
      <dgm:prSet/>
      <dgm:spPr/>
      <dgm:t>
        <a:bodyPr/>
        <a:lstStyle/>
        <a:p>
          <a:endParaRPr lang="pl-PL"/>
        </a:p>
      </dgm:t>
    </dgm:pt>
    <dgm:pt modelId="{30B118DF-8062-7748-9A12-8BFB93465D28}" type="sibTrans" cxnId="{8E68FD48-041B-2749-A2AC-5C5A03B83E69}">
      <dgm:prSet/>
      <dgm:spPr/>
      <dgm:t>
        <a:bodyPr/>
        <a:lstStyle/>
        <a:p>
          <a:endParaRPr lang="pl-PL"/>
        </a:p>
      </dgm:t>
    </dgm:pt>
    <dgm:pt modelId="{3DC55DBE-182E-6646-8546-FE75892EE569}" type="pres">
      <dgm:prSet presAssocID="{32C3D50D-F933-8342-9791-35DF362D74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591314C-C0E9-9A49-8B51-149419C21D2B}" type="pres">
      <dgm:prSet presAssocID="{38357A9A-E3CC-0347-A1A9-D12D7723AAE8}" presName="centerShape" presStyleLbl="node0" presStyleIdx="0" presStyleCnt="1" custScaleX="99947" custScaleY="99947" custLinFactNeighborX="-1717" custLinFactNeighborY="-14540"/>
      <dgm:spPr/>
      <dgm:t>
        <a:bodyPr/>
        <a:lstStyle/>
        <a:p>
          <a:endParaRPr lang="pl-PL"/>
        </a:p>
      </dgm:t>
    </dgm:pt>
    <dgm:pt modelId="{50F5F009-3E88-FB4A-A8E1-2FB54E9A91FE}" type="pres">
      <dgm:prSet presAssocID="{FD044B4A-3C88-9440-9547-EC92335E8684}" presName="parTrans" presStyleLbl="bgSibTrans2D1" presStyleIdx="0" presStyleCnt="5"/>
      <dgm:spPr/>
      <dgm:t>
        <a:bodyPr/>
        <a:lstStyle/>
        <a:p>
          <a:endParaRPr lang="pl-PL"/>
        </a:p>
      </dgm:t>
    </dgm:pt>
    <dgm:pt modelId="{3FDB68AB-D55A-B649-94B0-0AF548F8B4E4}" type="pres">
      <dgm:prSet presAssocID="{E35015B7-FB7D-ED45-89F5-4BCC81403856}" presName="node" presStyleLbl="node1" presStyleIdx="0" presStyleCnt="5" custScaleX="73402" custScaleY="51360" custRadScaleRad="106434" custRadScaleInc="12518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E809C64-BCA3-4744-8688-A7B1BFC1A393}" type="pres">
      <dgm:prSet presAssocID="{A86A05A5-5080-6341-88DF-1F3700B278A8}" presName="parTrans" presStyleLbl="bgSibTrans2D1" presStyleIdx="1" presStyleCnt="5"/>
      <dgm:spPr/>
      <dgm:t>
        <a:bodyPr/>
        <a:lstStyle/>
        <a:p>
          <a:endParaRPr lang="pl-PL"/>
        </a:p>
      </dgm:t>
    </dgm:pt>
    <dgm:pt modelId="{4261A883-8094-6B45-A0F6-B6106B4E4FD8}" type="pres">
      <dgm:prSet presAssocID="{CA75DF8D-B235-834D-A39E-0683D1FFC4D9}" presName="node" presStyleLbl="node1" presStyleIdx="1" presStyleCnt="5" custScaleX="118101" custScaleY="66501" custRadScaleRad="82039" custRadScaleInc="-16870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1ED5032-4794-064C-8614-389CFE620AA7}" type="pres">
      <dgm:prSet presAssocID="{8CF759D5-D3D1-684F-B9C8-E22507C79581}" presName="parTrans" presStyleLbl="bgSibTrans2D1" presStyleIdx="2" presStyleCnt="5"/>
      <dgm:spPr/>
      <dgm:t>
        <a:bodyPr/>
        <a:lstStyle/>
        <a:p>
          <a:endParaRPr lang="pl-PL"/>
        </a:p>
      </dgm:t>
    </dgm:pt>
    <dgm:pt modelId="{8FCA6070-53DD-BF4E-B01F-87048FD13586}" type="pres">
      <dgm:prSet presAssocID="{6791456C-5197-A041-BC1F-B05AA736B651}" presName="node" presStyleLbl="node1" presStyleIdx="2" presStyleCnt="5" custScaleX="93169" custScaleY="62106" custRadScaleRad="102337" custRadScaleInc="11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8850197-8F33-E347-A7FD-91F871A997CE}" type="pres">
      <dgm:prSet presAssocID="{FA2FEDFD-473D-8F41-804F-530BBB16A1DC}" presName="parTrans" presStyleLbl="bgSibTrans2D1" presStyleIdx="3" presStyleCnt="5"/>
      <dgm:spPr/>
      <dgm:t>
        <a:bodyPr/>
        <a:lstStyle/>
        <a:p>
          <a:endParaRPr lang="pl-PL"/>
        </a:p>
      </dgm:t>
    </dgm:pt>
    <dgm:pt modelId="{D70451F1-5F6B-F149-BF59-E239B57429C5}" type="pres">
      <dgm:prSet presAssocID="{6CBD5BC8-2BA0-B04C-95AB-0B383A0C423D}" presName="node" presStyleLbl="node1" presStyleIdx="3" presStyleCnt="5" custScaleX="76272" custScaleY="62152" custRadScaleRad="103541" custRadScaleInc="4174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B3EC8B1-B4D5-AD49-B0CD-1A87556053B9}" type="pres">
      <dgm:prSet presAssocID="{037F91D4-F1CB-1449-99AF-EF35F23D8CF1}" presName="parTrans" presStyleLbl="bgSibTrans2D1" presStyleIdx="4" presStyleCnt="5"/>
      <dgm:spPr/>
      <dgm:t>
        <a:bodyPr/>
        <a:lstStyle/>
        <a:p>
          <a:endParaRPr lang="pl-PL"/>
        </a:p>
      </dgm:t>
    </dgm:pt>
    <dgm:pt modelId="{80627E62-FA79-6D4B-A9F0-F84297631F9C}" type="pres">
      <dgm:prSet presAssocID="{9DFB1CAB-7E22-1E42-8C83-08DB6DEF9513}" presName="node" presStyleLbl="node1" presStyleIdx="4" presStyleCnt="5" custScaleX="104168" custScaleY="51290" custRadScaleRad="82216" custRadScaleInc="4202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982A8341-3117-C548-9C28-687E0D113262}" type="presOf" srcId="{8CF759D5-D3D1-684F-B9C8-E22507C79581}" destId="{91ED5032-4794-064C-8614-389CFE620AA7}" srcOrd="0" destOrd="0" presId="urn:microsoft.com/office/officeart/2005/8/layout/radial4"/>
    <dgm:cxn modelId="{EB95C32E-E4F2-6446-A6F8-6E95BEC2D0A4}" type="presOf" srcId="{38357A9A-E3CC-0347-A1A9-D12D7723AAE8}" destId="{F591314C-C0E9-9A49-8B51-149419C21D2B}" srcOrd="0" destOrd="0" presId="urn:microsoft.com/office/officeart/2005/8/layout/radial4"/>
    <dgm:cxn modelId="{8E68FD48-041B-2749-A2AC-5C5A03B83E69}" srcId="{38357A9A-E3CC-0347-A1A9-D12D7723AAE8}" destId="{9DFB1CAB-7E22-1E42-8C83-08DB6DEF9513}" srcOrd="4" destOrd="0" parTransId="{037F91D4-F1CB-1449-99AF-EF35F23D8CF1}" sibTransId="{30B118DF-8062-7748-9A12-8BFB93465D28}"/>
    <dgm:cxn modelId="{895728E9-652A-AB49-9A9A-27E59B61101D}" srcId="{32C3D50D-F933-8342-9791-35DF362D7493}" destId="{38357A9A-E3CC-0347-A1A9-D12D7723AAE8}" srcOrd="0" destOrd="0" parTransId="{54C8DA81-243E-9D46-9BC8-44C6F4C5ACA4}" sibTransId="{C4194FC0-9C5D-CD4D-9C7F-0061803826C7}"/>
    <dgm:cxn modelId="{2738E82F-213B-AA4D-8023-B06A9715521F}" type="presOf" srcId="{6791456C-5197-A041-BC1F-B05AA736B651}" destId="{8FCA6070-53DD-BF4E-B01F-87048FD13586}" srcOrd="0" destOrd="0" presId="urn:microsoft.com/office/officeart/2005/8/layout/radial4"/>
    <dgm:cxn modelId="{0CFAB39C-659D-2C4C-9824-F784D0429942}" type="presOf" srcId="{CA75DF8D-B235-834D-A39E-0683D1FFC4D9}" destId="{4261A883-8094-6B45-A0F6-B6106B4E4FD8}" srcOrd="0" destOrd="0" presId="urn:microsoft.com/office/officeart/2005/8/layout/radial4"/>
    <dgm:cxn modelId="{14D8488E-89EB-0C45-B834-D2E2891718A3}" type="presOf" srcId="{9DFB1CAB-7E22-1E42-8C83-08DB6DEF9513}" destId="{80627E62-FA79-6D4B-A9F0-F84297631F9C}" srcOrd="0" destOrd="0" presId="urn:microsoft.com/office/officeart/2005/8/layout/radial4"/>
    <dgm:cxn modelId="{DAB65F11-FAF2-7D45-94FF-987417E85B30}" type="presOf" srcId="{6CBD5BC8-2BA0-B04C-95AB-0B383A0C423D}" destId="{D70451F1-5F6B-F149-BF59-E239B57429C5}" srcOrd="0" destOrd="0" presId="urn:microsoft.com/office/officeart/2005/8/layout/radial4"/>
    <dgm:cxn modelId="{EF81623E-3693-6540-A2C2-6E5534B9CD58}" type="presOf" srcId="{FD044B4A-3C88-9440-9547-EC92335E8684}" destId="{50F5F009-3E88-FB4A-A8E1-2FB54E9A91FE}" srcOrd="0" destOrd="0" presId="urn:microsoft.com/office/officeart/2005/8/layout/radial4"/>
    <dgm:cxn modelId="{C73243FE-3B05-8B47-B184-E24F1F79E3C6}" type="presOf" srcId="{32C3D50D-F933-8342-9791-35DF362D7493}" destId="{3DC55DBE-182E-6646-8546-FE75892EE569}" srcOrd="0" destOrd="0" presId="urn:microsoft.com/office/officeart/2005/8/layout/radial4"/>
    <dgm:cxn modelId="{2E025E8A-1704-5C45-89CB-E0B147FD5044}" srcId="{38357A9A-E3CC-0347-A1A9-D12D7723AAE8}" destId="{E35015B7-FB7D-ED45-89F5-4BCC81403856}" srcOrd="0" destOrd="0" parTransId="{FD044B4A-3C88-9440-9547-EC92335E8684}" sibTransId="{603A7F20-88E4-7041-8836-41885DFFCD29}"/>
    <dgm:cxn modelId="{F21452C0-53DE-094F-B7C8-A5EF934570EF}" srcId="{38357A9A-E3CC-0347-A1A9-D12D7723AAE8}" destId="{CA75DF8D-B235-834D-A39E-0683D1FFC4D9}" srcOrd="1" destOrd="0" parTransId="{A86A05A5-5080-6341-88DF-1F3700B278A8}" sibTransId="{61598591-6B3C-EB47-99F6-C5C935EE7A90}"/>
    <dgm:cxn modelId="{48F00F63-0656-6648-B7B4-7414643904F9}" type="presOf" srcId="{FA2FEDFD-473D-8F41-804F-530BBB16A1DC}" destId="{D8850197-8F33-E347-A7FD-91F871A997CE}" srcOrd="0" destOrd="0" presId="urn:microsoft.com/office/officeart/2005/8/layout/radial4"/>
    <dgm:cxn modelId="{B1C4FB28-1158-154E-A27E-E862C26AD87B}" type="presOf" srcId="{E35015B7-FB7D-ED45-89F5-4BCC81403856}" destId="{3FDB68AB-D55A-B649-94B0-0AF548F8B4E4}" srcOrd="0" destOrd="0" presId="urn:microsoft.com/office/officeart/2005/8/layout/radial4"/>
    <dgm:cxn modelId="{DE4BF76A-F15B-F74B-99DB-2AB2CC3F2D3E}" type="presOf" srcId="{A86A05A5-5080-6341-88DF-1F3700B278A8}" destId="{EE809C64-BCA3-4744-8688-A7B1BFC1A393}" srcOrd="0" destOrd="0" presId="urn:microsoft.com/office/officeart/2005/8/layout/radial4"/>
    <dgm:cxn modelId="{481C1039-D382-024A-8687-19C8B06AADEB}" type="presOf" srcId="{037F91D4-F1CB-1449-99AF-EF35F23D8CF1}" destId="{EB3EC8B1-B4D5-AD49-B0CD-1A87556053B9}" srcOrd="0" destOrd="0" presId="urn:microsoft.com/office/officeart/2005/8/layout/radial4"/>
    <dgm:cxn modelId="{0828CC08-F346-7B4C-B530-A1F692887C34}" srcId="{38357A9A-E3CC-0347-A1A9-D12D7723AAE8}" destId="{6CBD5BC8-2BA0-B04C-95AB-0B383A0C423D}" srcOrd="3" destOrd="0" parTransId="{FA2FEDFD-473D-8F41-804F-530BBB16A1DC}" sibTransId="{F932A5C3-135C-4245-8032-690C04AC0AED}"/>
    <dgm:cxn modelId="{330B3E37-C261-414E-8483-8FC7C3983A39}" srcId="{38357A9A-E3CC-0347-A1A9-D12D7723AAE8}" destId="{6791456C-5197-A041-BC1F-B05AA736B651}" srcOrd="2" destOrd="0" parTransId="{8CF759D5-D3D1-684F-B9C8-E22507C79581}" sibTransId="{583241B3-7376-7841-B4E3-0B5F8876E21A}"/>
    <dgm:cxn modelId="{CCE0D67A-E165-6744-B64B-F2E78786AF02}" type="presParOf" srcId="{3DC55DBE-182E-6646-8546-FE75892EE569}" destId="{F591314C-C0E9-9A49-8B51-149419C21D2B}" srcOrd="0" destOrd="0" presId="urn:microsoft.com/office/officeart/2005/8/layout/radial4"/>
    <dgm:cxn modelId="{BC8D0647-384F-D149-8938-CF9B4D4A6030}" type="presParOf" srcId="{3DC55DBE-182E-6646-8546-FE75892EE569}" destId="{50F5F009-3E88-FB4A-A8E1-2FB54E9A91FE}" srcOrd="1" destOrd="0" presId="urn:microsoft.com/office/officeart/2005/8/layout/radial4"/>
    <dgm:cxn modelId="{71CCDC93-4C9A-A146-9D26-C30A042EFCD9}" type="presParOf" srcId="{3DC55DBE-182E-6646-8546-FE75892EE569}" destId="{3FDB68AB-D55A-B649-94B0-0AF548F8B4E4}" srcOrd="2" destOrd="0" presId="urn:microsoft.com/office/officeart/2005/8/layout/radial4"/>
    <dgm:cxn modelId="{8DBC9AF5-174F-6146-BB74-BBEB3254D008}" type="presParOf" srcId="{3DC55DBE-182E-6646-8546-FE75892EE569}" destId="{EE809C64-BCA3-4744-8688-A7B1BFC1A393}" srcOrd="3" destOrd="0" presId="urn:microsoft.com/office/officeart/2005/8/layout/radial4"/>
    <dgm:cxn modelId="{9FC119AE-CCCB-9C44-89B8-9538A5F15F3F}" type="presParOf" srcId="{3DC55DBE-182E-6646-8546-FE75892EE569}" destId="{4261A883-8094-6B45-A0F6-B6106B4E4FD8}" srcOrd="4" destOrd="0" presId="urn:microsoft.com/office/officeart/2005/8/layout/radial4"/>
    <dgm:cxn modelId="{DAAC87ED-1DF9-524F-89FB-2B1BBB0A2214}" type="presParOf" srcId="{3DC55DBE-182E-6646-8546-FE75892EE569}" destId="{91ED5032-4794-064C-8614-389CFE620AA7}" srcOrd="5" destOrd="0" presId="urn:microsoft.com/office/officeart/2005/8/layout/radial4"/>
    <dgm:cxn modelId="{CBCE847E-C584-3244-B6F1-546349C4BA41}" type="presParOf" srcId="{3DC55DBE-182E-6646-8546-FE75892EE569}" destId="{8FCA6070-53DD-BF4E-B01F-87048FD13586}" srcOrd="6" destOrd="0" presId="urn:microsoft.com/office/officeart/2005/8/layout/radial4"/>
    <dgm:cxn modelId="{B374BCA5-C649-3C4A-BB99-CB1AB4AFE0A8}" type="presParOf" srcId="{3DC55DBE-182E-6646-8546-FE75892EE569}" destId="{D8850197-8F33-E347-A7FD-91F871A997CE}" srcOrd="7" destOrd="0" presId="urn:microsoft.com/office/officeart/2005/8/layout/radial4"/>
    <dgm:cxn modelId="{1C1D86DD-6C42-8A4A-A370-E8B6684638CD}" type="presParOf" srcId="{3DC55DBE-182E-6646-8546-FE75892EE569}" destId="{D70451F1-5F6B-F149-BF59-E239B57429C5}" srcOrd="8" destOrd="0" presId="urn:microsoft.com/office/officeart/2005/8/layout/radial4"/>
    <dgm:cxn modelId="{89C5FDAE-DB07-8246-9111-4C853EAA9128}" type="presParOf" srcId="{3DC55DBE-182E-6646-8546-FE75892EE569}" destId="{EB3EC8B1-B4D5-AD49-B0CD-1A87556053B9}" srcOrd="9" destOrd="0" presId="urn:microsoft.com/office/officeart/2005/8/layout/radial4"/>
    <dgm:cxn modelId="{60C97B71-F490-3F46-BC6A-C862624DAE6A}" type="presParOf" srcId="{3DC55DBE-182E-6646-8546-FE75892EE569}" destId="{80627E62-FA79-6D4B-A9F0-F84297631F9C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C3D50D-F933-8342-9791-35DF362D7493}" type="doc">
      <dgm:prSet loTypeId="urn:microsoft.com/office/officeart/2005/8/layout/radial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l-PL"/>
        </a:p>
      </dgm:t>
    </dgm:pt>
    <dgm:pt modelId="{5AA36A67-28E5-0E41-A048-99D7760B3A00}">
      <dgm:prSet phldrT="[Tekst]" custT="1"/>
      <dgm:spPr/>
      <dgm:t>
        <a:bodyPr/>
        <a:lstStyle/>
        <a:p>
          <a:r>
            <a:rPr lang="pl-PL" sz="2000" dirty="0" smtClean="0"/>
            <a:t>JĘZYK</a:t>
          </a:r>
          <a:endParaRPr lang="pl-PL" sz="2000" dirty="0"/>
        </a:p>
      </dgm:t>
    </dgm:pt>
    <dgm:pt modelId="{49B43721-BFDF-DB41-BAB6-D6513130982D}" type="parTrans" cxnId="{77045E3F-82D3-1244-8CC6-184B55D77E4A}">
      <dgm:prSet/>
      <dgm:spPr/>
      <dgm:t>
        <a:bodyPr/>
        <a:lstStyle/>
        <a:p>
          <a:endParaRPr lang="pl-PL"/>
        </a:p>
      </dgm:t>
    </dgm:pt>
    <dgm:pt modelId="{693BC9A1-8AB4-F941-B544-22B04823FFFA}" type="sibTrans" cxnId="{77045E3F-82D3-1244-8CC6-184B55D77E4A}">
      <dgm:prSet/>
      <dgm:spPr/>
      <dgm:t>
        <a:bodyPr/>
        <a:lstStyle/>
        <a:p>
          <a:endParaRPr lang="pl-PL"/>
        </a:p>
      </dgm:t>
    </dgm:pt>
    <dgm:pt modelId="{4151BA57-62C8-D942-9F2D-8D785D3869EF}">
      <dgm:prSet phldrT="[Tekst]" custT="1"/>
      <dgm:spPr/>
      <dgm:t>
        <a:bodyPr/>
        <a:lstStyle/>
        <a:p>
          <a:r>
            <a:rPr lang="pl-PL" sz="2000" dirty="0" smtClean="0"/>
            <a:t>INFORMACJA ZWROTNA</a:t>
          </a:r>
          <a:endParaRPr lang="pl-PL" sz="2000" dirty="0"/>
        </a:p>
      </dgm:t>
    </dgm:pt>
    <dgm:pt modelId="{3A0F3C2A-DBBE-5E41-9CCA-D81FE922D57E}" type="parTrans" cxnId="{E5839ABA-859F-A94E-B323-28D08CCA3353}">
      <dgm:prSet/>
      <dgm:spPr/>
      <dgm:t>
        <a:bodyPr/>
        <a:lstStyle/>
        <a:p>
          <a:endParaRPr lang="pl-PL"/>
        </a:p>
      </dgm:t>
    </dgm:pt>
    <dgm:pt modelId="{1B58EFE2-67F7-8E46-B023-7DB94B788134}" type="sibTrans" cxnId="{E5839ABA-859F-A94E-B323-28D08CCA3353}">
      <dgm:prSet/>
      <dgm:spPr/>
      <dgm:t>
        <a:bodyPr/>
        <a:lstStyle/>
        <a:p>
          <a:endParaRPr lang="pl-PL"/>
        </a:p>
      </dgm:t>
    </dgm:pt>
    <dgm:pt modelId="{FCE0206F-F87A-0F41-AF4C-B0368F0547EA}">
      <dgm:prSet phldrT="[Tekst]" custT="1"/>
      <dgm:spPr/>
      <dgm:t>
        <a:bodyPr/>
        <a:lstStyle/>
        <a:p>
          <a:r>
            <a:rPr lang="pl-PL" sz="2000" dirty="0" smtClean="0"/>
            <a:t>RELACJE PARTNERSKIE</a:t>
          </a:r>
          <a:endParaRPr lang="pl-PL" sz="2000" dirty="0"/>
        </a:p>
      </dgm:t>
    </dgm:pt>
    <dgm:pt modelId="{1F6E09AE-80BE-E94A-A4B6-AF866547A3EC}" type="parTrans" cxnId="{A8A3876D-59EA-874B-B607-43C13241E569}">
      <dgm:prSet/>
      <dgm:spPr/>
      <dgm:t>
        <a:bodyPr/>
        <a:lstStyle/>
        <a:p>
          <a:endParaRPr lang="pl-PL"/>
        </a:p>
      </dgm:t>
    </dgm:pt>
    <dgm:pt modelId="{E1EAF62C-683A-214B-A214-7D773E4C02D2}" type="sibTrans" cxnId="{A8A3876D-59EA-874B-B607-43C13241E569}">
      <dgm:prSet/>
      <dgm:spPr/>
      <dgm:t>
        <a:bodyPr/>
        <a:lstStyle/>
        <a:p>
          <a:endParaRPr lang="pl-PL"/>
        </a:p>
      </dgm:t>
    </dgm:pt>
    <dgm:pt modelId="{0257F65E-97A1-8F4A-8FB3-D9551148374C}">
      <dgm:prSet phldrT="[Tekst]" custT="1"/>
      <dgm:spPr/>
      <dgm:t>
        <a:bodyPr/>
        <a:lstStyle/>
        <a:p>
          <a:r>
            <a:rPr lang="pl-PL" sz="2000" dirty="0" smtClean="0"/>
            <a:t>PYTANIA</a:t>
          </a:r>
          <a:endParaRPr lang="pl-PL" sz="2000" dirty="0"/>
        </a:p>
      </dgm:t>
    </dgm:pt>
    <dgm:pt modelId="{8202E99E-1E68-8C40-8A02-82AB4145ACC6}" type="parTrans" cxnId="{694A682D-201B-E746-BD59-F28C94B49AE4}">
      <dgm:prSet/>
      <dgm:spPr/>
      <dgm:t>
        <a:bodyPr/>
        <a:lstStyle/>
        <a:p>
          <a:endParaRPr lang="pl-PL"/>
        </a:p>
      </dgm:t>
    </dgm:pt>
    <dgm:pt modelId="{E86925C7-2095-FC43-8780-50CFA07893FA}" type="sibTrans" cxnId="{694A682D-201B-E746-BD59-F28C94B49AE4}">
      <dgm:prSet/>
      <dgm:spPr/>
      <dgm:t>
        <a:bodyPr/>
        <a:lstStyle/>
        <a:p>
          <a:endParaRPr lang="pl-PL"/>
        </a:p>
      </dgm:t>
    </dgm:pt>
    <dgm:pt modelId="{38357A9A-E3CC-0347-A1A9-D12D7723AAE8}">
      <dgm:prSet phldrT="[Tekst]" custT="1"/>
      <dgm:spPr/>
      <dgm:t>
        <a:bodyPr/>
        <a:lstStyle/>
        <a:p>
          <a:r>
            <a:rPr lang="pl-PL" sz="2400" b="0" dirty="0" smtClean="0"/>
            <a:t>ROZMOWA</a:t>
          </a:r>
          <a:endParaRPr lang="pl-PL" sz="2400" b="0" dirty="0"/>
        </a:p>
      </dgm:t>
    </dgm:pt>
    <dgm:pt modelId="{C4194FC0-9C5D-CD4D-9C7F-0061803826C7}" type="sibTrans" cxnId="{895728E9-652A-AB49-9A9A-27E59B61101D}">
      <dgm:prSet/>
      <dgm:spPr/>
      <dgm:t>
        <a:bodyPr/>
        <a:lstStyle/>
        <a:p>
          <a:endParaRPr lang="pl-PL"/>
        </a:p>
      </dgm:t>
    </dgm:pt>
    <dgm:pt modelId="{54C8DA81-243E-9D46-9BC8-44C6F4C5ACA4}" type="parTrans" cxnId="{895728E9-652A-AB49-9A9A-27E59B61101D}">
      <dgm:prSet/>
      <dgm:spPr/>
      <dgm:t>
        <a:bodyPr/>
        <a:lstStyle/>
        <a:p>
          <a:endParaRPr lang="pl-PL"/>
        </a:p>
      </dgm:t>
    </dgm:pt>
    <dgm:pt modelId="{EC146BBF-8B14-E848-A742-9468F3D3B35D}">
      <dgm:prSet phldrT="[Tekst]" custT="1"/>
      <dgm:spPr/>
      <dgm:t>
        <a:bodyPr/>
        <a:lstStyle/>
        <a:p>
          <a:r>
            <a:rPr lang="pl-PL" sz="2000" dirty="0" smtClean="0"/>
            <a:t>AKTYWNE SŁUCHANIE</a:t>
          </a:r>
          <a:endParaRPr lang="pl-PL" sz="2000" dirty="0"/>
        </a:p>
      </dgm:t>
    </dgm:pt>
    <dgm:pt modelId="{45D3F42A-8D77-6647-AA67-CD856FDA05A7}" type="parTrans" cxnId="{787D304A-1ED8-B14D-A45D-C55AA85721F9}">
      <dgm:prSet/>
      <dgm:spPr/>
      <dgm:t>
        <a:bodyPr/>
        <a:lstStyle/>
        <a:p>
          <a:endParaRPr lang="pl-PL"/>
        </a:p>
      </dgm:t>
    </dgm:pt>
    <dgm:pt modelId="{FF210BB2-6047-9C40-98E2-D64D2F7373DE}" type="sibTrans" cxnId="{787D304A-1ED8-B14D-A45D-C55AA85721F9}">
      <dgm:prSet/>
      <dgm:spPr/>
      <dgm:t>
        <a:bodyPr/>
        <a:lstStyle/>
        <a:p>
          <a:endParaRPr lang="pl-PL"/>
        </a:p>
      </dgm:t>
    </dgm:pt>
    <dgm:pt modelId="{3DC55DBE-182E-6646-8546-FE75892EE569}" type="pres">
      <dgm:prSet presAssocID="{32C3D50D-F933-8342-9791-35DF362D74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591314C-C0E9-9A49-8B51-149419C21D2B}" type="pres">
      <dgm:prSet presAssocID="{38357A9A-E3CC-0347-A1A9-D12D7723AAE8}" presName="centerShape" presStyleLbl="node0" presStyleIdx="0" presStyleCnt="1" custScaleX="115994" custScaleY="115994" custLinFactNeighborX="-3816" custLinFactNeighborY="-18347"/>
      <dgm:spPr/>
      <dgm:t>
        <a:bodyPr/>
        <a:lstStyle/>
        <a:p>
          <a:endParaRPr lang="pl-PL"/>
        </a:p>
      </dgm:t>
    </dgm:pt>
    <dgm:pt modelId="{7E857568-A11A-8940-BE16-3E7011E94A83}" type="pres">
      <dgm:prSet presAssocID="{49B43721-BFDF-DB41-BAB6-D6513130982D}" presName="parTrans" presStyleLbl="bgSibTrans2D1" presStyleIdx="0" presStyleCnt="5"/>
      <dgm:spPr/>
      <dgm:t>
        <a:bodyPr/>
        <a:lstStyle/>
        <a:p>
          <a:endParaRPr lang="pl-PL"/>
        </a:p>
      </dgm:t>
    </dgm:pt>
    <dgm:pt modelId="{40E2EEA7-724E-5E4C-BC50-96CF5E07EFA6}" type="pres">
      <dgm:prSet presAssocID="{5AA36A67-28E5-0E41-A048-99D7760B3A00}" presName="node" presStyleLbl="node1" presStyleIdx="0" presStyleCnt="5" custScaleX="88517" custScaleY="54629" custRadScaleRad="86971" custRadScaleInc="-3609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E333565-68DB-3B4C-9305-0621E0A9DD04}" type="pres">
      <dgm:prSet presAssocID="{3A0F3C2A-DBBE-5E41-9CCA-D81FE922D57E}" presName="parTrans" presStyleLbl="bgSibTrans2D1" presStyleIdx="1" presStyleCnt="5"/>
      <dgm:spPr/>
      <dgm:t>
        <a:bodyPr/>
        <a:lstStyle/>
        <a:p>
          <a:endParaRPr lang="pl-PL"/>
        </a:p>
      </dgm:t>
    </dgm:pt>
    <dgm:pt modelId="{72F83FDF-0CD4-CC4A-902D-70BC81BD55E7}" type="pres">
      <dgm:prSet presAssocID="{4151BA57-62C8-D942-9F2D-8D785D3869EF}" presName="node" presStyleLbl="node1" presStyleIdx="1" presStyleCnt="5" custScaleX="109999" custScaleY="71581" custRadScaleRad="124902" custRadScaleInc="-15829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EC4D4A9-FEBE-DD4A-AA12-A6408700E527}" type="pres">
      <dgm:prSet presAssocID="{1F6E09AE-80BE-E94A-A4B6-AF866547A3EC}" presName="parTrans" presStyleLbl="bgSibTrans2D1" presStyleIdx="2" presStyleCnt="5"/>
      <dgm:spPr/>
      <dgm:t>
        <a:bodyPr/>
        <a:lstStyle/>
        <a:p>
          <a:endParaRPr lang="pl-PL"/>
        </a:p>
      </dgm:t>
    </dgm:pt>
    <dgm:pt modelId="{C18695BF-81A1-6C44-9FC8-79E48D09498F}" type="pres">
      <dgm:prSet presAssocID="{FCE0206F-F87A-0F41-AF4C-B0368F0547EA}" presName="node" presStyleLbl="node1" presStyleIdx="2" presStyleCnt="5" custScaleX="95547" custScaleY="69603" custRadScaleRad="118496" custRadScaleInc="3640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E65CB78-1DD3-9D4E-B090-6FA9DB0BF149}" type="pres">
      <dgm:prSet presAssocID="{8202E99E-1E68-8C40-8A02-82AB4145ACC6}" presName="parTrans" presStyleLbl="bgSibTrans2D1" presStyleIdx="3" presStyleCnt="5"/>
      <dgm:spPr/>
      <dgm:t>
        <a:bodyPr/>
        <a:lstStyle/>
        <a:p>
          <a:endParaRPr lang="pl-PL"/>
        </a:p>
      </dgm:t>
    </dgm:pt>
    <dgm:pt modelId="{82340A5B-FB40-9C4D-9AB4-9939AAF1B642}" type="pres">
      <dgm:prSet presAssocID="{0257F65E-97A1-8F4A-8FB3-D9551148374C}" presName="node" presStyleLbl="node1" presStyleIdx="3" presStyleCnt="5" custScaleX="84970" custScaleY="56833" custRadScaleRad="107069" custRadScaleInc="3334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08E07F8-1718-B24C-8B29-11D58F3339E1}" type="pres">
      <dgm:prSet presAssocID="{45D3F42A-8D77-6647-AA67-CD856FDA05A7}" presName="parTrans" presStyleLbl="bgSibTrans2D1" presStyleIdx="4" presStyleCnt="5"/>
      <dgm:spPr/>
      <dgm:t>
        <a:bodyPr/>
        <a:lstStyle/>
        <a:p>
          <a:endParaRPr lang="pl-PL"/>
        </a:p>
      </dgm:t>
    </dgm:pt>
    <dgm:pt modelId="{7E3DC8D6-BEAC-4E45-A1C5-DF0126DD847A}" type="pres">
      <dgm:prSet presAssocID="{EC146BBF-8B14-E848-A742-9468F3D3B35D}" presName="node" presStyleLbl="node1" presStyleIdx="4" presStyleCnt="5" custScaleX="89332" custScaleY="64649" custRadScaleRad="77680" custRadScaleInc="2804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D4C45BEB-E9A4-E043-9EBB-7BAFDD2CADFE}" type="presOf" srcId="{4151BA57-62C8-D942-9F2D-8D785D3869EF}" destId="{72F83FDF-0CD4-CC4A-902D-70BC81BD55E7}" srcOrd="0" destOrd="0" presId="urn:microsoft.com/office/officeart/2005/8/layout/radial4"/>
    <dgm:cxn modelId="{895728E9-652A-AB49-9A9A-27E59B61101D}" srcId="{32C3D50D-F933-8342-9791-35DF362D7493}" destId="{38357A9A-E3CC-0347-A1A9-D12D7723AAE8}" srcOrd="0" destOrd="0" parTransId="{54C8DA81-243E-9D46-9BC8-44C6F4C5ACA4}" sibTransId="{C4194FC0-9C5D-CD4D-9C7F-0061803826C7}"/>
    <dgm:cxn modelId="{A8A3876D-59EA-874B-B607-43C13241E569}" srcId="{38357A9A-E3CC-0347-A1A9-D12D7723AAE8}" destId="{FCE0206F-F87A-0F41-AF4C-B0368F0547EA}" srcOrd="2" destOrd="0" parTransId="{1F6E09AE-80BE-E94A-A4B6-AF866547A3EC}" sibTransId="{E1EAF62C-683A-214B-A214-7D773E4C02D2}"/>
    <dgm:cxn modelId="{A14F681B-4D4D-E649-BC97-58AACEE047F4}" type="presOf" srcId="{45D3F42A-8D77-6647-AA67-CD856FDA05A7}" destId="{108E07F8-1718-B24C-8B29-11D58F3339E1}" srcOrd="0" destOrd="0" presId="urn:microsoft.com/office/officeart/2005/8/layout/radial4"/>
    <dgm:cxn modelId="{77045E3F-82D3-1244-8CC6-184B55D77E4A}" srcId="{38357A9A-E3CC-0347-A1A9-D12D7723AAE8}" destId="{5AA36A67-28E5-0E41-A048-99D7760B3A00}" srcOrd="0" destOrd="0" parTransId="{49B43721-BFDF-DB41-BAB6-D6513130982D}" sibTransId="{693BC9A1-8AB4-F941-B544-22B04823FFFA}"/>
    <dgm:cxn modelId="{40172982-CA9E-BD40-BD77-74A3E75E6F7A}" type="presOf" srcId="{8202E99E-1E68-8C40-8A02-82AB4145ACC6}" destId="{0E65CB78-1DD3-9D4E-B090-6FA9DB0BF149}" srcOrd="0" destOrd="0" presId="urn:microsoft.com/office/officeart/2005/8/layout/radial4"/>
    <dgm:cxn modelId="{5EC22EAD-0EE5-264B-927A-DC848D3CC309}" type="presOf" srcId="{0257F65E-97A1-8F4A-8FB3-D9551148374C}" destId="{82340A5B-FB40-9C4D-9AB4-9939AAF1B642}" srcOrd="0" destOrd="0" presId="urn:microsoft.com/office/officeart/2005/8/layout/radial4"/>
    <dgm:cxn modelId="{F0D7AF8D-4036-E64F-8544-9701D0761AD0}" type="presOf" srcId="{38357A9A-E3CC-0347-A1A9-D12D7723AAE8}" destId="{F591314C-C0E9-9A49-8B51-149419C21D2B}" srcOrd="0" destOrd="0" presId="urn:microsoft.com/office/officeart/2005/8/layout/radial4"/>
    <dgm:cxn modelId="{DCA0B178-E3BA-CC4B-945C-A7DA2AE854EC}" type="presOf" srcId="{5AA36A67-28E5-0E41-A048-99D7760B3A00}" destId="{40E2EEA7-724E-5E4C-BC50-96CF5E07EFA6}" srcOrd="0" destOrd="0" presId="urn:microsoft.com/office/officeart/2005/8/layout/radial4"/>
    <dgm:cxn modelId="{C0FDE7C0-6647-634E-A607-31957885EE42}" type="presOf" srcId="{1F6E09AE-80BE-E94A-A4B6-AF866547A3EC}" destId="{8EC4D4A9-FEBE-DD4A-AA12-A6408700E527}" srcOrd="0" destOrd="0" presId="urn:microsoft.com/office/officeart/2005/8/layout/radial4"/>
    <dgm:cxn modelId="{694A682D-201B-E746-BD59-F28C94B49AE4}" srcId="{38357A9A-E3CC-0347-A1A9-D12D7723AAE8}" destId="{0257F65E-97A1-8F4A-8FB3-D9551148374C}" srcOrd="3" destOrd="0" parTransId="{8202E99E-1E68-8C40-8A02-82AB4145ACC6}" sibTransId="{E86925C7-2095-FC43-8780-50CFA07893FA}"/>
    <dgm:cxn modelId="{A530EEAC-D067-9242-99F6-E0AD8103589D}" type="presOf" srcId="{FCE0206F-F87A-0F41-AF4C-B0368F0547EA}" destId="{C18695BF-81A1-6C44-9FC8-79E48D09498F}" srcOrd="0" destOrd="0" presId="urn:microsoft.com/office/officeart/2005/8/layout/radial4"/>
    <dgm:cxn modelId="{9FA03EE4-FE3C-3543-91B3-95D2C09DED00}" type="presOf" srcId="{3A0F3C2A-DBBE-5E41-9CCA-D81FE922D57E}" destId="{7E333565-68DB-3B4C-9305-0621E0A9DD04}" srcOrd="0" destOrd="0" presId="urn:microsoft.com/office/officeart/2005/8/layout/radial4"/>
    <dgm:cxn modelId="{E5839ABA-859F-A94E-B323-28D08CCA3353}" srcId="{38357A9A-E3CC-0347-A1A9-D12D7723AAE8}" destId="{4151BA57-62C8-D942-9F2D-8D785D3869EF}" srcOrd="1" destOrd="0" parTransId="{3A0F3C2A-DBBE-5E41-9CCA-D81FE922D57E}" sibTransId="{1B58EFE2-67F7-8E46-B023-7DB94B788134}"/>
    <dgm:cxn modelId="{787D304A-1ED8-B14D-A45D-C55AA85721F9}" srcId="{38357A9A-E3CC-0347-A1A9-D12D7723AAE8}" destId="{EC146BBF-8B14-E848-A742-9468F3D3B35D}" srcOrd="4" destOrd="0" parTransId="{45D3F42A-8D77-6647-AA67-CD856FDA05A7}" sibTransId="{FF210BB2-6047-9C40-98E2-D64D2F7373DE}"/>
    <dgm:cxn modelId="{2E9D47AF-7325-7A42-B2F4-CA84BBCDD49C}" type="presOf" srcId="{49B43721-BFDF-DB41-BAB6-D6513130982D}" destId="{7E857568-A11A-8940-BE16-3E7011E94A83}" srcOrd="0" destOrd="0" presId="urn:microsoft.com/office/officeart/2005/8/layout/radial4"/>
    <dgm:cxn modelId="{6B3A9EA1-90FD-7748-A940-D7CB98D4608A}" type="presOf" srcId="{EC146BBF-8B14-E848-A742-9468F3D3B35D}" destId="{7E3DC8D6-BEAC-4E45-A1C5-DF0126DD847A}" srcOrd="0" destOrd="0" presId="urn:microsoft.com/office/officeart/2005/8/layout/radial4"/>
    <dgm:cxn modelId="{9C0D7F74-B192-2C4C-B0AE-FDE6EBD5E631}" type="presOf" srcId="{32C3D50D-F933-8342-9791-35DF362D7493}" destId="{3DC55DBE-182E-6646-8546-FE75892EE569}" srcOrd="0" destOrd="0" presId="urn:microsoft.com/office/officeart/2005/8/layout/radial4"/>
    <dgm:cxn modelId="{29628091-A487-B04C-9EEA-1919B16CE0DF}" type="presParOf" srcId="{3DC55DBE-182E-6646-8546-FE75892EE569}" destId="{F591314C-C0E9-9A49-8B51-149419C21D2B}" srcOrd="0" destOrd="0" presId="urn:microsoft.com/office/officeart/2005/8/layout/radial4"/>
    <dgm:cxn modelId="{ABD22747-EFF0-554E-92C2-E6105E8750D1}" type="presParOf" srcId="{3DC55DBE-182E-6646-8546-FE75892EE569}" destId="{7E857568-A11A-8940-BE16-3E7011E94A83}" srcOrd="1" destOrd="0" presId="urn:microsoft.com/office/officeart/2005/8/layout/radial4"/>
    <dgm:cxn modelId="{DE2FACC6-5C2D-6B42-A797-CD91CC291F97}" type="presParOf" srcId="{3DC55DBE-182E-6646-8546-FE75892EE569}" destId="{40E2EEA7-724E-5E4C-BC50-96CF5E07EFA6}" srcOrd="2" destOrd="0" presId="urn:microsoft.com/office/officeart/2005/8/layout/radial4"/>
    <dgm:cxn modelId="{ECB48A38-9FAE-2043-B8D8-3E9AB90CB72E}" type="presParOf" srcId="{3DC55DBE-182E-6646-8546-FE75892EE569}" destId="{7E333565-68DB-3B4C-9305-0621E0A9DD04}" srcOrd="3" destOrd="0" presId="urn:microsoft.com/office/officeart/2005/8/layout/radial4"/>
    <dgm:cxn modelId="{FD96C5F2-CECF-E646-9D24-FDBC59DB3D9E}" type="presParOf" srcId="{3DC55DBE-182E-6646-8546-FE75892EE569}" destId="{72F83FDF-0CD4-CC4A-902D-70BC81BD55E7}" srcOrd="4" destOrd="0" presId="urn:microsoft.com/office/officeart/2005/8/layout/radial4"/>
    <dgm:cxn modelId="{1301022B-D239-5F42-8DF1-11DEA3274033}" type="presParOf" srcId="{3DC55DBE-182E-6646-8546-FE75892EE569}" destId="{8EC4D4A9-FEBE-DD4A-AA12-A6408700E527}" srcOrd="5" destOrd="0" presId="urn:microsoft.com/office/officeart/2005/8/layout/radial4"/>
    <dgm:cxn modelId="{4D21574E-58EF-1C4A-9DE3-A10067A71983}" type="presParOf" srcId="{3DC55DBE-182E-6646-8546-FE75892EE569}" destId="{C18695BF-81A1-6C44-9FC8-79E48D09498F}" srcOrd="6" destOrd="0" presId="urn:microsoft.com/office/officeart/2005/8/layout/radial4"/>
    <dgm:cxn modelId="{2EFA9E1D-59E6-1841-B255-B293B7511225}" type="presParOf" srcId="{3DC55DBE-182E-6646-8546-FE75892EE569}" destId="{0E65CB78-1DD3-9D4E-B090-6FA9DB0BF149}" srcOrd="7" destOrd="0" presId="urn:microsoft.com/office/officeart/2005/8/layout/radial4"/>
    <dgm:cxn modelId="{B54D25C6-DD6F-1542-BFCC-644E879194C2}" type="presParOf" srcId="{3DC55DBE-182E-6646-8546-FE75892EE569}" destId="{82340A5B-FB40-9C4D-9AB4-9939AAF1B642}" srcOrd="8" destOrd="0" presId="urn:microsoft.com/office/officeart/2005/8/layout/radial4"/>
    <dgm:cxn modelId="{30A377B1-46BD-D742-AB56-DC9E9B8D0EED}" type="presParOf" srcId="{3DC55DBE-182E-6646-8546-FE75892EE569}" destId="{108E07F8-1718-B24C-8B29-11D58F3339E1}" srcOrd="9" destOrd="0" presId="urn:microsoft.com/office/officeart/2005/8/layout/radial4"/>
    <dgm:cxn modelId="{60C04689-8BB7-444E-B213-A3A015E7E7D3}" type="presParOf" srcId="{3DC55DBE-182E-6646-8546-FE75892EE569}" destId="{7E3DC8D6-BEAC-4E45-A1C5-DF0126DD847A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91314C-C0E9-9A49-8B51-149419C21D2B}">
      <dsp:nvSpPr>
        <dsp:cNvPr id="0" name=""/>
        <dsp:cNvSpPr/>
      </dsp:nvSpPr>
      <dsp:spPr>
        <a:xfrm>
          <a:off x="2333240" y="1294526"/>
          <a:ext cx="2350549" cy="2350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KOMUNIKAT</a:t>
          </a:r>
          <a:endParaRPr lang="pl-PL" sz="2400" b="1" kern="1200" dirty="0"/>
        </a:p>
      </dsp:txBody>
      <dsp:txXfrm>
        <a:off x="2677470" y="1638756"/>
        <a:ext cx="1662089" cy="1662089"/>
      </dsp:txXfrm>
    </dsp:sp>
    <dsp:sp modelId="{D5E789FB-9009-AF4A-9111-3A53350EB736}">
      <dsp:nvSpPr>
        <dsp:cNvPr id="0" name=""/>
        <dsp:cNvSpPr/>
      </dsp:nvSpPr>
      <dsp:spPr>
        <a:xfrm rot="8602928">
          <a:off x="1350259" y="3323233"/>
          <a:ext cx="1281545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45C9E3-6C9F-FF42-A406-EE0FF84A5FA3}">
      <dsp:nvSpPr>
        <dsp:cNvPr id="0" name=""/>
        <dsp:cNvSpPr/>
      </dsp:nvSpPr>
      <dsp:spPr>
        <a:xfrm>
          <a:off x="960689" y="3409525"/>
          <a:ext cx="1032077" cy="11403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CO?</a:t>
          </a:r>
          <a:endParaRPr lang="pl-PL" sz="2000" kern="1200" dirty="0"/>
        </a:p>
      </dsp:txBody>
      <dsp:txXfrm>
        <a:off x="990918" y="3439754"/>
        <a:ext cx="971619" cy="1079935"/>
      </dsp:txXfrm>
    </dsp:sp>
    <dsp:sp modelId="{7E857568-A11A-8940-BE16-3E7011E94A83}">
      <dsp:nvSpPr>
        <dsp:cNvPr id="0" name=""/>
        <dsp:cNvSpPr/>
      </dsp:nvSpPr>
      <dsp:spPr>
        <a:xfrm rot="12941054">
          <a:off x="1405557" y="1117768"/>
          <a:ext cx="1204482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E2EEA7-724E-5E4C-BC50-96CF5E07EFA6}">
      <dsp:nvSpPr>
        <dsp:cNvPr id="0" name=""/>
        <dsp:cNvSpPr/>
      </dsp:nvSpPr>
      <dsp:spPr>
        <a:xfrm>
          <a:off x="857231" y="525063"/>
          <a:ext cx="1322800" cy="10313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DO KOGO?</a:t>
          </a:r>
          <a:endParaRPr lang="pl-PL" sz="2000" kern="1200" dirty="0"/>
        </a:p>
      </dsp:txBody>
      <dsp:txXfrm>
        <a:off x="887439" y="555271"/>
        <a:ext cx="1262384" cy="970966"/>
      </dsp:txXfrm>
    </dsp:sp>
    <dsp:sp modelId="{7E333565-68DB-3B4C-9305-0621E0A9DD04}">
      <dsp:nvSpPr>
        <dsp:cNvPr id="0" name=""/>
        <dsp:cNvSpPr/>
      </dsp:nvSpPr>
      <dsp:spPr>
        <a:xfrm rot="19382199">
          <a:off x="4384280" y="1095244"/>
          <a:ext cx="1172579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83FDF-0CD4-CC4A-902D-70BC81BD55E7}">
      <dsp:nvSpPr>
        <dsp:cNvPr id="0" name=""/>
        <dsp:cNvSpPr/>
      </dsp:nvSpPr>
      <dsp:spPr>
        <a:xfrm>
          <a:off x="4816667" y="501299"/>
          <a:ext cx="1244720" cy="10313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W JAKIM CELU?</a:t>
          </a:r>
          <a:endParaRPr lang="pl-PL" sz="2000" kern="1200" dirty="0"/>
        </a:p>
      </dsp:txBody>
      <dsp:txXfrm>
        <a:off x="4846875" y="531507"/>
        <a:ext cx="1184304" cy="970966"/>
      </dsp:txXfrm>
    </dsp:sp>
    <dsp:sp modelId="{8EC4D4A9-FEBE-DD4A-AA12-A6408700E527}">
      <dsp:nvSpPr>
        <dsp:cNvPr id="0" name=""/>
        <dsp:cNvSpPr/>
      </dsp:nvSpPr>
      <dsp:spPr>
        <a:xfrm rot="1851233">
          <a:off x="4492705" y="3139041"/>
          <a:ext cx="1190415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695BF-81A1-6C44-9FC8-79E48D09498F}">
      <dsp:nvSpPr>
        <dsp:cNvPr id="0" name=""/>
        <dsp:cNvSpPr/>
      </dsp:nvSpPr>
      <dsp:spPr>
        <a:xfrm>
          <a:off x="4994674" y="3185025"/>
          <a:ext cx="1208423" cy="10671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W JAKI SPOSÓB?</a:t>
          </a:r>
          <a:endParaRPr lang="pl-PL" sz="2000" kern="1200" dirty="0"/>
        </a:p>
      </dsp:txBody>
      <dsp:txXfrm>
        <a:off x="5025928" y="3216279"/>
        <a:ext cx="1145915" cy="10045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91314C-C0E9-9A49-8B51-149419C21D2B}">
      <dsp:nvSpPr>
        <dsp:cNvPr id="0" name=""/>
        <dsp:cNvSpPr/>
      </dsp:nvSpPr>
      <dsp:spPr>
        <a:xfrm>
          <a:off x="2634981" y="1555845"/>
          <a:ext cx="2350549" cy="2350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EMPATIA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/>
            <a:t>- z myślą o odbiorcy</a:t>
          </a:r>
          <a:endParaRPr lang="pl-PL" sz="2400" b="0" kern="1200" dirty="0"/>
        </a:p>
      </dsp:txBody>
      <dsp:txXfrm>
        <a:off x="2979211" y="1900075"/>
        <a:ext cx="1662089" cy="1662089"/>
      </dsp:txXfrm>
    </dsp:sp>
    <dsp:sp modelId="{7E333565-68DB-3B4C-9305-0621E0A9DD04}">
      <dsp:nvSpPr>
        <dsp:cNvPr id="0" name=""/>
        <dsp:cNvSpPr/>
      </dsp:nvSpPr>
      <dsp:spPr>
        <a:xfrm rot="11611195">
          <a:off x="880235" y="1958393"/>
          <a:ext cx="1714067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83FDF-0CD4-CC4A-902D-70BC81BD55E7}">
      <dsp:nvSpPr>
        <dsp:cNvPr id="0" name=""/>
        <dsp:cNvSpPr/>
      </dsp:nvSpPr>
      <dsp:spPr>
        <a:xfrm>
          <a:off x="104674" y="1377948"/>
          <a:ext cx="1598620" cy="13087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OBECNOŚĆ NADAWCY I ODBIORCY</a:t>
          </a:r>
          <a:endParaRPr lang="pl-PL" sz="2000" kern="1200" dirty="0"/>
        </a:p>
      </dsp:txBody>
      <dsp:txXfrm>
        <a:off x="143006" y="1416280"/>
        <a:ext cx="1521956" cy="1232074"/>
      </dsp:txXfrm>
    </dsp:sp>
    <dsp:sp modelId="{B155B7FC-4A2F-F446-8106-CAD097877995}">
      <dsp:nvSpPr>
        <dsp:cNvPr id="0" name=""/>
        <dsp:cNvSpPr/>
      </dsp:nvSpPr>
      <dsp:spPr>
        <a:xfrm rot="8233981">
          <a:off x="1860320" y="3707785"/>
          <a:ext cx="1194940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tint val="55000"/>
          </a:schemeClr>
        </a:solidFill>
        <a:ln w="12700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A9A73844-30A8-9046-B28A-CB6810A08117}">
      <dsp:nvSpPr>
        <dsp:cNvPr id="0" name=""/>
        <dsp:cNvSpPr/>
      </dsp:nvSpPr>
      <dsp:spPr>
        <a:xfrm>
          <a:off x="1373180" y="4016279"/>
          <a:ext cx="1291989" cy="742966"/>
        </a:xfrm>
        <a:prstGeom prst="roundRect">
          <a:avLst>
            <a:gd name="adj" fmla="val 10000"/>
          </a:avLst>
        </a:prstGeom>
        <a:solidFill>
          <a:schemeClr val="accent5">
            <a:tint val="55000"/>
          </a:schemeClr>
        </a:solidFill>
        <a:ln w="12700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FORMA</a:t>
          </a:r>
          <a:endParaRPr lang="pl-PL" sz="2000" kern="1200" dirty="0"/>
        </a:p>
      </dsp:txBody>
      <dsp:txXfrm>
        <a:off x="1394941" y="4038040"/>
        <a:ext cx="1248467" cy="699444"/>
      </dsp:txXfrm>
    </dsp:sp>
    <dsp:sp modelId="{8EC4D4A9-FEBE-DD4A-AA12-A6408700E527}">
      <dsp:nvSpPr>
        <dsp:cNvPr id="0" name=""/>
        <dsp:cNvSpPr/>
      </dsp:nvSpPr>
      <dsp:spPr>
        <a:xfrm rot="18562281">
          <a:off x="4364267" y="981885"/>
          <a:ext cx="1312581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6774063"/>
            <a:satOff val="23543"/>
            <a:lumOff val="171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695BF-81A1-6C44-9FC8-79E48D09498F}">
      <dsp:nvSpPr>
        <dsp:cNvPr id="0" name=""/>
        <dsp:cNvSpPr/>
      </dsp:nvSpPr>
      <dsp:spPr>
        <a:xfrm>
          <a:off x="4652566" y="293943"/>
          <a:ext cx="1568613" cy="909760"/>
        </a:xfrm>
        <a:prstGeom prst="roundRect">
          <a:avLst>
            <a:gd name="adj" fmla="val 10000"/>
          </a:avLst>
        </a:prstGeom>
        <a:solidFill>
          <a:schemeClr val="accent2">
            <a:hueOff val="-6774063"/>
            <a:satOff val="23543"/>
            <a:lumOff val="171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FORMY OSOBOWE</a:t>
          </a:r>
          <a:endParaRPr lang="pl-PL" sz="2000" kern="1200" dirty="0"/>
        </a:p>
      </dsp:txBody>
      <dsp:txXfrm>
        <a:off x="4679212" y="320589"/>
        <a:ext cx="1515321" cy="856468"/>
      </dsp:txXfrm>
    </dsp:sp>
    <dsp:sp modelId="{AA23C8EC-6BBA-5C4A-8253-72166541D3B4}">
      <dsp:nvSpPr>
        <dsp:cNvPr id="0" name=""/>
        <dsp:cNvSpPr/>
      </dsp:nvSpPr>
      <dsp:spPr>
        <a:xfrm rot="1489762">
          <a:off x="4885169" y="3244250"/>
          <a:ext cx="1253834" cy="548568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55000"/>
          </a:schemeClr>
        </a:solidFill>
        <a:ln w="12700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F60B20A-1EE9-8D47-ABB3-BA886E243DD2}">
      <dsp:nvSpPr>
        <dsp:cNvPr id="0" name=""/>
        <dsp:cNvSpPr/>
      </dsp:nvSpPr>
      <dsp:spPr>
        <a:xfrm>
          <a:off x="5222679" y="3297555"/>
          <a:ext cx="1716745" cy="968465"/>
        </a:xfrm>
        <a:prstGeom prst="roundRect">
          <a:avLst>
            <a:gd name="adj" fmla="val 10000"/>
          </a:avLst>
        </a:prstGeom>
        <a:solidFill>
          <a:schemeClr val="accent3">
            <a:tint val="55000"/>
          </a:schemeClr>
        </a:solidFill>
        <a:ln w="12700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JĘZYK</a:t>
          </a:r>
          <a:endParaRPr lang="pl-PL" sz="2000" kern="1200" dirty="0"/>
        </a:p>
      </dsp:txBody>
      <dsp:txXfrm>
        <a:off x="5251044" y="3325920"/>
        <a:ext cx="1660015" cy="9117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91314C-C0E9-9A49-8B51-149419C21D2B}">
      <dsp:nvSpPr>
        <dsp:cNvPr id="0" name=""/>
        <dsp:cNvSpPr/>
      </dsp:nvSpPr>
      <dsp:spPr>
        <a:xfrm>
          <a:off x="2796466" y="1512796"/>
          <a:ext cx="2432197" cy="24321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PRZEJRZYSTY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/>
            <a:t>czytelne kompozycja i układ</a:t>
          </a:r>
          <a:endParaRPr lang="pl-PL" sz="2400" b="0" kern="1200" dirty="0"/>
        </a:p>
      </dsp:txBody>
      <dsp:txXfrm>
        <a:off x="3152653" y="1868983"/>
        <a:ext cx="1719823" cy="1719823"/>
      </dsp:txXfrm>
    </dsp:sp>
    <dsp:sp modelId="{7E857568-A11A-8940-BE16-3E7011E94A83}">
      <dsp:nvSpPr>
        <dsp:cNvPr id="0" name=""/>
        <dsp:cNvSpPr/>
      </dsp:nvSpPr>
      <dsp:spPr>
        <a:xfrm rot="8167793">
          <a:off x="1869439" y="3815776"/>
          <a:ext cx="1403373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E2EEA7-724E-5E4C-BC50-96CF5E07EFA6}">
      <dsp:nvSpPr>
        <dsp:cNvPr id="0" name=""/>
        <dsp:cNvSpPr/>
      </dsp:nvSpPr>
      <dsp:spPr>
        <a:xfrm>
          <a:off x="860297" y="4077630"/>
          <a:ext cx="2409947" cy="10464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PODKREŚLENIA POGRUBIENIA</a:t>
          </a:r>
          <a:endParaRPr lang="pl-PL" sz="2000" kern="1200" dirty="0"/>
        </a:p>
      </dsp:txBody>
      <dsp:txXfrm>
        <a:off x="890947" y="4108280"/>
        <a:ext cx="2348647" cy="985163"/>
      </dsp:txXfrm>
    </dsp:sp>
    <dsp:sp modelId="{7E333565-68DB-3B4C-9305-0621E0A9DD04}">
      <dsp:nvSpPr>
        <dsp:cNvPr id="0" name=""/>
        <dsp:cNvSpPr/>
      </dsp:nvSpPr>
      <dsp:spPr>
        <a:xfrm rot="11112167">
          <a:off x="1139869" y="2240165"/>
          <a:ext cx="1573638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2540273"/>
            <a:satOff val="8829"/>
            <a:lumOff val="64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83FDF-0CD4-CC4A-902D-70BC81BD55E7}">
      <dsp:nvSpPr>
        <dsp:cNvPr id="0" name=""/>
        <dsp:cNvSpPr/>
      </dsp:nvSpPr>
      <dsp:spPr>
        <a:xfrm>
          <a:off x="96211" y="1991624"/>
          <a:ext cx="2093799" cy="951979"/>
        </a:xfrm>
        <a:prstGeom prst="roundRect">
          <a:avLst>
            <a:gd name="adj" fmla="val 10000"/>
          </a:avLst>
        </a:prstGeom>
        <a:solidFill>
          <a:schemeClr val="accent2">
            <a:hueOff val="-2540273"/>
            <a:satOff val="8829"/>
            <a:lumOff val="64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SEGMENTACJA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sekcje i nagłówki</a:t>
          </a:r>
          <a:endParaRPr lang="pl-PL" sz="2000" kern="1200" dirty="0"/>
        </a:p>
      </dsp:txBody>
      <dsp:txXfrm>
        <a:off x="124094" y="2019507"/>
        <a:ext cx="2038033" cy="896213"/>
      </dsp:txXfrm>
    </dsp:sp>
    <dsp:sp modelId="{8EC4D4A9-FEBE-DD4A-AA12-A6408700E527}">
      <dsp:nvSpPr>
        <dsp:cNvPr id="0" name=""/>
        <dsp:cNvSpPr/>
      </dsp:nvSpPr>
      <dsp:spPr>
        <a:xfrm rot="14316615">
          <a:off x="2430599" y="820380"/>
          <a:ext cx="1199570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5080547"/>
            <a:satOff val="17657"/>
            <a:lumOff val="1284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695BF-81A1-6C44-9FC8-79E48D09498F}">
      <dsp:nvSpPr>
        <dsp:cNvPr id="0" name=""/>
        <dsp:cNvSpPr/>
      </dsp:nvSpPr>
      <dsp:spPr>
        <a:xfrm>
          <a:off x="2034152" y="105688"/>
          <a:ext cx="1367659" cy="1002974"/>
        </a:xfrm>
        <a:prstGeom prst="roundRect">
          <a:avLst>
            <a:gd name="adj" fmla="val 10000"/>
          </a:avLst>
        </a:prstGeom>
        <a:solidFill>
          <a:schemeClr val="accent2">
            <a:hueOff val="-5080547"/>
            <a:satOff val="17657"/>
            <a:lumOff val="128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LISTY PUNKTY</a:t>
          </a:r>
          <a:endParaRPr lang="pl-PL" sz="2000" kern="1200" dirty="0"/>
        </a:p>
      </dsp:txBody>
      <dsp:txXfrm>
        <a:off x="2063528" y="135064"/>
        <a:ext cx="1308907" cy="944222"/>
      </dsp:txXfrm>
    </dsp:sp>
    <dsp:sp modelId="{C4DC48D9-316C-924B-983B-0B2F52901874}">
      <dsp:nvSpPr>
        <dsp:cNvPr id="0" name=""/>
        <dsp:cNvSpPr/>
      </dsp:nvSpPr>
      <dsp:spPr>
        <a:xfrm rot="19551798">
          <a:off x="4959335" y="1254441"/>
          <a:ext cx="1574545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7620820"/>
            <a:satOff val="26486"/>
            <a:lumOff val="1926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1E6010-00AB-EB45-890E-A1E4235230BC}">
      <dsp:nvSpPr>
        <dsp:cNvPr id="0" name=""/>
        <dsp:cNvSpPr/>
      </dsp:nvSpPr>
      <dsp:spPr>
        <a:xfrm>
          <a:off x="5367460" y="615735"/>
          <a:ext cx="2061548" cy="991420"/>
        </a:xfrm>
        <a:prstGeom prst="roundRect">
          <a:avLst>
            <a:gd name="adj" fmla="val 10000"/>
          </a:avLst>
        </a:prstGeom>
        <a:solidFill>
          <a:schemeClr val="accent2">
            <a:hueOff val="-7620820"/>
            <a:satOff val="26486"/>
            <a:lumOff val="1926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INFOGRAFIKI</a:t>
          </a:r>
          <a:endParaRPr lang="pl-PL" sz="2000" kern="1200" dirty="0"/>
        </a:p>
      </dsp:txBody>
      <dsp:txXfrm>
        <a:off x="5396498" y="644773"/>
        <a:ext cx="2003472" cy="933344"/>
      </dsp:txXfrm>
    </dsp:sp>
    <dsp:sp modelId="{51B6841D-7FCA-9D45-9907-9E30638F1E45}">
      <dsp:nvSpPr>
        <dsp:cNvPr id="0" name=""/>
        <dsp:cNvSpPr/>
      </dsp:nvSpPr>
      <dsp:spPr>
        <a:xfrm rot="1566403">
          <a:off x="5106360" y="3312503"/>
          <a:ext cx="1413768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10161094"/>
            <a:satOff val="35315"/>
            <a:lumOff val="256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FF371B-32DF-ED49-9FB0-8169F031841A}">
      <dsp:nvSpPr>
        <dsp:cNvPr id="0" name=""/>
        <dsp:cNvSpPr/>
      </dsp:nvSpPr>
      <dsp:spPr>
        <a:xfrm>
          <a:off x="5589921" y="3364429"/>
          <a:ext cx="1716177" cy="1115864"/>
        </a:xfrm>
        <a:prstGeom prst="roundRect">
          <a:avLst>
            <a:gd name="adj" fmla="val 10000"/>
          </a:avLst>
        </a:prstGeom>
        <a:solidFill>
          <a:schemeClr val="accent2">
            <a:hueOff val="-10161094"/>
            <a:satOff val="35315"/>
            <a:lumOff val="256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LOGIKA WYWODU</a:t>
          </a:r>
          <a:endParaRPr lang="pl-PL" sz="2000" kern="1200" dirty="0"/>
        </a:p>
      </dsp:txBody>
      <dsp:txXfrm>
        <a:off x="5622604" y="3397112"/>
        <a:ext cx="1650811" cy="10504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91314C-C0E9-9A49-8B51-149419C21D2B}">
      <dsp:nvSpPr>
        <dsp:cNvPr id="0" name=""/>
        <dsp:cNvSpPr/>
      </dsp:nvSpPr>
      <dsp:spPr>
        <a:xfrm>
          <a:off x="2649163" y="1527696"/>
          <a:ext cx="2432197" cy="24321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PROSTY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0" kern="1200" dirty="0" smtClean="0"/>
            <a:t>zrozumiały język</a:t>
          </a:r>
          <a:endParaRPr lang="pl-PL" sz="2400" b="0" kern="1200" dirty="0"/>
        </a:p>
      </dsp:txBody>
      <dsp:txXfrm>
        <a:off x="3005350" y="1883883"/>
        <a:ext cx="1719823" cy="1719823"/>
      </dsp:txXfrm>
    </dsp:sp>
    <dsp:sp modelId="{7E857568-A11A-8940-BE16-3E7011E94A83}">
      <dsp:nvSpPr>
        <dsp:cNvPr id="0" name=""/>
        <dsp:cNvSpPr/>
      </dsp:nvSpPr>
      <dsp:spPr>
        <a:xfrm rot="8234335">
          <a:off x="1582064" y="3849805"/>
          <a:ext cx="1528147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E2EEA7-724E-5E4C-BC50-96CF5E07EFA6}">
      <dsp:nvSpPr>
        <dsp:cNvPr id="0" name=""/>
        <dsp:cNvSpPr/>
      </dsp:nvSpPr>
      <dsp:spPr>
        <a:xfrm>
          <a:off x="875002" y="4147473"/>
          <a:ext cx="1820319" cy="10397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KRÓTKIE ZDANIA</a:t>
          </a:r>
          <a:endParaRPr lang="pl-PL" sz="2000" kern="1200" dirty="0"/>
        </a:p>
      </dsp:txBody>
      <dsp:txXfrm>
        <a:off x="905456" y="4177927"/>
        <a:ext cx="1759411" cy="978878"/>
      </dsp:txXfrm>
    </dsp:sp>
    <dsp:sp modelId="{7E333565-68DB-3B4C-9305-0621E0A9DD04}">
      <dsp:nvSpPr>
        <dsp:cNvPr id="0" name=""/>
        <dsp:cNvSpPr/>
      </dsp:nvSpPr>
      <dsp:spPr>
        <a:xfrm rot="11556456">
          <a:off x="856384" y="1967058"/>
          <a:ext cx="1744069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2540273"/>
            <a:satOff val="8829"/>
            <a:lumOff val="64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83FDF-0CD4-CC4A-902D-70BC81BD55E7}">
      <dsp:nvSpPr>
        <dsp:cNvPr id="0" name=""/>
        <dsp:cNvSpPr/>
      </dsp:nvSpPr>
      <dsp:spPr>
        <a:xfrm>
          <a:off x="0" y="1505161"/>
          <a:ext cx="1754822" cy="1140708"/>
        </a:xfrm>
        <a:prstGeom prst="roundRect">
          <a:avLst>
            <a:gd name="adj" fmla="val 10000"/>
          </a:avLst>
        </a:prstGeom>
        <a:solidFill>
          <a:schemeClr val="accent2">
            <a:hueOff val="-2540273"/>
            <a:satOff val="8829"/>
            <a:lumOff val="64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PROSTE SŁOWNICTWO</a:t>
          </a:r>
          <a:endParaRPr lang="pl-PL" sz="2000" kern="1200" dirty="0"/>
        </a:p>
      </dsp:txBody>
      <dsp:txXfrm>
        <a:off x="33410" y="1538571"/>
        <a:ext cx="1688002" cy="1073888"/>
      </dsp:txXfrm>
    </dsp:sp>
    <dsp:sp modelId="{8EC4D4A9-FEBE-DD4A-AA12-A6408700E527}">
      <dsp:nvSpPr>
        <dsp:cNvPr id="0" name=""/>
        <dsp:cNvSpPr/>
      </dsp:nvSpPr>
      <dsp:spPr>
        <a:xfrm rot="16379382">
          <a:off x="3483961" y="704079"/>
          <a:ext cx="944448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5080547"/>
            <a:satOff val="17657"/>
            <a:lumOff val="1284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695BF-81A1-6C44-9FC8-79E48D09498F}">
      <dsp:nvSpPr>
        <dsp:cNvPr id="0" name=""/>
        <dsp:cNvSpPr/>
      </dsp:nvSpPr>
      <dsp:spPr>
        <a:xfrm>
          <a:off x="3053495" y="8"/>
          <a:ext cx="1854641" cy="1062574"/>
        </a:xfrm>
        <a:prstGeom prst="roundRect">
          <a:avLst>
            <a:gd name="adj" fmla="val 10000"/>
          </a:avLst>
        </a:prstGeom>
        <a:solidFill>
          <a:schemeClr val="accent2">
            <a:hueOff val="-5080547"/>
            <a:satOff val="17657"/>
            <a:lumOff val="128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CZASOWNIKI</a:t>
          </a:r>
          <a:endParaRPr lang="pl-PL" sz="2000" kern="1200" dirty="0"/>
        </a:p>
      </dsp:txBody>
      <dsp:txXfrm>
        <a:off x="3084617" y="31130"/>
        <a:ext cx="1792397" cy="1000330"/>
      </dsp:txXfrm>
    </dsp:sp>
    <dsp:sp modelId="{0E65CB78-1DD3-9D4E-B090-6FA9DB0BF149}">
      <dsp:nvSpPr>
        <dsp:cNvPr id="0" name=""/>
        <dsp:cNvSpPr/>
      </dsp:nvSpPr>
      <dsp:spPr>
        <a:xfrm rot="20959390">
          <a:off x="5145103" y="2039017"/>
          <a:ext cx="1747030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7620820"/>
            <a:satOff val="26486"/>
            <a:lumOff val="1926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40A5B-FB40-9C4D-9AB4-9939AAF1B642}">
      <dsp:nvSpPr>
        <dsp:cNvPr id="0" name=""/>
        <dsp:cNvSpPr/>
      </dsp:nvSpPr>
      <dsp:spPr>
        <a:xfrm>
          <a:off x="5772235" y="1709305"/>
          <a:ext cx="2209553" cy="933350"/>
        </a:xfrm>
        <a:prstGeom prst="roundRect">
          <a:avLst>
            <a:gd name="adj" fmla="val 10000"/>
          </a:avLst>
        </a:prstGeom>
        <a:solidFill>
          <a:schemeClr val="accent2">
            <a:hueOff val="-7620820"/>
            <a:satOff val="26486"/>
            <a:lumOff val="1926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PROSTE SFORMUŁOWANIA</a:t>
          </a:r>
          <a:endParaRPr lang="pl-PL" sz="2000" kern="1200" dirty="0"/>
        </a:p>
      </dsp:txBody>
      <dsp:txXfrm>
        <a:off x="5799572" y="1736642"/>
        <a:ext cx="2154879" cy="878676"/>
      </dsp:txXfrm>
    </dsp:sp>
    <dsp:sp modelId="{0E9525EF-F288-CA41-BA7D-EDD1CA8DB4E4}">
      <dsp:nvSpPr>
        <dsp:cNvPr id="0" name=""/>
        <dsp:cNvSpPr/>
      </dsp:nvSpPr>
      <dsp:spPr>
        <a:xfrm rot="1726447">
          <a:off x="4910858" y="3540116"/>
          <a:ext cx="1897099" cy="59759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10161094"/>
            <a:satOff val="35315"/>
            <a:lumOff val="256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048283-587A-EB4F-A406-06F0E028216E}">
      <dsp:nvSpPr>
        <dsp:cNvPr id="0" name=""/>
        <dsp:cNvSpPr/>
      </dsp:nvSpPr>
      <dsp:spPr>
        <a:xfrm>
          <a:off x="5832955" y="3653018"/>
          <a:ext cx="1715759" cy="1284976"/>
        </a:xfrm>
        <a:prstGeom prst="roundRect">
          <a:avLst>
            <a:gd name="adj" fmla="val 10000"/>
          </a:avLst>
        </a:prstGeom>
        <a:solidFill>
          <a:schemeClr val="accent2">
            <a:hueOff val="-10161094"/>
            <a:satOff val="35315"/>
            <a:lumOff val="256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u="sng" kern="1200" dirty="0" smtClean="0"/>
            <a:t>POPRAWNY</a:t>
          </a:r>
          <a:endParaRPr lang="pl-PL" sz="2000" b="1" u="sng" kern="1200" dirty="0"/>
        </a:p>
      </dsp:txBody>
      <dsp:txXfrm>
        <a:off x="5870591" y="3690654"/>
        <a:ext cx="1640487" cy="12097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pl-PL" dirty="0" smtClean="0"/>
              <a:t>8 marca 2017 r.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7F873-6D8B-BB45-8F2D-0086FD1EB51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33003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48226-994A-C94A-B00D-C6D5CB5B4103}" type="datetimeFigureOut">
              <a:rPr lang="pl-PL" smtClean="0"/>
              <a:t>2019-01-23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E1EC-417C-964D-A6C2-30111DDECA2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9167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8573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7202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5306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8000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2904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966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0820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8422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2270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6844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5566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4738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2419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9E1EC-417C-964D-A6C2-30111DDECA2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1037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Przeciągnij obraz na symbol zastępczy lub kliknij ikonę, aby go dodać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mtClean="0"/>
              <a:t>Kliknij, aby edyt. styl wz. tyt.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251665B-C24A-4702-B522-6A4334602E03}" type="datetimeFigureOut">
              <a:rPr lang="en-US" smtClean="0"/>
              <a:t>1/23/2019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jp.pwn.pl/poradnia" TargetMode="External"/><Relationship Id="rId7" Type="http://schemas.openxmlformats.org/officeDocument/2006/relationships/hyperlink" Target="http://www.ifp.uni.wroc.pl/publikacja/6079,jak-pisac-o-funduszach-europejskich" TargetMode="External"/><Relationship Id="rId2" Type="http://schemas.openxmlformats.org/officeDocument/2006/relationships/hyperlink" Target="http://www.jasnopis.pl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pp.uni.wroc.pl" TargetMode="External"/><Relationship Id="rId5" Type="http://schemas.openxmlformats.org/officeDocument/2006/relationships/hyperlink" Target="https://www.synonimy.pl" TargetMode="External"/><Relationship Id="rId4" Type="http://schemas.openxmlformats.org/officeDocument/2006/relationships/hyperlink" Target="http://wsjp.p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1905001"/>
            <a:ext cx="7543800" cy="1528408"/>
          </a:xfrm>
        </p:spPr>
        <p:txBody>
          <a:bodyPr/>
          <a:lstStyle/>
          <a:p>
            <a:r>
              <a:rPr lang="pl-PL" sz="4400" dirty="0" smtClean="0"/>
              <a:t>Skuteczna komunikacja między doradcą a osobą dojrzałą</a:t>
            </a:r>
            <a:endParaRPr lang="pl-PL" sz="44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85800" y="3638820"/>
            <a:ext cx="6883400" cy="1066800"/>
          </a:xfrm>
        </p:spPr>
        <p:txBody>
          <a:bodyPr>
            <a:normAutofit/>
          </a:bodyPr>
          <a:lstStyle/>
          <a:p>
            <a:r>
              <a:rPr lang="pl-PL" sz="2800" dirty="0" smtClean="0"/>
              <a:t>Najważniejsze zasady tworzenia przystępnych, zrozumiałych i wiarygodnych komunikatów.</a:t>
            </a:r>
            <a:endParaRPr lang="pl-PL" sz="2800" dirty="0"/>
          </a:p>
        </p:txBody>
      </p:sp>
      <p:grpSp>
        <p:nvGrpSpPr>
          <p:cNvPr id="4" name="Grupa 3"/>
          <p:cNvGrpSpPr/>
          <p:nvPr/>
        </p:nvGrpSpPr>
        <p:grpSpPr>
          <a:xfrm>
            <a:off x="1456824" y="5595372"/>
            <a:ext cx="5494841" cy="917870"/>
            <a:chOff x="602140" y="2650581"/>
            <a:chExt cx="5778653" cy="996010"/>
          </a:xfrm>
        </p:grpSpPr>
        <p:grpSp>
          <p:nvGrpSpPr>
            <p:cNvPr id="5" name="Grupa 4"/>
            <p:cNvGrpSpPr>
              <a:grpSpLocks noChangeAspect="1"/>
            </p:cNvGrpSpPr>
            <p:nvPr/>
          </p:nvGrpSpPr>
          <p:grpSpPr bwMode="auto">
            <a:xfrm>
              <a:off x="602140" y="2650581"/>
              <a:ext cx="5778653" cy="772024"/>
              <a:chOff x="178553" y="-254054"/>
              <a:chExt cx="5778111" cy="773044"/>
            </a:xfrm>
          </p:grpSpPr>
          <p:pic>
            <p:nvPicPr>
              <p:cNvPr id="7" name="Picture 2" descr="D:\POLPROM\WIOSNA\Papier firmowy\Logotypy projektowe\logo_FE_Wiedza_Edukacja_Rozwoj_rgb-1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553" y="-253356"/>
                <a:ext cx="1636891" cy="772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3" descr="D:\POLPROM\WIOSNA\Papier firmowy\Logotypy projektowe\EU_EFS_rgb-1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8028" y="-254054"/>
                <a:ext cx="2388636" cy="704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4" descr="D:\POLPROM\WIOSNA\Papier firmowy\Logotypy projektowe\WII.jp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6253" y="-175811"/>
                <a:ext cx="1105319" cy="548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Prostokąt 5"/>
            <p:cNvSpPr>
              <a:spLocks noChangeArrowheads="1"/>
            </p:cNvSpPr>
            <p:nvPr/>
          </p:nvSpPr>
          <p:spPr bwMode="auto">
            <a:xfrm>
              <a:off x="710600" y="3416064"/>
              <a:ext cx="5545137" cy="230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Projekt jest współfinansowany ze środków Unii Europejskiej w ramach Europejskiego Funduszu Społecznego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" name="Obraz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175" y="310637"/>
            <a:ext cx="1356956" cy="41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0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034316" y="292940"/>
            <a:ext cx="7007142" cy="1952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buNone/>
            </a:pPr>
            <a:r>
              <a:rPr lang="pl-PL" sz="2000" dirty="0" smtClean="0">
                <a:solidFill>
                  <a:srgbClr val="FF0000"/>
                </a:solidFill>
              </a:rPr>
              <a:t>Uzyskanie</a:t>
            </a:r>
            <a:r>
              <a:rPr lang="pl-PL" sz="2000" dirty="0" smtClean="0"/>
              <a:t> </a:t>
            </a:r>
            <a:r>
              <a:rPr lang="pl-PL" sz="2000" dirty="0"/>
              <a:t>dodatkowych informacji </a:t>
            </a:r>
            <a:r>
              <a:rPr lang="pl-PL" sz="2000" dirty="0">
                <a:solidFill>
                  <a:srgbClr val="FF0000"/>
                </a:solidFill>
              </a:rPr>
              <a:t>jest możliwe</a:t>
            </a:r>
            <a:r>
              <a:rPr lang="pl-PL" sz="2000" dirty="0"/>
              <a:t> pod numerem telefonu XXX XX XX.</a:t>
            </a:r>
            <a:r>
              <a:rPr lang="cs-CZ" sz="2000" dirty="0"/>
              <a:t> </a:t>
            </a:r>
            <a:endParaRPr lang="cs-CZ" sz="2000" dirty="0" smtClean="0"/>
          </a:p>
          <a:p>
            <a:pPr marL="114300" indent="0" algn="just">
              <a:buNone/>
            </a:pPr>
            <a:endParaRPr lang="cs-CZ" sz="2000" dirty="0"/>
          </a:p>
          <a:p>
            <a:pPr marL="114300" indent="0" algn="just">
              <a:buNone/>
            </a:pPr>
            <a:r>
              <a:rPr lang="pl-PL" sz="2000" dirty="0" smtClean="0"/>
              <a:t>Dodatkowe informacje </a:t>
            </a:r>
            <a:r>
              <a:rPr lang="pl-PL" sz="2000" dirty="0" smtClean="0">
                <a:solidFill>
                  <a:srgbClr val="008000"/>
                </a:solidFill>
              </a:rPr>
              <a:t>mogą Państwo uzyskać</a:t>
            </a:r>
            <a:r>
              <a:rPr lang="pl-PL" sz="2000" dirty="0" smtClean="0"/>
              <a:t>, dzwoniąc pod numer telefonu XXX XX XX.</a:t>
            </a:r>
            <a:endParaRPr lang="pl-PL" sz="2000" dirty="0"/>
          </a:p>
        </p:txBody>
      </p:sp>
      <p:sp>
        <p:nvSpPr>
          <p:cNvPr id="6" name="Prostokąt 5"/>
          <p:cNvSpPr/>
          <p:nvPr/>
        </p:nvSpPr>
        <p:spPr>
          <a:xfrm>
            <a:off x="585210" y="310018"/>
            <a:ext cx="449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✗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547199" y="1337756"/>
            <a:ext cx="53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Zapf Dingbats"/>
                <a:ea typeface="Zapf Dingbats"/>
                <a:cs typeface="Zapf Dingbats"/>
              </a:rPr>
              <a:t>✓</a:t>
            </a:r>
            <a:endParaRPr lang="pl-PL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1080368" y="3137980"/>
            <a:ext cx="7007142" cy="297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buNone/>
            </a:pPr>
            <a:r>
              <a:rPr lang="pl-PL" sz="2000" dirty="0"/>
              <a:t>złożyć </a:t>
            </a:r>
            <a:r>
              <a:rPr lang="pl-PL" sz="2000" dirty="0" smtClean="0"/>
              <a:t>zapytanie</a:t>
            </a:r>
          </a:p>
          <a:p>
            <a:pPr marL="114300" indent="0" algn="just">
              <a:buNone/>
            </a:pPr>
            <a:r>
              <a:rPr lang="pl-PL" sz="2000" dirty="0" smtClean="0"/>
              <a:t>współdziałać </a:t>
            </a:r>
            <a:r>
              <a:rPr lang="pl-PL" sz="2000" dirty="0"/>
              <a:t>w zakresie wymiany </a:t>
            </a:r>
            <a:r>
              <a:rPr lang="pl-PL" sz="2000" dirty="0" smtClean="0"/>
              <a:t>informacji </a:t>
            </a:r>
          </a:p>
          <a:p>
            <a:pPr marL="114300" indent="0" algn="just">
              <a:buNone/>
            </a:pPr>
            <a:r>
              <a:rPr lang="pl-PL" sz="2000" dirty="0" smtClean="0"/>
              <a:t>zaplanować </a:t>
            </a:r>
            <a:r>
              <a:rPr lang="pl-PL" sz="2000" dirty="0"/>
              <a:t>działania na rynku pracy w celu znalezienia odpowiedniej </a:t>
            </a:r>
            <a:r>
              <a:rPr lang="pl-PL" sz="2000" dirty="0" smtClean="0"/>
              <a:t>pracy </a:t>
            </a:r>
          </a:p>
          <a:p>
            <a:pPr marL="114300" indent="0" algn="just">
              <a:buNone/>
            </a:pPr>
            <a:endParaRPr lang="pl-PL" sz="2000" dirty="0"/>
          </a:p>
          <a:p>
            <a:pPr marL="114300" indent="0" algn="just">
              <a:buNone/>
            </a:pPr>
            <a:r>
              <a:rPr lang="pl-PL" sz="2000" dirty="0" smtClean="0"/>
              <a:t>zapytać</a:t>
            </a:r>
          </a:p>
          <a:p>
            <a:pPr marL="114300" indent="0" algn="just">
              <a:buNone/>
            </a:pPr>
            <a:r>
              <a:rPr lang="pl-PL" sz="2000" dirty="0" smtClean="0"/>
              <a:t>wymienić informacje</a:t>
            </a:r>
          </a:p>
          <a:p>
            <a:pPr marL="114300" indent="0" algn="just">
              <a:buNone/>
            </a:pPr>
            <a:r>
              <a:rPr lang="pl-PL" sz="2000" dirty="0" smtClean="0"/>
              <a:t>zaplanować poszukiwanie pracy</a:t>
            </a:r>
          </a:p>
          <a:p>
            <a:pPr marL="114300" indent="0" algn="just">
              <a:buNone/>
            </a:pPr>
            <a:endParaRPr lang="pl-PL" sz="2000" dirty="0"/>
          </a:p>
        </p:txBody>
      </p:sp>
      <p:sp>
        <p:nvSpPr>
          <p:cNvPr id="9" name="Prostokąt 8"/>
          <p:cNvSpPr/>
          <p:nvPr/>
        </p:nvSpPr>
        <p:spPr>
          <a:xfrm>
            <a:off x="585210" y="3478223"/>
            <a:ext cx="449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✗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653547" y="5123456"/>
            <a:ext cx="53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Zapf Dingbats"/>
                <a:ea typeface="Zapf Dingbats"/>
                <a:cs typeface="Zapf Dingbats"/>
              </a:rPr>
              <a:t>✓</a:t>
            </a:r>
            <a:endParaRPr lang="pl-PL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7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kupić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365" r="-29365"/>
          <a:stretch>
            <a:fillRect/>
          </a:stretch>
        </p:blipFill>
        <p:spPr>
          <a:xfrm>
            <a:off x="-1242925" y="1"/>
            <a:ext cx="10885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747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58682"/>
            <a:ext cx="7620000" cy="876758"/>
          </a:xfrm>
        </p:spPr>
        <p:txBody>
          <a:bodyPr/>
          <a:lstStyle/>
          <a:p>
            <a:r>
              <a:rPr lang="pl-PL" dirty="0" smtClean="0"/>
              <a:t>Poprawność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328682"/>
            <a:ext cx="7620000" cy="507211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pl-PL" sz="2800" b="1" dirty="0" smtClean="0"/>
              <a:t>Zapis:</a:t>
            </a:r>
          </a:p>
          <a:p>
            <a:r>
              <a:rPr lang="pl-PL" sz="2800" dirty="0" smtClean="0"/>
              <a:t>ortografia</a:t>
            </a:r>
          </a:p>
          <a:p>
            <a:r>
              <a:rPr lang="pl-PL" sz="2800" dirty="0" smtClean="0"/>
              <a:t>interpunkcja </a:t>
            </a:r>
          </a:p>
          <a:p>
            <a:r>
              <a:rPr lang="pl-PL" sz="2800" dirty="0" smtClean="0"/>
              <a:t>grafika zapisu</a:t>
            </a:r>
            <a:endParaRPr lang="pl-PL" sz="2800" dirty="0"/>
          </a:p>
          <a:p>
            <a:pPr marL="114300" indent="0">
              <a:buNone/>
            </a:pPr>
            <a:endParaRPr lang="pl-PL" sz="2800" b="1" dirty="0" smtClean="0"/>
          </a:p>
          <a:p>
            <a:pPr marL="114300" indent="0">
              <a:buNone/>
            </a:pPr>
            <a:r>
              <a:rPr lang="pl-PL" sz="2800" b="1" dirty="0" smtClean="0"/>
              <a:t>Język:</a:t>
            </a:r>
          </a:p>
          <a:p>
            <a:r>
              <a:rPr lang="pl-PL" sz="2800" dirty="0" smtClean="0"/>
              <a:t>gramatyka (składnia i fleksja)</a:t>
            </a:r>
          </a:p>
          <a:p>
            <a:r>
              <a:rPr lang="pl-PL" sz="2800" dirty="0" smtClean="0"/>
              <a:t>leksyka (znaczenie, frazeologia, słowotwórstwo)</a:t>
            </a:r>
          </a:p>
          <a:p>
            <a:r>
              <a:rPr lang="pl-PL" sz="2800" dirty="0"/>
              <a:t>styl </a:t>
            </a:r>
          </a:p>
          <a:p>
            <a:endParaRPr lang="pl-PL" sz="2800" dirty="0" smtClean="0"/>
          </a:p>
          <a:p>
            <a:endParaRPr lang="pl-PL" sz="2800" dirty="0" smtClean="0"/>
          </a:p>
          <a:p>
            <a:endParaRPr lang="pl-PL" sz="2800" dirty="0"/>
          </a:p>
          <a:p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327042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84715"/>
            <a:ext cx="8229600" cy="1143000"/>
          </a:xfrm>
        </p:spPr>
        <p:txBody>
          <a:bodyPr/>
          <a:lstStyle/>
          <a:p>
            <a:r>
              <a:rPr lang="pl-PL" dirty="0" smtClean="0">
                <a:solidFill>
                  <a:srgbClr val="09213B"/>
                </a:solidFill>
              </a:rPr>
              <a:t>Oczywisty cel</a:t>
            </a:r>
            <a:endParaRPr lang="pl-PL" dirty="0">
              <a:solidFill>
                <a:srgbClr val="09213B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80067155"/>
              </p:ext>
            </p:extLst>
          </p:nvPr>
        </p:nvGraphicFramePr>
        <p:xfrm>
          <a:off x="0" y="1227715"/>
          <a:ext cx="8147974" cy="5353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122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5016500"/>
            <a:ext cx="7659687" cy="1168400"/>
          </a:xfrm>
        </p:spPr>
        <p:txBody>
          <a:bodyPr/>
          <a:lstStyle/>
          <a:p>
            <a:r>
              <a:rPr lang="pl-PL" sz="4400" b="1" dirty="0" smtClean="0"/>
              <a:t>komunikaty mówione</a:t>
            </a:r>
            <a:endParaRPr lang="pl-PL" sz="4400" b="1" dirty="0"/>
          </a:p>
        </p:txBody>
      </p:sp>
      <p:pic>
        <p:nvPicPr>
          <p:cNvPr id="3" name="Obraz 2" descr="komunikacja-gluchy-telefo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870" y="1714500"/>
            <a:ext cx="5168202" cy="191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991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uvyehtkcwz-2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61" b="-3961"/>
          <a:stretch>
            <a:fillRect/>
          </a:stretch>
        </p:blipFill>
        <p:spPr>
          <a:xfrm>
            <a:off x="158578" y="787799"/>
            <a:ext cx="8685552" cy="547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49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84715"/>
            <a:ext cx="8229600" cy="1143000"/>
          </a:xfrm>
        </p:spPr>
        <p:txBody>
          <a:bodyPr/>
          <a:lstStyle/>
          <a:p>
            <a:r>
              <a:rPr lang="pl-PL" dirty="0" smtClean="0"/>
              <a:t>Komunikacja bezpośrednia</a:t>
            </a:r>
            <a:endParaRPr lang="pl-PL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01141151"/>
              </p:ext>
            </p:extLst>
          </p:nvPr>
        </p:nvGraphicFramePr>
        <p:xfrm>
          <a:off x="562565" y="1329461"/>
          <a:ext cx="8147974" cy="5353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168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13055"/>
          </a:xfrm>
        </p:spPr>
        <p:txBody>
          <a:bodyPr/>
          <a:lstStyle/>
          <a:p>
            <a:r>
              <a:rPr lang="pl-PL" dirty="0" smtClean="0"/>
              <a:t>Przydatne strony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165143"/>
            <a:ext cx="8162060" cy="5325411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pl-PL" dirty="0" err="1" smtClean="0"/>
              <a:t>Jasnopis</a:t>
            </a:r>
            <a:r>
              <a:rPr lang="pl-PL" dirty="0"/>
              <a:t> - </a:t>
            </a:r>
            <a:r>
              <a:rPr lang="pl-PL" dirty="0">
                <a:hlinkClick r:id="rId2"/>
              </a:rPr>
              <a:t>http://www.jasnopis.pl</a:t>
            </a:r>
            <a:r>
              <a:rPr lang="pl-PL" dirty="0" smtClean="0">
                <a:hlinkClick r:id="rId2"/>
              </a:rPr>
              <a:t>/</a:t>
            </a:r>
            <a:endParaRPr lang="pl-PL" dirty="0"/>
          </a:p>
          <a:p>
            <a:pPr marL="114300" indent="0">
              <a:buNone/>
            </a:pPr>
            <a:endParaRPr lang="pl-PL" dirty="0" smtClean="0"/>
          </a:p>
          <a:p>
            <a:pPr marL="114300" indent="0">
              <a:buNone/>
            </a:pPr>
            <a:r>
              <a:rPr lang="pl-PL" dirty="0" smtClean="0"/>
              <a:t>Poradnia języka polskiego - </a:t>
            </a:r>
            <a:r>
              <a:rPr lang="pl-PL" dirty="0">
                <a:hlinkClick r:id="rId3"/>
              </a:rPr>
              <a:t>http://sjp.pwn.pl/poradnia</a:t>
            </a:r>
            <a:endParaRPr lang="pl-PL" dirty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r>
              <a:rPr lang="pl-PL" dirty="0" smtClean="0"/>
              <a:t>Wielki Słownik </a:t>
            </a:r>
            <a:r>
              <a:rPr lang="pl-PL" dirty="0"/>
              <a:t>Języka Polskiego - </a:t>
            </a:r>
            <a:r>
              <a:rPr lang="pl-PL" dirty="0">
                <a:hlinkClick r:id="rId4"/>
              </a:rPr>
              <a:t>http://</a:t>
            </a:r>
            <a:r>
              <a:rPr lang="pl-PL" dirty="0" smtClean="0">
                <a:hlinkClick r:id="rId4"/>
              </a:rPr>
              <a:t>wsjp.pl</a:t>
            </a:r>
            <a:endParaRPr lang="pl-PL" dirty="0">
              <a:hlinkClick r:id="rId3"/>
            </a:endParaRPr>
          </a:p>
          <a:p>
            <a:pPr marL="114300" indent="0">
              <a:buNone/>
            </a:pPr>
            <a:endParaRPr lang="pl-PL" dirty="0" smtClean="0"/>
          </a:p>
          <a:p>
            <a:pPr marL="114300" indent="0">
              <a:buNone/>
            </a:pPr>
            <a:r>
              <a:rPr lang="pl-PL" dirty="0" err="1" smtClean="0"/>
              <a:t>Synonimy.pl</a:t>
            </a:r>
            <a:r>
              <a:rPr lang="pl-PL" dirty="0"/>
              <a:t> - </a:t>
            </a:r>
            <a:r>
              <a:rPr lang="pl-PL" dirty="0">
                <a:hlinkClick r:id="rId5"/>
              </a:rPr>
              <a:t>https://</a:t>
            </a:r>
            <a:r>
              <a:rPr lang="pl-PL" dirty="0" smtClean="0">
                <a:hlinkClick r:id="rId5"/>
              </a:rPr>
              <a:t>www.synonimy.pl</a:t>
            </a:r>
            <a:endParaRPr lang="pl-PL" dirty="0" smtClean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r>
              <a:rPr lang="pl-PL" dirty="0" smtClean="0"/>
              <a:t>Pracownia </a:t>
            </a:r>
            <a:r>
              <a:rPr lang="pl-PL" dirty="0"/>
              <a:t>Prostej Polszczyzny - </a:t>
            </a:r>
            <a:r>
              <a:rPr lang="pl-PL" dirty="0">
                <a:hlinkClick r:id="rId6"/>
              </a:rPr>
              <a:t>http://</a:t>
            </a:r>
            <a:r>
              <a:rPr lang="pl-PL" dirty="0" smtClean="0">
                <a:hlinkClick r:id="rId6"/>
              </a:rPr>
              <a:t>ppp.uni.wroc.pl</a:t>
            </a:r>
            <a:endParaRPr lang="pl-PL" dirty="0" smtClean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r>
              <a:rPr lang="pl-PL" dirty="0" smtClean="0"/>
              <a:t>„Jak pisać o Funduszach </a:t>
            </a:r>
            <a:r>
              <a:rPr lang="pl-PL" dirty="0"/>
              <a:t>E</a:t>
            </a:r>
            <a:r>
              <a:rPr lang="pl-PL" dirty="0" smtClean="0"/>
              <a:t>uropejskich” </a:t>
            </a:r>
            <a:r>
              <a:rPr lang="pl-PL" dirty="0"/>
              <a:t>- </a:t>
            </a:r>
            <a:r>
              <a:rPr lang="pl-PL" dirty="0">
                <a:hlinkClick r:id="rId7"/>
              </a:rPr>
              <a:t>http://www.ifp.uni.wroc.pl/publikacja/6079,jak-pisac-o-funduszach-</a:t>
            </a:r>
            <a:r>
              <a:rPr lang="pl-PL" dirty="0" smtClean="0">
                <a:hlinkClick r:id="rId7"/>
              </a:rPr>
              <a:t>europejskich</a:t>
            </a:r>
            <a:endParaRPr lang="pl-PL" dirty="0" smtClean="0"/>
          </a:p>
          <a:p>
            <a:pPr marL="114300" indent="0">
              <a:buNone/>
            </a:pPr>
            <a:endParaRPr lang="pl-PL" dirty="0" smtClean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 smtClean="0"/>
          </a:p>
          <a:p>
            <a:pPr marL="114300" indent="0">
              <a:buNone/>
            </a:pPr>
            <a:endParaRPr lang="pl-PL" dirty="0" smtClean="0"/>
          </a:p>
          <a:p>
            <a:pPr marL="11430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7201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5016500"/>
            <a:ext cx="7659687" cy="1168400"/>
          </a:xfrm>
        </p:spPr>
        <p:txBody>
          <a:bodyPr/>
          <a:lstStyle/>
          <a:p>
            <a:r>
              <a:rPr lang="pl-PL" sz="4400" b="1" dirty="0" smtClean="0"/>
              <a:t>komunikaty pisane</a:t>
            </a:r>
            <a:endParaRPr lang="pl-PL" sz="4400" b="1" dirty="0"/>
          </a:p>
        </p:txBody>
      </p:sp>
      <p:pic>
        <p:nvPicPr>
          <p:cNvPr id="4" name="Obraz 3" descr="j031677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400" y="1069340"/>
            <a:ext cx="3657600" cy="2407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66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6899" y="178051"/>
            <a:ext cx="7772400" cy="771563"/>
          </a:xfrm>
        </p:spPr>
        <p:txBody>
          <a:bodyPr/>
          <a:lstStyle/>
          <a:p>
            <a:r>
              <a:rPr lang="pl-PL" sz="4000" b="1" dirty="0" smtClean="0"/>
              <a:t>Nadawanie komunikatu</a:t>
            </a:r>
            <a:endParaRPr lang="pl-PL" sz="4000" b="1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96660638"/>
              </p:ext>
            </p:extLst>
          </p:nvPr>
        </p:nvGraphicFramePr>
        <p:xfrm>
          <a:off x="1072957" y="1396999"/>
          <a:ext cx="7128898" cy="4894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PoleTekstowe 7"/>
          <p:cNvSpPr txBox="1"/>
          <p:nvPr/>
        </p:nvSpPr>
        <p:spPr>
          <a:xfrm>
            <a:off x="555235" y="2290946"/>
            <a:ext cx="1260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ODBIORCA</a:t>
            </a:r>
            <a:endParaRPr lang="pl-PL" dirty="0"/>
          </a:p>
        </p:txBody>
      </p:sp>
      <p:sp>
        <p:nvSpPr>
          <p:cNvPr id="9" name="PoleTekstowe 8"/>
          <p:cNvSpPr txBox="1"/>
          <p:nvPr/>
        </p:nvSpPr>
        <p:spPr>
          <a:xfrm>
            <a:off x="905466" y="5273707"/>
            <a:ext cx="910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TREŚĆ</a:t>
            </a:r>
            <a:endParaRPr lang="pl-PL" dirty="0"/>
          </a:p>
        </p:txBody>
      </p:sp>
      <p:sp>
        <p:nvSpPr>
          <p:cNvPr id="10" name="PoleTekstowe 9"/>
          <p:cNvSpPr txBox="1"/>
          <p:nvPr/>
        </p:nvSpPr>
        <p:spPr>
          <a:xfrm>
            <a:off x="7430335" y="2172244"/>
            <a:ext cx="1044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FUNKCJA</a:t>
            </a:r>
            <a:endParaRPr lang="pl-PL" dirty="0"/>
          </a:p>
        </p:txBody>
      </p:sp>
      <p:sp>
        <p:nvSpPr>
          <p:cNvPr id="11" name="PoleTekstowe 10"/>
          <p:cNvSpPr txBox="1"/>
          <p:nvPr/>
        </p:nvSpPr>
        <p:spPr>
          <a:xfrm>
            <a:off x="7560900" y="4949868"/>
            <a:ext cx="913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FORMA I JĘZYK</a:t>
            </a:r>
            <a:endParaRPr lang="pl-PL" dirty="0"/>
          </a:p>
        </p:txBody>
      </p:sp>
      <p:sp>
        <p:nvSpPr>
          <p:cNvPr id="13" name="Owal 12"/>
          <p:cNvSpPr/>
          <p:nvPr/>
        </p:nvSpPr>
        <p:spPr>
          <a:xfrm>
            <a:off x="249260" y="1531254"/>
            <a:ext cx="3679559" cy="2053542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Tekstowe 13"/>
          <p:cNvSpPr txBox="1"/>
          <p:nvPr/>
        </p:nvSpPr>
        <p:spPr>
          <a:xfrm>
            <a:off x="1072957" y="1102572"/>
            <a:ext cx="1858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</a:rPr>
              <a:t>empatyczny</a:t>
            </a:r>
            <a:endParaRPr lang="pl-PL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Owal 14"/>
          <p:cNvSpPr/>
          <p:nvPr/>
        </p:nvSpPr>
        <p:spPr>
          <a:xfrm>
            <a:off x="401660" y="4246936"/>
            <a:ext cx="3679559" cy="2053542"/>
          </a:xfrm>
          <a:prstGeom prst="ellipse">
            <a:avLst/>
          </a:prstGeom>
          <a:noFill/>
          <a:ln>
            <a:solidFill>
              <a:srgbClr val="4F81B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Tekstowe 15"/>
          <p:cNvSpPr txBox="1"/>
          <p:nvPr/>
        </p:nvSpPr>
        <p:spPr>
          <a:xfrm>
            <a:off x="1310348" y="6208106"/>
            <a:ext cx="1858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konkretny</a:t>
            </a:r>
            <a:endParaRPr lang="pl-PL" sz="24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7" name="Owal 16"/>
          <p:cNvSpPr/>
          <p:nvPr/>
        </p:nvSpPr>
        <p:spPr>
          <a:xfrm>
            <a:off x="5206921" y="4154564"/>
            <a:ext cx="3679559" cy="2053542"/>
          </a:xfrm>
          <a:prstGeom prst="ellipse">
            <a:avLst/>
          </a:prstGeom>
          <a:noFill/>
          <a:ln>
            <a:solidFill>
              <a:srgbClr val="5F880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Owal 17"/>
          <p:cNvSpPr/>
          <p:nvPr/>
        </p:nvSpPr>
        <p:spPr>
          <a:xfrm>
            <a:off x="5206921" y="1514805"/>
            <a:ext cx="3679559" cy="2053542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Tekstowe 18"/>
          <p:cNvSpPr txBox="1"/>
          <p:nvPr/>
        </p:nvSpPr>
        <p:spPr>
          <a:xfrm>
            <a:off x="5816078" y="6069645"/>
            <a:ext cx="2765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accent5">
                    <a:lumMod val="50000"/>
                  </a:schemeClr>
                </a:solidFill>
              </a:rPr>
              <a:t>prosty i przejrzysty</a:t>
            </a:r>
            <a:endParaRPr lang="pl-PL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PoleTekstowe 19"/>
          <p:cNvSpPr txBox="1"/>
          <p:nvPr/>
        </p:nvSpPr>
        <p:spPr>
          <a:xfrm>
            <a:off x="6234305" y="1085068"/>
            <a:ext cx="1858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accent3">
                    <a:lumMod val="75000"/>
                  </a:schemeClr>
                </a:solidFill>
              </a:rPr>
              <a:t>szczery</a:t>
            </a:r>
            <a:endParaRPr lang="pl-PL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23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Empatia w tekście</a:t>
            </a:r>
            <a:endParaRPr lang="pl-PL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83750799"/>
              </p:ext>
            </p:extLst>
          </p:nvPr>
        </p:nvGraphicFramePr>
        <p:xfrm>
          <a:off x="731949" y="1396999"/>
          <a:ext cx="7128898" cy="5194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PoleTekstowe 2"/>
          <p:cNvSpPr txBox="1"/>
          <p:nvPr/>
        </p:nvSpPr>
        <p:spPr>
          <a:xfrm>
            <a:off x="1940216" y="2022419"/>
            <a:ext cx="95247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MY</a:t>
            </a:r>
            <a:endParaRPr lang="pl-PL" sz="2400" b="1" dirty="0"/>
          </a:p>
        </p:txBody>
      </p:sp>
      <p:sp>
        <p:nvSpPr>
          <p:cNvPr id="9" name="PoleTekstowe 8"/>
          <p:cNvSpPr txBox="1"/>
          <p:nvPr/>
        </p:nvSpPr>
        <p:spPr>
          <a:xfrm>
            <a:off x="457200" y="4237052"/>
            <a:ext cx="184638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400" b="1" dirty="0" smtClean="0"/>
              <a:t>Pani/ Pan/ Państwo</a:t>
            </a:r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94838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78341" y="921134"/>
            <a:ext cx="7007142" cy="4453710"/>
          </a:xfrm>
        </p:spPr>
        <p:txBody>
          <a:bodyPr>
            <a:normAutofit/>
          </a:bodyPr>
          <a:lstStyle/>
          <a:p>
            <a:pPr marL="114300" indent="0" algn="just">
              <a:lnSpc>
                <a:spcPct val="110000"/>
              </a:lnSpc>
              <a:buNone/>
            </a:pPr>
            <a:r>
              <a:rPr lang="pl-PL" dirty="0" smtClean="0"/>
              <a:t>Dnia </a:t>
            </a:r>
            <a:r>
              <a:rPr lang="pl-PL" dirty="0"/>
              <a:t>15 listopada 2018 r. </a:t>
            </a:r>
            <a:r>
              <a:rPr lang="pl-PL" dirty="0">
                <a:solidFill>
                  <a:srgbClr val="FF0000"/>
                </a:solidFill>
              </a:rPr>
              <a:t>rozpoczęto działalność </a:t>
            </a:r>
            <a:r>
              <a:rPr lang="pl-PL" dirty="0"/>
              <a:t>doradcy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/>
              <a:t>osób dojrzałych ds. utrzymania aktywności zawodowej</a:t>
            </a:r>
            <a:r>
              <a:rPr lang="pl-PL" dirty="0" smtClean="0"/>
              <a:t>. </a:t>
            </a:r>
            <a:r>
              <a:rPr lang="pl-PL" dirty="0" smtClean="0">
                <a:solidFill>
                  <a:srgbClr val="FF0000"/>
                </a:solidFill>
              </a:rPr>
              <a:t>W celu umówienia się</a:t>
            </a:r>
            <a:r>
              <a:rPr lang="pl-PL" dirty="0" smtClean="0"/>
              <a:t> na spotkanie z doradcą </a:t>
            </a:r>
            <a:r>
              <a:rPr lang="pl-PL" dirty="0">
                <a:solidFill>
                  <a:srgbClr val="FF0000"/>
                </a:solidFill>
              </a:rPr>
              <a:t>niezbędne jest</a:t>
            </a:r>
            <a:r>
              <a:rPr lang="pl-PL" dirty="0"/>
              <a:t> </a:t>
            </a:r>
            <a:r>
              <a:rPr lang="pl-PL" dirty="0" smtClean="0">
                <a:solidFill>
                  <a:srgbClr val="FF0000"/>
                </a:solidFill>
              </a:rPr>
              <a:t>zgłoszenie </a:t>
            </a:r>
            <a:r>
              <a:rPr lang="pl-PL" dirty="0" smtClean="0"/>
              <a:t>telefoniczne albo mailowe </a:t>
            </a:r>
            <a:r>
              <a:rPr lang="pl-PL" dirty="0" smtClean="0">
                <a:solidFill>
                  <a:srgbClr val="FF0000"/>
                </a:solidFill>
              </a:rPr>
              <a:t>celem ustalenia </a:t>
            </a:r>
            <a:r>
              <a:rPr lang="pl-PL" dirty="0" smtClean="0">
                <a:solidFill>
                  <a:srgbClr val="000000"/>
                </a:solidFill>
              </a:rPr>
              <a:t>terminu. </a:t>
            </a:r>
            <a:endParaRPr lang="cs-CZ" dirty="0">
              <a:solidFill>
                <a:srgbClr val="000000"/>
              </a:solidFill>
            </a:endParaRPr>
          </a:p>
          <a:p>
            <a:pPr marL="114300" indent="0" algn="just">
              <a:lnSpc>
                <a:spcPct val="110000"/>
              </a:lnSpc>
              <a:buNone/>
            </a:pPr>
            <a:r>
              <a:rPr lang="pl-PL" dirty="0"/>
              <a:t> </a:t>
            </a:r>
            <a:endParaRPr lang="cs-CZ" dirty="0"/>
          </a:p>
          <a:p>
            <a:pPr marL="114300" indent="0" algn="just">
              <a:lnSpc>
                <a:spcPct val="110000"/>
              </a:lnSpc>
              <a:buNone/>
            </a:pPr>
            <a:r>
              <a:rPr lang="pl-PL" dirty="0" smtClean="0"/>
              <a:t>Od 15 listopada 2018 </a:t>
            </a:r>
            <a:r>
              <a:rPr lang="pl-PL" dirty="0" smtClean="0">
                <a:solidFill>
                  <a:srgbClr val="008000"/>
                </a:solidFill>
              </a:rPr>
              <a:t>zapraszamy Państwa do korzystania z pomocy </a:t>
            </a:r>
            <a:r>
              <a:rPr lang="pl-PL" dirty="0" smtClean="0"/>
              <a:t>doradcy ds. utrzymania aktywności zawodowej. </a:t>
            </a:r>
            <a:r>
              <a:rPr lang="pl-PL" dirty="0" smtClean="0">
                <a:solidFill>
                  <a:srgbClr val="008000"/>
                </a:solidFill>
              </a:rPr>
              <a:t>Żeby umówić się </a:t>
            </a:r>
            <a:r>
              <a:rPr lang="pl-PL" dirty="0" smtClean="0"/>
              <a:t>na spotkanie z doradcą, </a:t>
            </a:r>
            <a:r>
              <a:rPr lang="pl-PL" dirty="0" smtClean="0">
                <a:solidFill>
                  <a:srgbClr val="008000"/>
                </a:solidFill>
              </a:rPr>
              <a:t>proszę do nas zadzwonić albo wysłać </a:t>
            </a:r>
            <a:r>
              <a:rPr lang="pl-PL" dirty="0" smtClean="0"/>
              <a:t>e-mail, co </a:t>
            </a:r>
            <a:r>
              <a:rPr lang="pl-PL" dirty="0" smtClean="0">
                <a:solidFill>
                  <a:srgbClr val="008000"/>
                </a:solidFill>
              </a:rPr>
              <a:t>pozwoli nam ustalić </a:t>
            </a:r>
            <a:r>
              <a:rPr lang="pl-PL" dirty="0" smtClean="0"/>
              <a:t>dogodny </a:t>
            </a:r>
            <a:r>
              <a:rPr lang="pl-PL" dirty="0" smtClean="0">
                <a:solidFill>
                  <a:srgbClr val="008000"/>
                </a:solidFill>
              </a:rPr>
              <a:t>dla Państwa</a:t>
            </a:r>
            <a:r>
              <a:rPr lang="pl-PL" dirty="0" smtClean="0">
                <a:solidFill>
                  <a:srgbClr val="00B050"/>
                </a:solidFill>
              </a:rPr>
              <a:t> </a:t>
            </a:r>
            <a:r>
              <a:rPr lang="pl-PL" dirty="0" smtClean="0"/>
              <a:t>termin spotkania.</a:t>
            </a:r>
            <a:endParaRPr lang="cs-CZ" dirty="0"/>
          </a:p>
        </p:txBody>
      </p:sp>
      <p:sp>
        <p:nvSpPr>
          <p:cNvPr id="4" name="Prostokąt 3"/>
          <p:cNvSpPr/>
          <p:nvPr/>
        </p:nvSpPr>
        <p:spPr>
          <a:xfrm>
            <a:off x="483626" y="3333436"/>
            <a:ext cx="53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dirty="0" smtClean="0">
                <a:solidFill>
                  <a:schemeClr val="accent5">
                    <a:lumMod val="75000"/>
                  </a:schemeClr>
                </a:solidFill>
                <a:latin typeface="Zapf Dingbats"/>
                <a:ea typeface="Zapf Dingbats"/>
                <a:cs typeface="Zapf Dingbats"/>
              </a:rPr>
              <a:t>✓</a:t>
            </a:r>
            <a:endParaRPr lang="pl-PL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483626" y="917143"/>
            <a:ext cx="449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✗</a:t>
            </a:r>
            <a:endParaRPr lang="pl-PL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74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84715"/>
            <a:ext cx="8229600" cy="1143000"/>
          </a:xfrm>
        </p:spPr>
        <p:txBody>
          <a:bodyPr/>
          <a:lstStyle/>
          <a:p>
            <a:r>
              <a:rPr lang="pl-PL" dirty="0" smtClean="0"/>
              <a:t>Przejrzysta kompozycja</a:t>
            </a:r>
            <a:endParaRPr lang="pl-PL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75150736"/>
              </p:ext>
            </p:extLst>
          </p:nvPr>
        </p:nvGraphicFramePr>
        <p:xfrm>
          <a:off x="562565" y="1329461"/>
          <a:ext cx="8147974" cy="5353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740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1076071" y="3213743"/>
            <a:ext cx="2745564" cy="271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pl-PL" b="1" dirty="0"/>
              <a:t>Własna firma</a:t>
            </a:r>
          </a:p>
          <a:p>
            <a:pPr>
              <a:lnSpc>
                <a:spcPct val="110000"/>
              </a:lnSpc>
            </a:pPr>
            <a:r>
              <a:rPr lang="pl-PL" sz="1600" dirty="0"/>
              <a:t>Jaka to aktywność?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pl-PL" sz="1600" dirty="0"/>
              <a:t>elastyczny czas pracy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pl-PL" sz="1600" dirty="0"/>
              <a:t>możliwość realizacji pasji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/>
              <a:buChar char="•"/>
            </a:pPr>
            <a:r>
              <a:rPr lang="pl-PL" sz="1600" dirty="0"/>
              <a:t>pełna samodzielność</a:t>
            </a:r>
          </a:p>
          <a:p>
            <a:pPr>
              <a:lnSpc>
                <a:spcPct val="110000"/>
              </a:lnSpc>
            </a:pPr>
            <a:r>
              <a:rPr lang="pl-PL" sz="1600" dirty="0"/>
              <a:t>Czego wymaga?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pl-PL" sz="1600" dirty="0"/>
              <a:t>doświadczenia i wiedzy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pl-PL" sz="1600" dirty="0"/>
              <a:t>zapału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pl-PL" sz="1600" dirty="0"/>
              <a:t>zorientowania na sukces</a:t>
            </a:r>
          </a:p>
        </p:txBody>
      </p:sp>
      <p:sp>
        <p:nvSpPr>
          <p:cNvPr id="10" name="Prostokąt 9"/>
          <p:cNvSpPr/>
          <p:nvPr/>
        </p:nvSpPr>
        <p:spPr>
          <a:xfrm>
            <a:off x="487734" y="802710"/>
            <a:ext cx="449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✗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403671" y="3515932"/>
            <a:ext cx="53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Zapf Dingbats"/>
                <a:ea typeface="Zapf Dingbats"/>
                <a:cs typeface="Zapf Dingbats"/>
              </a:rPr>
              <a:t>✓</a:t>
            </a:r>
            <a:endParaRPr lang="pl-PL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PoleTekstowe 2"/>
          <p:cNvSpPr txBox="1"/>
          <p:nvPr/>
        </p:nvSpPr>
        <p:spPr>
          <a:xfrm>
            <a:off x="1076071" y="802710"/>
            <a:ext cx="69434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Własna firma to forma zatrudnienia, która daje możliwość pracy w elastycznym wymiarze godzin, realizacji pasji oraz pełną samodzielność w działaniu. Wymaga doświadczenia i wiedzy, zapału i zorientowania na sukces. Praca w organizacji samorządowej umożliwia zaangażowanie na część etatu oraz udział w ciekawych projektach. Podobnie jak własna firma wymaga doświadczenia i wiedzy oraz zapału, a także akceptacji misji organizacji.</a:t>
            </a:r>
            <a:endParaRPr lang="pl-PL" dirty="0"/>
          </a:p>
        </p:txBody>
      </p:sp>
      <p:sp>
        <p:nvSpPr>
          <p:cNvPr id="9" name="Prostokąt 8"/>
          <p:cNvSpPr/>
          <p:nvPr/>
        </p:nvSpPr>
        <p:spPr>
          <a:xfrm>
            <a:off x="3974036" y="3250955"/>
            <a:ext cx="3927932" cy="2685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b="1" dirty="0"/>
              <a:t>Organizacje pozarządowe</a:t>
            </a:r>
          </a:p>
          <a:p>
            <a:pPr>
              <a:lnSpc>
                <a:spcPct val="110000"/>
              </a:lnSpc>
            </a:pPr>
            <a:r>
              <a:rPr lang="pl-PL" sz="1600" dirty="0"/>
              <a:t>Jaka to aktywność?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pl-PL" sz="1600" dirty="0"/>
              <a:t>często zaangażowanie na część etatu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/>
              <a:buChar char="•"/>
            </a:pPr>
            <a:r>
              <a:rPr lang="pl-PL" sz="1600" dirty="0"/>
              <a:t>możliwość udziału w ciekawych </a:t>
            </a:r>
            <a:r>
              <a:rPr lang="pl-PL" sz="1600" dirty="0" smtClean="0"/>
              <a:t>projektach</a:t>
            </a:r>
            <a:endParaRPr lang="sk-SK" sz="1600" dirty="0"/>
          </a:p>
          <a:p>
            <a:pPr>
              <a:lnSpc>
                <a:spcPct val="110000"/>
              </a:lnSpc>
            </a:pPr>
            <a:r>
              <a:rPr lang="sk-SK" sz="1600" dirty="0"/>
              <a:t>Czego wymaga?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sk-SK" sz="1600" dirty="0"/>
              <a:t>doświadczenia i wiedzy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sk-SK" sz="1600" dirty="0"/>
              <a:t>zapału</a:t>
            </a:r>
          </a:p>
          <a:p>
            <a:pPr marL="285750" indent="-285750">
              <a:lnSpc>
                <a:spcPct val="110000"/>
              </a:lnSpc>
              <a:buFont typeface="Arial"/>
              <a:buChar char="•"/>
            </a:pPr>
            <a:r>
              <a:rPr lang="sk-SK" sz="1600" dirty="0"/>
              <a:t>akceptowania misji organizacji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19566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84715"/>
            <a:ext cx="8229600" cy="1143000"/>
          </a:xfrm>
        </p:spPr>
        <p:txBody>
          <a:bodyPr/>
          <a:lstStyle/>
          <a:p>
            <a:r>
              <a:rPr lang="pl-PL" dirty="0" smtClean="0">
                <a:solidFill>
                  <a:srgbClr val="09213B"/>
                </a:solidFill>
              </a:rPr>
              <a:t>Zrozumiały język</a:t>
            </a:r>
            <a:endParaRPr lang="pl-PL" dirty="0">
              <a:solidFill>
                <a:srgbClr val="09213B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77095777"/>
              </p:ext>
            </p:extLst>
          </p:nvPr>
        </p:nvGraphicFramePr>
        <p:xfrm>
          <a:off x="562565" y="1329461"/>
          <a:ext cx="8147974" cy="5353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3707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034316" y="543566"/>
            <a:ext cx="7007142" cy="26194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buNone/>
            </a:pPr>
            <a:r>
              <a:rPr lang="pl-PL" sz="2000" dirty="0" smtClean="0"/>
              <a:t>W celu </a:t>
            </a:r>
            <a:r>
              <a:rPr lang="pl-PL" sz="2000" dirty="0" smtClean="0">
                <a:solidFill>
                  <a:srgbClr val="FF0000"/>
                </a:solidFill>
              </a:rPr>
              <a:t>kwalifikacji</a:t>
            </a:r>
            <a:r>
              <a:rPr lang="pl-PL" sz="2000" dirty="0" smtClean="0"/>
              <a:t> do </a:t>
            </a:r>
            <a:r>
              <a:rPr lang="pl-PL" sz="2000" dirty="0" smtClean="0">
                <a:solidFill>
                  <a:srgbClr val="FF0000"/>
                </a:solidFill>
              </a:rPr>
              <a:t>uczestnictwa</a:t>
            </a:r>
            <a:r>
              <a:rPr lang="pl-PL" sz="2000" dirty="0" smtClean="0"/>
              <a:t> w doradztwie grupowym </a:t>
            </a:r>
            <a:r>
              <a:rPr lang="pl-PL" sz="2000" dirty="0" smtClean="0">
                <a:solidFill>
                  <a:srgbClr val="FF0000"/>
                </a:solidFill>
              </a:rPr>
              <a:t>obligatoryjne</a:t>
            </a:r>
            <a:r>
              <a:rPr lang="pl-PL" sz="2000" dirty="0" smtClean="0"/>
              <a:t> jest przesłanie przez </a:t>
            </a:r>
            <a:r>
              <a:rPr lang="pl-PL" sz="2000" dirty="0" smtClean="0">
                <a:solidFill>
                  <a:srgbClr val="FF0000"/>
                </a:solidFill>
              </a:rPr>
              <a:t>potencjalnego uczestnika </a:t>
            </a:r>
            <a:r>
              <a:rPr lang="pl-PL" sz="2000" dirty="0" smtClean="0"/>
              <a:t>formularza zgłoszeniowego</a:t>
            </a:r>
            <a:r>
              <a:rPr lang="pl-PL" sz="2000" dirty="0" smtClean="0">
                <a:solidFill>
                  <a:srgbClr val="FF0000"/>
                </a:solidFill>
              </a:rPr>
              <a:t> </a:t>
            </a:r>
            <a:r>
              <a:rPr lang="pl-PL" sz="2000" dirty="0" smtClean="0"/>
              <a:t>w terminie </a:t>
            </a:r>
            <a:r>
              <a:rPr lang="pl-PL" sz="2000" dirty="0" smtClean="0">
                <a:solidFill>
                  <a:srgbClr val="FF0000"/>
                </a:solidFill>
              </a:rPr>
              <a:t>7 dni od ogłoszenia terminu doradztwa</a:t>
            </a:r>
            <a:r>
              <a:rPr lang="pl-PL" sz="2000" dirty="0" smtClean="0"/>
              <a:t>.</a:t>
            </a:r>
          </a:p>
          <a:p>
            <a:pPr marL="114300" indent="0" algn="just">
              <a:buNone/>
            </a:pPr>
            <a:endParaRPr lang="pl-PL" sz="2000" dirty="0" smtClean="0"/>
          </a:p>
          <a:p>
            <a:pPr marL="114300" indent="0" algn="just">
              <a:buNone/>
            </a:pPr>
            <a:r>
              <a:rPr lang="pl-PL" sz="2000" dirty="0" smtClean="0"/>
              <a:t>Jeżeli </a:t>
            </a:r>
            <a:r>
              <a:rPr lang="pl-PL" sz="2000" dirty="0" smtClean="0">
                <a:solidFill>
                  <a:srgbClr val="008000"/>
                </a:solidFill>
              </a:rPr>
              <a:t>chcą Państwo wziąć udział </a:t>
            </a:r>
            <a:r>
              <a:rPr lang="pl-PL" sz="2000" dirty="0" smtClean="0"/>
              <a:t>w spotkaniu grupowym z doradcą, </a:t>
            </a:r>
            <a:r>
              <a:rPr lang="pl-PL" sz="2000" dirty="0" smtClean="0">
                <a:solidFill>
                  <a:srgbClr val="008000"/>
                </a:solidFill>
              </a:rPr>
              <a:t>proszę dostarczyć </a:t>
            </a:r>
            <a:r>
              <a:rPr lang="pl-PL" sz="2000" dirty="0" smtClean="0"/>
              <a:t>wypełniony formularz zgłoszeniowy </a:t>
            </a:r>
            <a:r>
              <a:rPr lang="pl-PL" sz="2000" dirty="0" smtClean="0">
                <a:solidFill>
                  <a:srgbClr val="008000"/>
                </a:solidFill>
              </a:rPr>
              <a:t>do XX.XX.XXXX r</a:t>
            </a:r>
            <a:r>
              <a:rPr lang="pl-PL" sz="2000" dirty="0" smtClean="0"/>
              <a:t>.</a:t>
            </a:r>
            <a:endParaRPr lang="pl-PL" sz="2000" dirty="0"/>
          </a:p>
        </p:txBody>
      </p:sp>
      <p:sp>
        <p:nvSpPr>
          <p:cNvPr id="6" name="Prostokąt 5"/>
          <p:cNvSpPr/>
          <p:nvPr/>
        </p:nvSpPr>
        <p:spPr>
          <a:xfrm>
            <a:off x="661588" y="743457"/>
            <a:ext cx="380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✗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554007" y="2381877"/>
            <a:ext cx="53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Zapf Dingbats"/>
                <a:ea typeface="Zapf Dingbats"/>
                <a:cs typeface="Zapf Dingbats"/>
              </a:rPr>
              <a:t>✓</a:t>
            </a:r>
            <a:endParaRPr lang="pl-PL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562049" y="3760421"/>
            <a:ext cx="449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✗</a:t>
            </a:r>
            <a:endParaRPr lang="pl-PL" sz="3600" b="1" dirty="0">
              <a:solidFill>
                <a:srgbClr val="FF0000"/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554007" y="5217522"/>
            <a:ext cx="53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Zapf Dingbats"/>
                <a:ea typeface="Zapf Dingbats"/>
                <a:cs typeface="Zapf Dingbats"/>
              </a:rPr>
              <a:t>✓</a:t>
            </a:r>
            <a:endParaRPr lang="pl-PL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Symbol zastępczy zawartości 2"/>
          <p:cNvSpPr txBox="1">
            <a:spLocks/>
          </p:cNvSpPr>
          <p:nvPr/>
        </p:nvSpPr>
        <p:spPr>
          <a:xfrm>
            <a:off x="1034316" y="3760421"/>
            <a:ext cx="7007142" cy="26194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buNone/>
            </a:pPr>
            <a:endParaRPr lang="pl-PL" sz="2000" dirty="0"/>
          </a:p>
        </p:txBody>
      </p:sp>
      <p:sp>
        <p:nvSpPr>
          <p:cNvPr id="2" name="PoleTekstowe 1"/>
          <p:cNvSpPr txBox="1"/>
          <p:nvPr/>
        </p:nvSpPr>
        <p:spPr>
          <a:xfrm>
            <a:off x="1869662" y="406835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13" name="Symbol zastępczy zawartości 2"/>
          <p:cNvSpPr txBox="1">
            <a:spLocks/>
          </p:cNvSpPr>
          <p:nvPr/>
        </p:nvSpPr>
        <p:spPr>
          <a:xfrm>
            <a:off x="1042357" y="3762650"/>
            <a:ext cx="7007142" cy="26194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buNone/>
            </a:pPr>
            <a:r>
              <a:rPr lang="pl-PL" sz="2000" dirty="0" smtClean="0">
                <a:solidFill>
                  <a:srgbClr val="FF0000"/>
                </a:solidFill>
              </a:rPr>
              <a:t>Pragniemy przypomnieć</a:t>
            </a:r>
            <a:r>
              <a:rPr lang="pl-PL" sz="2000" dirty="0" smtClean="0"/>
              <a:t>, </a:t>
            </a:r>
            <a:r>
              <a:rPr lang="pl-PL" sz="2000" dirty="0" smtClean="0">
                <a:solidFill>
                  <a:srgbClr val="FF0000"/>
                </a:solidFill>
              </a:rPr>
              <a:t>iż</a:t>
            </a:r>
            <a:r>
              <a:rPr lang="pl-PL" sz="2000" dirty="0" smtClean="0"/>
              <a:t> </a:t>
            </a:r>
            <a:r>
              <a:rPr lang="pl-PL" sz="2000" dirty="0" smtClean="0">
                <a:solidFill>
                  <a:srgbClr val="FF0000"/>
                </a:solidFill>
              </a:rPr>
              <a:t>ostateczny termin dostarczenia wymaganych </a:t>
            </a:r>
            <a:r>
              <a:rPr lang="pl-PL" sz="2000" dirty="0" smtClean="0"/>
              <a:t>dokumentów</a:t>
            </a:r>
            <a:r>
              <a:rPr lang="pl-PL" sz="2000" dirty="0" smtClean="0">
                <a:solidFill>
                  <a:srgbClr val="FF0000"/>
                </a:solidFill>
              </a:rPr>
              <a:t> celem udziału </a:t>
            </a:r>
            <a:r>
              <a:rPr lang="pl-PL" sz="2000" dirty="0" smtClean="0"/>
              <a:t>w</a:t>
            </a:r>
            <a:r>
              <a:rPr lang="pl-PL" sz="2000" dirty="0" smtClean="0">
                <a:solidFill>
                  <a:srgbClr val="FF0000"/>
                </a:solidFill>
              </a:rPr>
              <a:t> </a:t>
            </a:r>
            <a:r>
              <a:rPr lang="pl-PL" sz="2000" dirty="0" smtClean="0"/>
              <a:t>szkoleniu </a:t>
            </a:r>
            <a:r>
              <a:rPr lang="pl-PL" sz="2000" dirty="0" smtClean="0">
                <a:solidFill>
                  <a:srgbClr val="FF0000"/>
                </a:solidFill>
              </a:rPr>
              <a:t>mija z dniem </a:t>
            </a:r>
            <a:r>
              <a:rPr lang="pl-PL" sz="2000" dirty="0" smtClean="0"/>
              <a:t>23.03.2017 r.</a:t>
            </a:r>
          </a:p>
          <a:p>
            <a:pPr marL="114300" indent="0" algn="just">
              <a:buNone/>
            </a:pPr>
            <a:endParaRPr lang="pl-PL" sz="2000" dirty="0"/>
          </a:p>
          <a:p>
            <a:pPr marL="114300" indent="0" algn="just">
              <a:buNone/>
            </a:pPr>
            <a:r>
              <a:rPr lang="pl-PL" sz="2000" dirty="0" smtClean="0">
                <a:solidFill>
                  <a:srgbClr val="008000"/>
                </a:solidFill>
              </a:rPr>
              <a:t>Przypominamy, że ci z Państwa, którzy chcą wziąć udział </a:t>
            </a:r>
            <a:r>
              <a:rPr lang="pl-PL" sz="2000" dirty="0" smtClean="0">
                <a:solidFill>
                  <a:srgbClr val="000000"/>
                </a:solidFill>
              </a:rPr>
              <a:t>w szkoleniu</a:t>
            </a:r>
            <a:r>
              <a:rPr lang="pl-PL" sz="2000" dirty="0" smtClean="0">
                <a:solidFill>
                  <a:srgbClr val="008000"/>
                </a:solidFill>
              </a:rPr>
              <a:t>, muszą przesłać potrzebne</a:t>
            </a:r>
            <a:r>
              <a:rPr lang="pl-PL" sz="2000" dirty="0" smtClean="0"/>
              <a:t> dokumenty </a:t>
            </a:r>
            <a:r>
              <a:rPr lang="pl-PL" sz="2000" dirty="0" smtClean="0">
                <a:solidFill>
                  <a:srgbClr val="008000"/>
                </a:solidFill>
              </a:rPr>
              <a:t>do najbliższego piątku </a:t>
            </a:r>
            <a:r>
              <a:rPr lang="pl-PL" sz="2000" dirty="0" smtClean="0"/>
              <a:t>(23. marca).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34422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yleganie">
  <a:themeElements>
    <a:clrScheme name="Bryza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Przylegani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zylegani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Przyleganie.thmx</Template>
  <TotalTime>6753</TotalTime>
  <Words>537</Words>
  <Application>Microsoft Office PowerPoint</Application>
  <PresentationFormat>Pokaz na ekranie (4:3)</PresentationFormat>
  <Paragraphs>150</Paragraphs>
  <Slides>17</Slides>
  <Notes>14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18" baseType="lpstr">
      <vt:lpstr>Przyleganie</vt:lpstr>
      <vt:lpstr>Skuteczna komunikacja między doradcą a osobą dojrzałą</vt:lpstr>
      <vt:lpstr>komunikaty pisane</vt:lpstr>
      <vt:lpstr>Nadawanie komunikatu</vt:lpstr>
      <vt:lpstr>Empatia w tekście</vt:lpstr>
      <vt:lpstr>Prezentacja programu PowerPoint</vt:lpstr>
      <vt:lpstr>Przejrzysta kompozycja</vt:lpstr>
      <vt:lpstr>Prezentacja programu PowerPoint</vt:lpstr>
      <vt:lpstr>Zrozumiały język</vt:lpstr>
      <vt:lpstr>Prezentacja programu PowerPoint</vt:lpstr>
      <vt:lpstr>Prezentacja programu PowerPoint</vt:lpstr>
      <vt:lpstr>Prezentacja programu PowerPoint</vt:lpstr>
      <vt:lpstr>Poprawność</vt:lpstr>
      <vt:lpstr>Oczywisty cel</vt:lpstr>
      <vt:lpstr>komunikaty mówione</vt:lpstr>
      <vt:lpstr>Prezentacja programu PowerPoint</vt:lpstr>
      <vt:lpstr>Komunikacja bezpośrednia</vt:lpstr>
      <vt:lpstr>Przydatne strony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Nadawanie komunikatu</dc:title>
  <dc:creator>Anna</dc:creator>
  <cp:lastModifiedBy>MD1</cp:lastModifiedBy>
  <cp:revision>57</cp:revision>
  <cp:lastPrinted>2017-03-06T05:50:31Z</cp:lastPrinted>
  <dcterms:created xsi:type="dcterms:W3CDTF">2017-03-02T22:14:27Z</dcterms:created>
  <dcterms:modified xsi:type="dcterms:W3CDTF">2019-01-23T12:12:11Z</dcterms:modified>
</cp:coreProperties>
</file>