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9"/>
  </p:notesMasterIdLst>
  <p:sldIdLst>
    <p:sldId id="258" r:id="rId2"/>
    <p:sldId id="260" r:id="rId3"/>
    <p:sldId id="261" r:id="rId4"/>
    <p:sldId id="262" r:id="rId5"/>
    <p:sldId id="263" r:id="rId6"/>
    <p:sldId id="264" r:id="rId7"/>
    <p:sldId id="266" r:id="rId8"/>
  </p:sldIdLst>
  <p:sldSz cx="9144000" cy="6858000" type="screen4x3"/>
  <p:notesSz cx="6858000" cy="9144000"/>
  <p:defaultTextStyle>
    <a:defPPr>
      <a:defRPr lang="pl-P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78" d="100"/>
          <a:sy n="78" d="100"/>
        </p:scale>
        <p:origin x="-1146" y="234"/>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ymbol zastępczy nagłówka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pl-PL"/>
          </a:p>
        </p:txBody>
      </p:sp>
      <p:sp>
        <p:nvSpPr>
          <p:cNvPr id="3" name="Symbol zastępczy daty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AF60F6A-AD44-4C9B-A33F-62904E0204B1}" type="datetimeFigureOut">
              <a:rPr lang="pl-PL" smtClean="0"/>
              <a:t>2019-01-23</a:t>
            </a:fld>
            <a:endParaRPr lang="pl-PL"/>
          </a:p>
        </p:txBody>
      </p:sp>
      <p:sp>
        <p:nvSpPr>
          <p:cNvPr id="4" name="Symbol zastępczy obrazu slajdu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pl-PL"/>
          </a:p>
        </p:txBody>
      </p:sp>
      <p:sp>
        <p:nvSpPr>
          <p:cNvPr id="5" name="Symbol zastępczy notatek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6" name="Symbol zastępczy stopki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pl-PL"/>
          </a:p>
        </p:txBody>
      </p:sp>
      <p:sp>
        <p:nvSpPr>
          <p:cNvPr id="7" name="Symbol zastępczy numeru slajdu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1A98957-A13C-4F5C-97BF-FBBE6973E5C9}" type="slidenum">
              <a:rPr lang="pl-PL" smtClean="0"/>
              <a:t>‹#›</a:t>
            </a:fld>
            <a:endParaRPr lang="pl-PL"/>
          </a:p>
        </p:txBody>
      </p:sp>
    </p:spTree>
    <p:extLst>
      <p:ext uri="{BB962C8B-B14F-4D97-AF65-F5344CB8AC3E}">
        <p14:creationId xmlns:p14="http://schemas.microsoft.com/office/powerpoint/2010/main" val="117192601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EF5BCB0B-C07F-4F06-9F44-228FB24E449D}" type="slidenum">
              <a:rPr lang="en-US" altLang="pl-PL">
                <a:solidFill>
                  <a:prstClr val="black"/>
                </a:solidFill>
              </a:rPr>
              <a:pPr/>
              <a:t>1</a:t>
            </a:fld>
            <a:endParaRPr lang="en-US" altLang="pl-PL">
              <a:solidFill>
                <a:prstClr val="black"/>
              </a:solidFill>
            </a:endParaRPr>
          </a:p>
        </p:txBody>
      </p:sp>
      <p:sp>
        <p:nvSpPr>
          <p:cNvPr id="6147" name="Rectangle 2"/>
          <p:cNvSpPr>
            <a:spLocks noGrp="1" noRot="1" noChangeAspect="1" noChangeArrowheads="1" noTextEdit="1"/>
          </p:cNvSpPr>
          <p:nvPr>
            <p:ph type="sldImg"/>
          </p:nvPr>
        </p:nvSpPr>
        <p:spPr>
          <a:ln/>
        </p:spPr>
      </p:sp>
      <p:sp>
        <p:nvSpPr>
          <p:cNvPr id="614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pl-PL" altLang="pl-PL" smtClean="0">
              <a:latin typeface="Arial"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Slajd tytułowy">
    <p:spTree>
      <p:nvGrpSpPr>
        <p:cNvPr id="1" name=""/>
        <p:cNvGrpSpPr/>
        <p:nvPr/>
      </p:nvGrpSpPr>
      <p:grpSpPr>
        <a:xfrm>
          <a:off x="0" y="0"/>
          <a:ext cx="0" cy="0"/>
          <a:chOff x="0" y="0"/>
          <a:chExt cx="0" cy="0"/>
        </a:xfrm>
      </p:grpSpPr>
      <p:grpSp>
        <p:nvGrpSpPr>
          <p:cNvPr id="4" name="Group 2"/>
          <p:cNvGrpSpPr>
            <a:grpSpLocks/>
          </p:cNvGrpSpPr>
          <p:nvPr/>
        </p:nvGrpSpPr>
        <p:grpSpPr bwMode="auto">
          <a:xfrm>
            <a:off x="0" y="927100"/>
            <a:ext cx="8991600" cy="4495800"/>
            <a:chOff x="0" y="584"/>
            <a:chExt cx="5664" cy="2832"/>
          </a:xfrm>
        </p:grpSpPr>
        <p:sp>
          <p:nvSpPr>
            <p:cNvPr id="5" name="AutoShape 3"/>
            <p:cNvSpPr>
              <a:spLocks noChangeArrowheads="1"/>
            </p:cNvSpPr>
            <p:nvPr userDrawn="1"/>
          </p:nvSpPr>
          <p:spPr bwMode="auto">
            <a:xfrm>
              <a:off x="432" y="1304"/>
              <a:ext cx="4656" cy="2112"/>
            </a:xfrm>
            <a:prstGeom prst="roundRect">
              <a:avLst>
                <a:gd name="adj" fmla="val 16667"/>
              </a:avLst>
            </a:prstGeom>
            <a:noFill/>
            <a:ln w="50800">
              <a:solidFill>
                <a:schemeClr val="bg2"/>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fontAlgn="base">
                <a:spcBef>
                  <a:spcPct val="0"/>
                </a:spcBef>
                <a:spcAft>
                  <a:spcPct val="0"/>
                </a:spcAft>
              </a:pPr>
              <a:endParaRPr lang="pl-PL" altLang="pl-PL" sz="2400">
                <a:solidFill>
                  <a:srgbClr val="000000"/>
                </a:solidFill>
                <a:latin typeface="Times New Roman" pitchFamily="18" charset="0"/>
              </a:endParaRPr>
            </a:p>
          </p:txBody>
        </p:sp>
        <p:sp>
          <p:nvSpPr>
            <p:cNvPr id="6" name="Rectangle 4"/>
            <p:cNvSpPr>
              <a:spLocks noChangeArrowheads="1"/>
            </p:cNvSpPr>
            <p:nvPr userDrawn="1"/>
          </p:nvSpPr>
          <p:spPr bwMode="blackWhite">
            <a:xfrm>
              <a:off x="144" y="584"/>
              <a:ext cx="4512" cy="624"/>
            </a:xfrm>
            <a:prstGeom prst="rect">
              <a:avLst/>
            </a:prstGeom>
            <a:solidFill>
              <a:schemeClr val="bg1"/>
            </a:solidFill>
            <a:ln w="57150">
              <a:solidFill>
                <a:schemeClr val="bg2"/>
              </a:solidFill>
              <a:miter lim="800000"/>
              <a:headEnd/>
              <a:tailEnd/>
            </a:ln>
          </p:spPr>
          <p:txBody>
            <a:bodyPr wrap="none" anchor="ct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fontAlgn="base">
                <a:spcBef>
                  <a:spcPct val="0"/>
                </a:spcBef>
                <a:spcAft>
                  <a:spcPct val="0"/>
                </a:spcAft>
              </a:pPr>
              <a:endParaRPr lang="pl-PL" altLang="pl-PL" sz="2400">
                <a:solidFill>
                  <a:srgbClr val="000000"/>
                </a:solidFill>
                <a:latin typeface="Times New Roman" pitchFamily="18" charset="0"/>
              </a:endParaRPr>
            </a:p>
          </p:txBody>
        </p:sp>
        <p:sp>
          <p:nvSpPr>
            <p:cNvPr id="7" name="AutoShape 5"/>
            <p:cNvSpPr>
              <a:spLocks noChangeArrowheads="1"/>
            </p:cNvSpPr>
            <p:nvPr userDrawn="1"/>
          </p:nvSpPr>
          <p:spPr bwMode="blackWhite">
            <a:xfrm>
              <a:off x="0" y="872"/>
              <a:ext cx="5664" cy="1152"/>
            </a:xfrm>
            <a:custGeom>
              <a:avLst/>
              <a:gdLst>
                <a:gd name="T0" fmla="*/ 0 w 4917"/>
                <a:gd name="T1" fmla="*/ 0 h 1000"/>
                <a:gd name="T2" fmla="*/ 4416 w 4917"/>
                <a:gd name="T3" fmla="*/ 0 h 1000"/>
                <a:gd name="T4" fmla="*/ 4917 w 4917"/>
                <a:gd name="T5" fmla="*/ 500 h 1000"/>
                <a:gd name="T6" fmla="*/ 4417 w 4917"/>
                <a:gd name="T7" fmla="*/ 1000 h 1000"/>
                <a:gd name="T8" fmla="*/ 0 w 4917"/>
                <a:gd name="T9" fmla="*/ 1000 h 1000"/>
                <a:gd name="T10" fmla="*/ 0 60000 65536"/>
                <a:gd name="T11" fmla="*/ 0 60000 65536"/>
                <a:gd name="T12" fmla="*/ 0 60000 65536"/>
                <a:gd name="T13" fmla="*/ 0 60000 65536"/>
                <a:gd name="T14" fmla="*/ 0 60000 65536"/>
                <a:gd name="T15" fmla="*/ 0 w 4917"/>
                <a:gd name="T16" fmla="*/ 0 h 1000"/>
                <a:gd name="T17" fmla="*/ 2459 w 4917"/>
                <a:gd name="T18" fmla="*/ 1000 h 1000"/>
              </a:gdLst>
              <a:ahLst/>
              <a:cxnLst>
                <a:cxn ang="T10">
                  <a:pos x="T0" y="T1"/>
                </a:cxn>
                <a:cxn ang="T11">
                  <a:pos x="T2" y="T3"/>
                </a:cxn>
                <a:cxn ang="T12">
                  <a:pos x="T4" y="T5"/>
                </a:cxn>
                <a:cxn ang="T13">
                  <a:pos x="T6" y="T7"/>
                </a:cxn>
                <a:cxn ang="T14">
                  <a:pos x="T8" y="T9"/>
                </a:cxn>
              </a:cxnLst>
              <a:rect l="T15" t="T16" r="T17" b="T18"/>
              <a:pathLst>
                <a:path w="4917" h="1000">
                  <a:moveTo>
                    <a:pt x="0" y="0"/>
                  </a:moveTo>
                  <a:lnTo>
                    <a:pt x="4416" y="0"/>
                  </a:lnTo>
                  <a:cubicBezTo>
                    <a:pt x="4693" y="0"/>
                    <a:pt x="4917" y="223"/>
                    <a:pt x="4917" y="500"/>
                  </a:cubicBezTo>
                  <a:cubicBezTo>
                    <a:pt x="4917" y="776"/>
                    <a:pt x="4693" y="999"/>
                    <a:pt x="4417" y="1000"/>
                  </a:cubicBezTo>
                  <a:lnTo>
                    <a:pt x="0" y="1000"/>
                  </a:lnTo>
                  <a:lnTo>
                    <a:pt x="0" y="0"/>
                  </a:lnTo>
                  <a:close/>
                </a:path>
              </a:pathLst>
            </a:cu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0" fontAlgn="base" hangingPunct="0">
                <a:spcBef>
                  <a:spcPct val="0"/>
                </a:spcBef>
                <a:spcAft>
                  <a:spcPct val="0"/>
                </a:spcAft>
              </a:pPr>
              <a:endParaRPr lang="pl-PL">
                <a:solidFill>
                  <a:srgbClr val="000000"/>
                </a:solidFill>
              </a:endParaRPr>
            </a:p>
          </p:txBody>
        </p:sp>
        <p:sp>
          <p:nvSpPr>
            <p:cNvPr id="8" name="Line 6"/>
            <p:cNvSpPr>
              <a:spLocks noChangeShapeType="1"/>
            </p:cNvSpPr>
            <p:nvPr userDrawn="1"/>
          </p:nvSpPr>
          <p:spPr bwMode="auto">
            <a:xfrm>
              <a:off x="0" y="1928"/>
              <a:ext cx="5232" cy="0"/>
            </a:xfrm>
            <a:prstGeom prst="line">
              <a:avLst/>
            </a:prstGeom>
            <a:noFill/>
            <a:ln w="50800">
              <a:solidFill>
                <a:schemeClr val="bg1"/>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pl-PL">
                <a:solidFill>
                  <a:srgbClr val="000000"/>
                </a:solidFill>
              </a:endParaRPr>
            </a:p>
          </p:txBody>
        </p:sp>
      </p:grpSp>
      <p:sp>
        <p:nvSpPr>
          <p:cNvPr id="25607" name="Rectangle 7"/>
          <p:cNvSpPr>
            <a:spLocks noGrp="1" noChangeArrowheads="1"/>
          </p:cNvSpPr>
          <p:nvPr>
            <p:ph type="ctrTitle"/>
          </p:nvPr>
        </p:nvSpPr>
        <p:spPr>
          <a:xfrm>
            <a:off x="228600" y="1427163"/>
            <a:ext cx="8077200" cy="1609725"/>
          </a:xfrm>
        </p:spPr>
        <p:txBody>
          <a:bodyPr/>
          <a:lstStyle>
            <a:lvl1pPr>
              <a:defRPr sz="4600"/>
            </a:lvl1pPr>
          </a:lstStyle>
          <a:p>
            <a:r>
              <a:rPr lang="en-US"/>
              <a:t>Click to edit Master title style</a:t>
            </a:r>
          </a:p>
        </p:txBody>
      </p:sp>
      <p:sp>
        <p:nvSpPr>
          <p:cNvPr id="25608" name="Rectangle 8"/>
          <p:cNvSpPr>
            <a:spLocks noGrp="1" noChangeArrowheads="1"/>
          </p:cNvSpPr>
          <p:nvPr>
            <p:ph type="subTitle" idx="1"/>
          </p:nvPr>
        </p:nvSpPr>
        <p:spPr>
          <a:xfrm>
            <a:off x="1066800" y="3441700"/>
            <a:ext cx="6629400" cy="1676400"/>
          </a:xfrm>
        </p:spPr>
        <p:txBody>
          <a:bodyPr/>
          <a:lstStyle>
            <a:lvl1pPr marL="0" indent="0">
              <a:buFont typeface="Wingdings" pitchFamily="2" charset="2"/>
              <a:buNone/>
              <a:defRPr/>
            </a:lvl1pPr>
          </a:lstStyle>
          <a:p>
            <a:r>
              <a:rPr lang="en-US"/>
              <a:t>Click to edit Master subtitle style</a:t>
            </a:r>
          </a:p>
        </p:txBody>
      </p:sp>
      <p:sp>
        <p:nvSpPr>
          <p:cNvPr id="9" name="Rectangle 9"/>
          <p:cNvSpPr>
            <a:spLocks noGrp="1" noChangeArrowheads="1"/>
          </p:cNvSpPr>
          <p:nvPr>
            <p:ph type="dt" sz="half" idx="10"/>
          </p:nvPr>
        </p:nvSpPr>
        <p:spPr>
          <a:xfrm>
            <a:off x="457200" y="6248400"/>
            <a:ext cx="2133600" cy="471488"/>
          </a:xfrm>
        </p:spPr>
        <p:txBody>
          <a:bodyPr/>
          <a:lstStyle>
            <a:lvl1pPr>
              <a:defRPr/>
            </a:lvl1pPr>
          </a:lstStyle>
          <a:p>
            <a:pPr>
              <a:defRPr/>
            </a:pPr>
            <a:endParaRPr lang="en-US">
              <a:solidFill>
                <a:srgbClr val="000000"/>
              </a:solidFill>
            </a:endParaRPr>
          </a:p>
        </p:txBody>
      </p:sp>
      <p:sp>
        <p:nvSpPr>
          <p:cNvPr id="10" name="Rectangle 10"/>
          <p:cNvSpPr>
            <a:spLocks noGrp="1" noChangeArrowheads="1"/>
          </p:cNvSpPr>
          <p:nvPr>
            <p:ph type="ftr" sz="quarter" idx="11"/>
          </p:nvPr>
        </p:nvSpPr>
        <p:spPr>
          <a:xfrm>
            <a:off x="3124200" y="6253163"/>
            <a:ext cx="2895600" cy="457200"/>
          </a:xfrm>
        </p:spPr>
        <p:txBody>
          <a:bodyPr/>
          <a:lstStyle>
            <a:lvl1pPr>
              <a:defRPr/>
            </a:lvl1pPr>
          </a:lstStyle>
          <a:p>
            <a:pPr>
              <a:defRPr/>
            </a:pPr>
            <a:endParaRPr lang="en-US">
              <a:solidFill>
                <a:srgbClr val="000000"/>
              </a:solidFill>
            </a:endParaRPr>
          </a:p>
        </p:txBody>
      </p:sp>
      <p:sp>
        <p:nvSpPr>
          <p:cNvPr id="11" name="Rectangle 11"/>
          <p:cNvSpPr>
            <a:spLocks noGrp="1" noChangeArrowheads="1"/>
          </p:cNvSpPr>
          <p:nvPr>
            <p:ph type="sldNum" sz="quarter" idx="12"/>
          </p:nvPr>
        </p:nvSpPr>
        <p:spPr>
          <a:xfrm>
            <a:off x="6553200" y="6248400"/>
            <a:ext cx="2133600" cy="471488"/>
          </a:xfrm>
        </p:spPr>
        <p:txBody>
          <a:bodyPr/>
          <a:lstStyle>
            <a:lvl1pPr>
              <a:defRPr/>
            </a:lvl1pPr>
          </a:lstStyle>
          <a:p>
            <a:pPr>
              <a:defRPr/>
            </a:pPr>
            <a:fld id="{E8C0A2C6-59D1-476A-AED5-76618843DFBA}"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97511534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ytuł i tekst pionowy">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smtClean="0"/>
              <a:t>Kliknij, aby edytować styl</a:t>
            </a:r>
            <a:endParaRPr lang="pl-PL"/>
          </a:p>
        </p:txBody>
      </p:sp>
      <p:sp>
        <p:nvSpPr>
          <p:cNvPr id="3" name="Symbol zastępczy tytułu pionowego 2"/>
          <p:cNvSpPr>
            <a:spLocks noGrp="1"/>
          </p:cNvSpPr>
          <p:nvPr>
            <p:ph type="body" orient="vert" idx="1"/>
          </p:nvPr>
        </p:nvSpPr>
        <p:spPr/>
        <p:txBody>
          <a:bodyPr vert="eaVert"/>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4" name="Rectangle 8"/>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9"/>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10"/>
          <p:cNvSpPr>
            <a:spLocks noGrp="1" noChangeArrowheads="1"/>
          </p:cNvSpPr>
          <p:nvPr>
            <p:ph type="sldNum" sz="quarter" idx="12"/>
          </p:nvPr>
        </p:nvSpPr>
        <p:spPr>
          <a:ln/>
        </p:spPr>
        <p:txBody>
          <a:bodyPr/>
          <a:lstStyle>
            <a:lvl1pPr>
              <a:defRPr/>
            </a:lvl1pPr>
          </a:lstStyle>
          <a:p>
            <a:pPr>
              <a:defRPr/>
            </a:pPr>
            <a:fld id="{EC376102-5D59-49E5-A026-FF61EA28FDCC}"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3478327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ytuł pionowy i tekst">
    <p:spTree>
      <p:nvGrpSpPr>
        <p:cNvPr id="1" name=""/>
        <p:cNvGrpSpPr/>
        <p:nvPr/>
      </p:nvGrpSpPr>
      <p:grpSpPr>
        <a:xfrm>
          <a:off x="0" y="0"/>
          <a:ext cx="0" cy="0"/>
          <a:chOff x="0" y="0"/>
          <a:chExt cx="0" cy="0"/>
        </a:xfrm>
      </p:grpSpPr>
      <p:sp>
        <p:nvSpPr>
          <p:cNvPr id="2" name="Tytuł pionowy 1"/>
          <p:cNvSpPr>
            <a:spLocks noGrp="1"/>
          </p:cNvSpPr>
          <p:nvPr>
            <p:ph type="title" orient="vert"/>
          </p:nvPr>
        </p:nvSpPr>
        <p:spPr>
          <a:xfrm>
            <a:off x="6450013" y="228600"/>
            <a:ext cx="2084387" cy="5791200"/>
          </a:xfrm>
        </p:spPr>
        <p:txBody>
          <a:bodyPr vert="eaVert"/>
          <a:lstStyle/>
          <a:p>
            <a:r>
              <a:rPr lang="pl-PL" smtClean="0"/>
              <a:t>Kliknij, aby edytować styl</a:t>
            </a:r>
            <a:endParaRPr lang="pl-PL"/>
          </a:p>
        </p:txBody>
      </p:sp>
      <p:sp>
        <p:nvSpPr>
          <p:cNvPr id="3" name="Symbol zastępczy tytułu pionowego 2"/>
          <p:cNvSpPr>
            <a:spLocks noGrp="1"/>
          </p:cNvSpPr>
          <p:nvPr>
            <p:ph type="body" orient="vert" idx="1"/>
          </p:nvPr>
        </p:nvSpPr>
        <p:spPr>
          <a:xfrm>
            <a:off x="195263" y="228600"/>
            <a:ext cx="6102350" cy="5791200"/>
          </a:xfrm>
        </p:spPr>
        <p:txBody>
          <a:bodyPr vert="eaVert"/>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4" name="Rectangle 8"/>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9"/>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10"/>
          <p:cNvSpPr>
            <a:spLocks noGrp="1" noChangeArrowheads="1"/>
          </p:cNvSpPr>
          <p:nvPr>
            <p:ph type="sldNum" sz="quarter" idx="12"/>
          </p:nvPr>
        </p:nvSpPr>
        <p:spPr>
          <a:ln/>
        </p:spPr>
        <p:txBody>
          <a:bodyPr/>
          <a:lstStyle>
            <a:lvl1pPr>
              <a:defRPr/>
            </a:lvl1pPr>
          </a:lstStyle>
          <a:p>
            <a:pPr>
              <a:defRPr/>
            </a:pPr>
            <a:fld id="{B82E89DF-594A-4F95-AAA7-99B715FAFBD8}"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82340669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Tytuł i tabela">
    <p:spTree>
      <p:nvGrpSpPr>
        <p:cNvPr id="1" name=""/>
        <p:cNvGrpSpPr/>
        <p:nvPr/>
      </p:nvGrpSpPr>
      <p:grpSpPr>
        <a:xfrm>
          <a:off x="0" y="0"/>
          <a:ext cx="0" cy="0"/>
          <a:chOff x="0" y="0"/>
          <a:chExt cx="0" cy="0"/>
        </a:xfrm>
      </p:grpSpPr>
      <p:sp>
        <p:nvSpPr>
          <p:cNvPr id="2" name="Tytuł 1"/>
          <p:cNvSpPr>
            <a:spLocks noGrp="1"/>
          </p:cNvSpPr>
          <p:nvPr>
            <p:ph type="title"/>
          </p:nvPr>
        </p:nvSpPr>
        <p:spPr>
          <a:xfrm>
            <a:off x="195263" y="228600"/>
            <a:ext cx="8015287" cy="914400"/>
          </a:xfrm>
        </p:spPr>
        <p:txBody>
          <a:bodyPr/>
          <a:lstStyle/>
          <a:p>
            <a:r>
              <a:rPr lang="pl-PL" smtClean="0"/>
              <a:t>Kliknij, aby edytować styl</a:t>
            </a:r>
            <a:endParaRPr lang="pl-PL"/>
          </a:p>
        </p:txBody>
      </p:sp>
      <p:sp>
        <p:nvSpPr>
          <p:cNvPr id="3" name="Symbol zastępczy tabeli 2"/>
          <p:cNvSpPr>
            <a:spLocks noGrp="1"/>
          </p:cNvSpPr>
          <p:nvPr>
            <p:ph type="tbl" idx="1"/>
          </p:nvPr>
        </p:nvSpPr>
        <p:spPr>
          <a:xfrm>
            <a:off x="609600" y="1600200"/>
            <a:ext cx="7924800" cy="4419600"/>
          </a:xfrm>
        </p:spPr>
        <p:txBody>
          <a:bodyPr/>
          <a:lstStyle/>
          <a:p>
            <a:pPr lvl="0"/>
            <a:endParaRPr lang="pl-PL" noProof="0" smtClean="0"/>
          </a:p>
        </p:txBody>
      </p:sp>
      <p:sp>
        <p:nvSpPr>
          <p:cNvPr id="4" name="Rectangle 8"/>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9"/>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10"/>
          <p:cNvSpPr>
            <a:spLocks noGrp="1" noChangeArrowheads="1"/>
          </p:cNvSpPr>
          <p:nvPr>
            <p:ph type="sldNum" sz="quarter" idx="12"/>
          </p:nvPr>
        </p:nvSpPr>
        <p:spPr>
          <a:ln/>
        </p:spPr>
        <p:txBody>
          <a:bodyPr/>
          <a:lstStyle>
            <a:lvl1pPr>
              <a:defRPr/>
            </a:lvl1pPr>
          </a:lstStyle>
          <a:p>
            <a:pPr>
              <a:defRPr/>
            </a:pPr>
            <a:fld id="{EED27B80-3D22-4CA3-B61F-08F50D8F8AF8}"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4757806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ytuł i zawartość">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smtClean="0"/>
              <a:t>Kliknij, aby edytować styl</a:t>
            </a:r>
            <a:endParaRPr lang="pl-PL"/>
          </a:p>
        </p:txBody>
      </p:sp>
      <p:sp>
        <p:nvSpPr>
          <p:cNvPr id="3" name="Symbol zastępczy zawartości 2"/>
          <p:cNvSpPr>
            <a:spLocks noGrp="1"/>
          </p:cNvSpPr>
          <p:nvPr>
            <p:ph idx="1"/>
          </p:nvPr>
        </p:nvSpPr>
        <p:spPr/>
        <p:txBody>
          <a:body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4" name="Rectangle 8"/>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9"/>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10"/>
          <p:cNvSpPr>
            <a:spLocks noGrp="1" noChangeArrowheads="1"/>
          </p:cNvSpPr>
          <p:nvPr>
            <p:ph type="sldNum" sz="quarter" idx="12"/>
          </p:nvPr>
        </p:nvSpPr>
        <p:spPr>
          <a:ln/>
        </p:spPr>
        <p:txBody>
          <a:bodyPr/>
          <a:lstStyle>
            <a:lvl1pPr>
              <a:defRPr/>
            </a:lvl1pPr>
          </a:lstStyle>
          <a:p>
            <a:pPr>
              <a:defRPr/>
            </a:pPr>
            <a:fld id="{80D87C69-B8AA-4E62-8284-261D6CF4E350}"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7963012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Nagłówek sekcji">
    <p:spTree>
      <p:nvGrpSpPr>
        <p:cNvPr id="1" name=""/>
        <p:cNvGrpSpPr/>
        <p:nvPr/>
      </p:nvGrpSpPr>
      <p:grpSpPr>
        <a:xfrm>
          <a:off x="0" y="0"/>
          <a:ext cx="0" cy="0"/>
          <a:chOff x="0" y="0"/>
          <a:chExt cx="0" cy="0"/>
        </a:xfrm>
      </p:grpSpPr>
      <p:sp>
        <p:nvSpPr>
          <p:cNvPr id="2" name="Tytuł 1"/>
          <p:cNvSpPr>
            <a:spLocks noGrp="1"/>
          </p:cNvSpPr>
          <p:nvPr>
            <p:ph type="title"/>
          </p:nvPr>
        </p:nvSpPr>
        <p:spPr>
          <a:xfrm>
            <a:off x="722313" y="4406900"/>
            <a:ext cx="7772400" cy="1362075"/>
          </a:xfrm>
        </p:spPr>
        <p:txBody>
          <a:bodyPr anchor="t"/>
          <a:lstStyle>
            <a:lvl1pPr algn="l">
              <a:defRPr sz="4000" b="1" cap="all"/>
            </a:lvl1pPr>
          </a:lstStyle>
          <a:p>
            <a:r>
              <a:rPr lang="pl-PL" smtClean="0"/>
              <a:t>Kliknij, aby edytować styl</a:t>
            </a:r>
            <a:endParaRPr lang="pl-PL"/>
          </a:p>
        </p:txBody>
      </p:sp>
      <p:sp>
        <p:nvSpPr>
          <p:cNvPr id="3" name="Symbol zastępczy tekstu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pl-PL" smtClean="0"/>
              <a:t>Kliknij, aby edytować style wzorca tekstu</a:t>
            </a:r>
          </a:p>
        </p:txBody>
      </p:sp>
      <p:sp>
        <p:nvSpPr>
          <p:cNvPr id="4" name="Rectangle 8"/>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9"/>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10"/>
          <p:cNvSpPr>
            <a:spLocks noGrp="1" noChangeArrowheads="1"/>
          </p:cNvSpPr>
          <p:nvPr>
            <p:ph type="sldNum" sz="quarter" idx="12"/>
          </p:nvPr>
        </p:nvSpPr>
        <p:spPr>
          <a:ln/>
        </p:spPr>
        <p:txBody>
          <a:bodyPr/>
          <a:lstStyle>
            <a:lvl1pPr>
              <a:defRPr/>
            </a:lvl1pPr>
          </a:lstStyle>
          <a:p>
            <a:pPr>
              <a:defRPr/>
            </a:pPr>
            <a:fld id="{130782BE-727D-40DF-800A-8A29B991CBD7}"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62604653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wa elementy zawartości">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smtClean="0"/>
              <a:t>Kliknij, aby edytować styl</a:t>
            </a:r>
            <a:endParaRPr lang="pl-PL"/>
          </a:p>
        </p:txBody>
      </p:sp>
      <p:sp>
        <p:nvSpPr>
          <p:cNvPr id="3" name="Symbol zastępczy zawartości 2"/>
          <p:cNvSpPr>
            <a:spLocks noGrp="1"/>
          </p:cNvSpPr>
          <p:nvPr>
            <p:ph sz="half" idx="1"/>
          </p:nvPr>
        </p:nvSpPr>
        <p:spPr>
          <a:xfrm>
            <a:off x="609600" y="1600200"/>
            <a:ext cx="3886200" cy="4419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4" name="Symbol zastępczy zawartości 3"/>
          <p:cNvSpPr>
            <a:spLocks noGrp="1"/>
          </p:cNvSpPr>
          <p:nvPr>
            <p:ph sz="half" idx="2"/>
          </p:nvPr>
        </p:nvSpPr>
        <p:spPr>
          <a:xfrm>
            <a:off x="4648200" y="1600200"/>
            <a:ext cx="3886200" cy="4419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5" name="Rectangle 8"/>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9"/>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10"/>
          <p:cNvSpPr>
            <a:spLocks noGrp="1" noChangeArrowheads="1"/>
          </p:cNvSpPr>
          <p:nvPr>
            <p:ph type="sldNum" sz="quarter" idx="12"/>
          </p:nvPr>
        </p:nvSpPr>
        <p:spPr>
          <a:ln/>
        </p:spPr>
        <p:txBody>
          <a:bodyPr/>
          <a:lstStyle>
            <a:lvl1pPr>
              <a:defRPr/>
            </a:lvl1pPr>
          </a:lstStyle>
          <a:p>
            <a:pPr>
              <a:defRPr/>
            </a:pPr>
            <a:fld id="{9924FEB3-3780-4179-90E2-B11B726EB526}"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92610064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Porównanie">
    <p:spTree>
      <p:nvGrpSpPr>
        <p:cNvPr id="1" name=""/>
        <p:cNvGrpSpPr/>
        <p:nvPr/>
      </p:nvGrpSpPr>
      <p:grpSpPr>
        <a:xfrm>
          <a:off x="0" y="0"/>
          <a:ext cx="0" cy="0"/>
          <a:chOff x="0" y="0"/>
          <a:chExt cx="0" cy="0"/>
        </a:xfrm>
      </p:grpSpPr>
      <p:sp>
        <p:nvSpPr>
          <p:cNvPr id="2" name="Tytuł 1"/>
          <p:cNvSpPr>
            <a:spLocks noGrp="1"/>
          </p:cNvSpPr>
          <p:nvPr>
            <p:ph type="title"/>
          </p:nvPr>
        </p:nvSpPr>
        <p:spPr>
          <a:xfrm>
            <a:off x="457200" y="274638"/>
            <a:ext cx="8229600" cy="1143000"/>
          </a:xfrm>
        </p:spPr>
        <p:txBody>
          <a:bodyPr/>
          <a:lstStyle>
            <a:lvl1pPr>
              <a:defRPr/>
            </a:lvl1pPr>
          </a:lstStyle>
          <a:p>
            <a:r>
              <a:rPr lang="pl-PL" smtClean="0"/>
              <a:t>Kliknij, aby edytować styl</a:t>
            </a:r>
            <a:endParaRPr lang="pl-PL"/>
          </a:p>
        </p:txBody>
      </p:sp>
      <p:sp>
        <p:nvSpPr>
          <p:cNvPr id="3" name="Symbol zastępczy tekstu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smtClean="0"/>
              <a:t>Kliknij, aby edytować style wzorca tekstu</a:t>
            </a:r>
          </a:p>
        </p:txBody>
      </p:sp>
      <p:sp>
        <p:nvSpPr>
          <p:cNvPr id="4" name="Symbol zastępczy zawartości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5" name="Symbol zastępczy tekstu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smtClean="0"/>
              <a:t>Kliknij, aby edytować style wzorca tekstu</a:t>
            </a:r>
          </a:p>
        </p:txBody>
      </p:sp>
      <p:sp>
        <p:nvSpPr>
          <p:cNvPr id="6" name="Symbol zastępczy zawartości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7" name="Rectangle 8"/>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8" name="Rectangle 9"/>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9" name="Rectangle 10"/>
          <p:cNvSpPr>
            <a:spLocks noGrp="1" noChangeArrowheads="1"/>
          </p:cNvSpPr>
          <p:nvPr>
            <p:ph type="sldNum" sz="quarter" idx="12"/>
          </p:nvPr>
        </p:nvSpPr>
        <p:spPr>
          <a:ln/>
        </p:spPr>
        <p:txBody>
          <a:bodyPr/>
          <a:lstStyle>
            <a:lvl1pPr>
              <a:defRPr/>
            </a:lvl1pPr>
          </a:lstStyle>
          <a:p>
            <a:pPr>
              <a:defRPr/>
            </a:pPr>
            <a:fld id="{5DE9E7EC-E761-4DA7-8A9D-D9967790EDEB}"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24896585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ylko tytuł">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smtClean="0"/>
              <a:t>Kliknij, aby edytować styl</a:t>
            </a:r>
            <a:endParaRPr lang="pl-PL"/>
          </a:p>
        </p:txBody>
      </p:sp>
      <p:sp>
        <p:nvSpPr>
          <p:cNvPr id="3" name="Rectangle 8"/>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4" name="Rectangle 9"/>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5" name="Rectangle 10"/>
          <p:cNvSpPr>
            <a:spLocks noGrp="1" noChangeArrowheads="1"/>
          </p:cNvSpPr>
          <p:nvPr>
            <p:ph type="sldNum" sz="quarter" idx="12"/>
          </p:nvPr>
        </p:nvSpPr>
        <p:spPr>
          <a:ln/>
        </p:spPr>
        <p:txBody>
          <a:bodyPr/>
          <a:lstStyle>
            <a:lvl1pPr>
              <a:defRPr/>
            </a:lvl1pPr>
          </a:lstStyle>
          <a:p>
            <a:pPr>
              <a:defRPr/>
            </a:pPr>
            <a:fld id="{C71E5BA0-2735-4ABA-848B-7885DA94FCE8}"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70210783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Pusty">
    <p:spTree>
      <p:nvGrpSpPr>
        <p:cNvPr id="1" name=""/>
        <p:cNvGrpSpPr/>
        <p:nvPr/>
      </p:nvGrpSpPr>
      <p:grpSpPr>
        <a:xfrm>
          <a:off x="0" y="0"/>
          <a:ext cx="0" cy="0"/>
          <a:chOff x="0" y="0"/>
          <a:chExt cx="0" cy="0"/>
        </a:xfrm>
      </p:grpSpPr>
      <p:sp>
        <p:nvSpPr>
          <p:cNvPr id="2" name="Rectangle 8"/>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3" name="Rectangle 9"/>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4" name="Rectangle 10"/>
          <p:cNvSpPr>
            <a:spLocks noGrp="1" noChangeArrowheads="1"/>
          </p:cNvSpPr>
          <p:nvPr>
            <p:ph type="sldNum" sz="quarter" idx="12"/>
          </p:nvPr>
        </p:nvSpPr>
        <p:spPr>
          <a:ln/>
        </p:spPr>
        <p:txBody>
          <a:bodyPr/>
          <a:lstStyle>
            <a:lvl1pPr>
              <a:defRPr/>
            </a:lvl1pPr>
          </a:lstStyle>
          <a:p>
            <a:pPr>
              <a:defRPr/>
            </a:pPr>
            <a:fld id="{93B362D1-62C8-493E-960C-5BCFC0AB7FCE}"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80792942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Zawartość z podpisem">
    <p:spTree>
      <p:nvGrpSpPr>
        <p:cNvPr id="1" name=""/>
        <p:cNvGrpSpPr/>
        <p:nvPr/>
      </p:nvGrpSpPr>
      <p:grpSpPr>
        <a:xfrm>
          <a:off x="0" y="0"/>
          <a:ext cx="0" cy="0"/>
          <a:chOff x="0" y="0"/>
          <a:chExt cx="0" cy="0"/>
        </a:xfrm>
      </p:grpSpPr>
      <p:sp>
        <p:nvSpPr>
          <p:cNvPr id="2" name="Tytuł 1"/>
          <p:cNvSpPr>
            <a:spLocks noGrp="1"/>
          </p:cNvSpPr>
          <p:nvPr>
            <p:ph type="title"/>
          </p:nvPr>
        </p:nvSpPr>
        <p:spPr>
          <a:xfrm>
            <a:off x="457200" y="273050"/>
            <a:ext cx="3008313" cy="1162050"/>
          </a:xfrm>
        </p:spPr>
        <p:txBody>
          <a:bodyPr anchor="b"/>
          <a:lstStyle>
            <a:lvl1pPr algn="l">
              <a:defRPr sz="2000" b="1"/>
            </a:lvl1pPr>
          </a:lstStyle>
          <a:p>
            <a:r>
              <a:rPr lang="pl-PL" smtClean="0"/>
              <a:t>Kliknij, aby edytować styl</a:t>
            </a:r>
            <a:endParaRPr lang="pl-PL"/>
          </a:p>
        </p:txBody>
      </p:sp>
      <p:sp>
        <p:nvSpPr>
          <p:cNvPr id="3" name="Symbol zastępczy zawartości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4" name="Symbol zastępczy tekstu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l-PL" smtClean="0"/>
              <a:t>Kliknij, aby edytować style wzorca tekstu</a:t>
            </a:r>
          </a:p>
        </p:txBody>
      </p:sp>
      <p:sp>
        <p:nvSpPr>
          <p:cNvPr id="5" name="Rectangle 8"/>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9"/>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10"/>
          <p:cNvSpPr>
            <a:spLocks noGrp="1" noChangeArrowheads="1"/>
          </p:cNvSpPr>
          <p:nvPr>
            <p:ph type="sldNum" sz="quarter" idx="12"/>
          </p:nvPr>
        </p:nvSpPr>
        <p:spPr>
          <a:ln/>
        </p:spPr>
        <p:txBody>
          <a:bodyPr/>
          <a:lstStyle>
            <a:lvl1pPr>
              <a:defRPr/>
            </a:lvl1pPr>
          </a:lstStyle>
          <a:p>
            <a:pPr>
              <a:defRPr/>
            </a:pPr>
            <a:fld id="{BB0E8B24-FAE2-4B20-B571-D116ECCE1B90}"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17921133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Obraz z podpisem">
    <p:spTree>
      <p:nvGrpSpPr>
        <p:cNvPr id="1" name=""/>
        <p:cNvGrpSpPr/>
        <p:nvPr/>
      </p:nvGrpSpPr>
      <p:grpSpPr>
        <a:xfrm>
          <a:off x="0" y="0"/>
          <a:ext cx="0" cy="0"/>
          <a:chOff x="0" y="0"/>
          <a:chExt cx="0" cy="0"/>
        </a:xfrm>
      </p:grpSpPr>
      <p:sp>
        <p:nvSpPr>
          <p:cNvPr id="2" name="Tytuł 1"/>
          <p:cNvSpPr>
            <a:spLocks noGrp="1"/>
          </p:cNvSpPr>
          <p:nvPr>
            <p:ph type="title"/>
          </p:nvPr>
        </p:nvSpPr>
        <p:spPr>
          <a:xfrm>
            <a:off x="1792288" y="4800600"/>
            <a:ext cx="5486400" cy="566738"/>
          </a:xfrm>
        </p:spPr>
        <p:txBody>
          <a:bodyPr anchor="b"/>
          <a:lstStyle>
            <a:lvl1pPr algn="l">
              <a:defRPr sz="2000" b="1"/>
            </a:lvl1pPr>
          </a:lstStyle>
          <a:p>
            <a:r>
              <a:rPr lang="pl-PL" smtClean="0"/>
              <a:t>Kliknij, aby edytować styl</a:t>
            </a:r>
            <a:endParaRPr lang="pl-PL"/>
          </a:p>
        </p:txBody>
      </p:sp>
      <p:sp>
        <p:nvSpPr>
          <p:cNvPr id="3" name="Symbol zastępczy obrazu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pl-PL" noProof="0" smtClean="0"/>
          </a:p>
        </p:txBody>
      </p:sp>
      <p:sp>
        <p:nvSpPr>
          <p:cNvPr id="4" name="Symbol zastępczy tekstu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l-PL" smtClean="0"/>
              <a:t>Kliknij, aby edytować style wzorca tekstu</a:t>
            </a:r>
          </a:p>
        </p:txBody>
      </p:sp>
      <p:sp>
        <p:nvSpPr>
          <p:cNvPr id="5" name="Rectangle 8"/>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9"/>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10"/>
          <p:cNvSpPr>
            <a:spLocks noGrp="1" noChangeArrowheads="1"/>
          </p:cNvSpPr>
          <p:nvPr>
            <p:ph type="sldNum" sz="quarter" idx="12"/>
          </p:nvPr>
        </p:nvSpPr>
        <p:spPr>
          <a:ln/>
        </p:spPr>
        <p:txBody>
          <a:bodyPr/>
          <a:lstStyle>
            <a:lvl1pPr>
              <a:defRPr/>
            </a:lvl1pPr>
          </a:lstStyle>
          <a:p>
            <a:pPr>
              <a:defRPr/>
            </a:pPr>
            <a:fld id="{F60B9CBF-D57E-4B4A-8CE5-79962CFC0FCD}"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05423661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026" name="Group 2"/>
          <p:cNvGrpSpPr>
            <a:grpSpLocks/>
          </p:cNvGrpSpPr>
          <p:nvPr/>
        </p:nvGrpSpPr>
        <p:grpSpPr bwMode="auto">
          <a:xfrm>
            <a:off x="0" y="152400"/>
            <a:ext cx="8686800" cy="6096000"/>
            <a:chOff x="0" y="96"/>
            <a:chExt cx="5472" cy="3840"/>
          </a:xfrm>
        </p:grpSpPr>
        <p:sp>
          <p:nvSpPr>
            <p:cNvPr id="1032" name="AutoShape 3"/>
            <p:cNvSpPr>
              <a:spLocks noChangeArrowheads="1"/>
            </p:cNvSpPr>
            <p:nvPr/>
          </p:nvSpPr>
          <p:spPr bwMode="auto">
            <a:xfrm>
              <a:off x="240" y="336"/>
              <a:ext cx="5232" cy="3600"/>
            </a:xfrm>
            <a:prstGeom prst="roundRect">
              <a:avLst>
                <a:gd name="adj" fmla="val 13727"/>
              </a:avLst>
            </a:prstGeom>
            <a:noFill/>
            <a:ln w="50800">
              <a:solidFill>
                <a:schemeClr val="bg2"/>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fontAlgn="base">
                <a:spcBef>
                  <a:spcPct val="0"/>
                </a:spcBef>
                <a:spcAft>
                  <a:spcPct val="0"/>
                </a:spcAft>
              </a:pPr>
              <a:endParaRPr lang="pl-PL" altLang="pl-PL" sz="2400">
                <a:solidFill>
                  <a:srgbClr val="000000"/>
                </a:solidFill>
                <a:latin typeface="Times New Roman" pitchFamily="18" charset="0"/>
              </a:endParaRPr>
            </a:p>
          </p:txBody>
        </p:sp>
        <p:sp>
          <p:nvSpPr>
            <p:cNvPr id="1033" name="AutoShape 4"/>
            <p:cNvSpPr>
              <a:spLocks noChangeArrowheads="1"/>
            </p:cNvSpPr>
            <p:nvPr/>
          </p:nvSpPr>
          <p:spPr bwMode="blackWhite">
            <a:xfrm>
              <a:off x="0" y="96"/>
              <a:ext cx="5376" cy="768"/>
            </a:xfrm>
            <a:custGeom>
              <a:avLst/>
              <a:gdLst>
                <a:gd name="T0" fmla="*/ 0 w 7000"/>
                <a:gd name="T1" fmla="*/ 0 h 1000"/>
                <a:gd name="T2" fmla="*/ 6499 w 7000"/>
                <a:gd name="T3" fmla="*/ 0 h 1000"/>
                <a:gd name="T4" fmla="*/ 7000 w 7000"/>
                <a:gd name="T5" fmla="*/ 500 h 1000"/>
                <a:gd name="T6" fmla="*/ 6500 w 7000"/>
                <a:gd name="T7" fmla="*/ 1000 h 1000"/>
                <a:gd name="T8" fmla="*/ 0 w 7000"/>
                <a:gd name="T9" fmla="*/ 1000 h 1000"/>
                <a:gd name="T10" fmla="*/ 0 60000 65536"/>
                <a:gd name="T11" fmla="*/ 0 60000 65536"/>
                <a:gd name="T12" fmla="*/ 0 60000 65536"/>
                <a:gd name="T13" fmla="*/ 0 60000 65536"/>
                <a:gd name="T14" fmla="*/ 0 60000 65536"/>
                <a:gd name="T15" fmla="*/ 0 w 7000"/>
                <a:gd name="T16" fmla="*/ 0 h 1000"/>
                <a:gd name="T17" fmla="*/ 3500 w 7000"/>
                <a:gd name="T18" fmla="*/ 1000 h 1000"/>
              </a:gdLst>
              <a:ahLst/>
              <a:cxnLst>
                <a:cxn ang="T10">
                  <a:pos x="T0" y="T1"/>
                </a:cxn>
                <a:cxn ang="T11">
                  <a:pos x="T2" y="T3"/>
                </a:cxn>
                <a:cxn ang="T12">
                  <a:pos x="T4" y="T5"/>
                </a:cxn>
                <a:cxn ang="T13">
                  <a:pos x="T6" y="T7"/>
                </a:cxn>
                <a:cxn ang="T14">
                  <a:pos x="T8" y="T9"/>
                </a:cxn>
              </a:cxnLst>
              <a:rect l="T15" t="T16" r="T17" b="T18"/>
              <a:pathLst>
                <a:path w="7000" h="1000">
                  <a:moveTo>
                    <a:pt x="0" y="0"/>
                  </a:moveTo>
                  <a:lnTo>
                    <a:pt x="6499" y="0"/>
                  </a:lnTo>
                  <a:cubicBezTo>
                    <a:pt x="6776" y="0"/>
                    <a:pt x="7000" y="223"/>
                    <a:pt x="7000" y="500"/>
                  </a:cubicBezTo>
                  <a:cubicBezTo>
                    <a:pt x="7000" y="776"/>
                    <a:pt x="6776" y="999"/>
                    <a:pt x="6500" y="1000"/>
                  </a:cubicBezTo>
                  <a:lnTo>
                    <a:pt x="0" y="1000"/>
                  </a:lnTo>
                  <a:lnTo>
                    <a:pt x="0" y="0"/>
                  </a:lnTo>
                  <a:close/>
                </a:path>
              </a:pathLst>
            </a:cu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0" fontAlgn="base" hangingPunct="0">
                <a:spcBef>
                  <a:spcPct val="0"/>
                </a:spcBef>
                <a:spcAft>
                  <a:spcPct val="0"/>
                </a:spcAft>
              </a:pPr>
              <a:endParaRPr lang="pl-PL">
                <a:solidFill>
                  <a:srgbClr val="000000"/>
                </a:solidFill>
              </a:endParaRPr>
            </a:p>
          </p:txBody>
        </p:sp>
        <p:sp>
          <p:nvSpPr>
            <p:cNvPr id="1034" name="Line 5"/>
            <p:cNvSpPr>
              <a:spLocks noChangeShapeType="1"/>
            </p:cNvSpPr>
            <p:nvPr/>
          </p:nvSpPr>
          <p:spPr bwMode="auto">
            <a:xfrm>
              <a:off x="0" y="768"/>
              <a:ext cx="5088" cy="0"/>
            </a:xfrm>
            <a:prstGeom prst="line">
              <a:avLst/>
            </a:prstGeom>
            <a:noFill/>
            <a:ln w="38100">
              <a:solidFill>
                <a:schemeClr val="bg1"/>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pl-PL">
                <a:solidFill>
                  <a:srgbClr val="000000"/>
                </a:solidFill>
              </a:endParaRPr>
            </a:p>
          </p:txBody>
        </p:sp>
      </p:grpSp>
      <p:sp>
        <p:nvSpPr>
          <p:cNvPr id="1027" name="Rectangle 6"/>
          <p:cNvSpPr>
            <a:spLocks noGrp="1" noChangeArrowheads="1"/>
          </p:cNvSpPr>
          <p:nvPr>
            <p:ph type="title"/>
          </p:nvPr>
        </p:nvSpPr>
        <p:spPr bwMode="auto">
          <a:xfrm>
            <a:off x="195263" y="228600"/>
            <a:ext cx="8015287"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pl-PL" smtClean="0"/>
              <a:t>Click to edit Master title style</a:t>
            </a:r>
          </a:p>
        </p:txBody>
      </p:sp>
      <p:sp>
        <p:nvSpPr>
          <p:cNvPr id="1028" name="Rectangle 7"/>
          <p:cNvSpPr>
            <a:spLocks noGrp="1" noChangeArrowheads="1"/>
          </p:cNvSpPr>
          <p:nvPr>
            <p:ph type="body" idx="1"/>
          </p:nvPr>
        </p:nvSpPr>
        <p:spPr bwMode="auto">
          <a:xfrm>
            <a:off x="609600" y="1600200"/>
            <a:ext cx="7924800" cy="441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pl-PL" smtClean="0"/>
              <a:t>Click to edit Master text styles</a:t>
            </a:r>
          </a:p>
          <a:p>
            <a:pPr lvl="1"/>
            <a:r>
              <a:rPr lang="en-US" altLang="pl-PL" smtClean="0"/>
              <a:t>Second level</a:t>
            </a:r>
          </a:p>
          <a:p>
            <a:pPr lvl="2"/>
            <a:r>
              <a:rPr lang="en-US" altLang="pl-PL" smtClean="0"/>
              <a:t>Third level</a:t>
            </a:r>
          </a:p>
          <a:p>
            <a:pPr lvl="3"/>
            <a:r>
              <a:rPr lang="en-US" altLang="pl-PL" smtClean="0"/>
              <a:t>Fourth level</a:t>
            </a:r>
          </a:p>
          <a:p>
            <a:pPr lvl="4"/>
            <a:r>
              <a:rPr lang="en-US" altLang="pl-PL" smtClean="0"/>
              <a:t>Fifth level</a:t>
            </a:r>
          </a:p>
        </p:txBody>
      </p:sp>
      <p:sp>
        <p:nvSpPr>
          <p:cNvPr id="24584" name="Rectangle 8"/>
          <p:cNvSpPr>
            <a:spLocks noGrp="1" noChangeArrowheads="1"/>
          </p:cNvSpPr>
          <p:nvPr>
            <p:ph type="dt" sz="half" idx="2"/>
          </p:nvPr>
        </p:nvSpPr>
        <p:spPr bwMode="auto">
          <a:xfrm>
            <a:off x="457200" y="6248400"/>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Arial" pitchFamily="34" charset="0"/>
              </a:defRPr>
            </a:lvl1pPr>
          </a:lstStyle>
          <a:p>
            <a:pPr fontAlgn="base">
              <a:spcBef>
                <a:spcPct val="0"/>
              </a:spcBef>
              <a:spcAft>
                <a:spcPct val="0"/>
              </a:spcAft>
              <a:defRPr/>
            </a:pPr>
            <a:endParaRPr lang="en-US">
              <a:solidFill>
                <a:srgbClr val="000000"/>
              </a:solidFill>
            </a:endParaRPr>
          </a:p>
        </p:txBody>
      </p:sp>
      <p:sp>
        <p:nvSpPr>
          <p:cNvPr id="24585" name="Rectangle 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eaLnBrk="1" hangingPunct="1">
              <a:defRPr sz="1200">
                <a:latin typeface="Arial" pitchFamily="34" charset="0"/>
              </a:defRPr>
            </a:lvl1pPr>
          </a:lstStyle>
          <a:p>
            <a:pPr fontAlgn="base">
              <a:spcBef>
                <a:spcPct val="0"/>
              </a:spcBef>
              <a:spcAft>
                <a:spcPct val="0"/>
              </a:spcAft>
              <a:defRPr/>
            </a:pPr>
            <a:endParaRPr lang="en-US">
              <a:solidFill>
                <a:srgbClr val="000000"/>
              </a:solidFill>
            </a:endParaRPr>
          </a:p>
        </p:txBody>
      </p:sp>
      <p:sp>
        <p:nvSpPr>
          <p:cNvPr id="24586" name="Rectangle 10"/>
          <p:cNvSpPr>
            <a:spLocks noGrp="1" noChangeArrowheads="1"/>
          </p:cNvSpPr>
          <p:nvPr>
            <p:ph type="sldNum" sz="quarter" idx="4"/>
          </p:nvPr>
        </p:nvSpPr>
        <p:spPr bwMode="auto">
          <a:xfrm>
            <a:off x="6553200" y="6248400"/>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atin typeface="Arial Black" pitchFamily="34" charset="0"/>
              </a:defRPr>
            </a:lvl1pPr>
          </a:lstStyle>
          <a:p>
            <a:pPr fontAlgn="base">
              <a:spcBef>
                <a:spcPct val="0"/>
              </a:spcBef>
              <a:spcAft>
                <a:spcPct val="0"/>
              </a:spcAft>
              <a:defRPr/>
            </a:pPr>
            <a:fld id="{CBE2B637-B591-4B18-9E7F-C0F6071CEE8F}" type="slidenum">
              <a:rPr lang="en-US">
                <a:solidFill>
                  <a:srgbClr val="000000"/>
                </a:solidFill>
              </a:rPr>
              <a:pPr fontAlgn="base">
                <a:spcBef>
                  <a:spcPct val="0"/>
                </a:spcBef>
                <a:spcAft>
                  <a:spcPct val="0"/>
                </a:spcAft>
                <a:defRPr/>
              </a:pPr>
              <a:t>‹#›</a:t>
            </a:fld>
            <a:endParaRPr lang="en-US">
              <a:solidFill>
                <a:srgbClr val="000000"/>
              </a:solidFill>
            </a:endParaRPr>
          </a:p>
        </p:txBody>
      </p:sp>
    </p:spTree>
    <p:extLst>
      <p:ext uri="{BB962C8B-B14F-4D97-AF65-F5344CB8AC3E}">
        <p14:creationId xmlns:p14="http://schemas.microsoft.com/office/powerpoint/2010/main" val="191332425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iming>
    <p:tnLst>
      <p:par>
        <p:cTn id="1" dur="indefinite" restart="never" nodeType="tmRoot"/>
      </p:par>
    </p:tnLst>
  </p:timing>
  <p:txStyles>
    <p:titleStyle>
      <a:lvl1pPr algn="l" rtl="0" eaLnBrk="0" fontAlgn="base" hangingPunct="0">
        <a:spcBef>
          <a:spcPct val="0"/>
        </a:spcBef>
        <a:spcAft>
          <a:spcPct val="0"/>
        </a:spcAft>
        <a:defRPr sz="4200">
          <a:solidFill>
            <a:schemeClr val="tx2"/>
          </a:solidFill>
          <a:latin typeface="+mj-lt"/>
          <a:ea typeface="+mj-ea"/>
          <a:cs typeface="+mj-cs"/>
        </a:defRPr>
      </a:lvl1pPr>
      <a:lvl2pPr algn="l" rtl="0" eaLnBrk="0" fontAlgn="base" hangingPunct="0">
        <a:spcBef>
          <a:spcPct val="0"/>
        </a:spcBef>
        <a:spcAft>
          <a:spcPct val="0"/>
        </a:spcAft>
        <a:defRPr sz="4200">
          <a:solidFill>
            <a:schemeClr val="tx2"/>
          </a:solidFill>
          <a:latin typeface="Arial" pitchFamily="34" charset="0"/>
        </a:defRPr>
      </a:lvl2pPr>
      <a:lvl3pPr algn="l" rtl="0" eaLnBrk="0" fontAlgn="base" hangingPunct="0">
        <a:spcBef>
          <a:spcPct val="0"/>
        </a:spcBef>
        <a:spcAft>
          <a:spcPct val="0"/>
        </a:spcAft>
        <a:defRPr sz="4200">
          <a:solidFill>
            <a:schemeClr val="tx2"/>
          </a:solidFill>
          <a:latin typeface="Arial" pitchFamily="34" charset="0"/>
        </a:defRPr>
      </a:lvl3pPr>
      <a:lvl4pPr algn="l" rtl="0" eaLnBrk="0" fontAlgn="base" hangingPunct="0">
        <a:spcBef>
          <a:spcPct val="0"/>
        </a:spcBef>
        <a:spcAft>
          <a:spcPct val="0"/>
        </a:spcAft>
        <a:defRPr sz="4200">
          <a:solidFill>
            <a:schemeClr val="tx2"/>
          </a:solidFill>
          <a:latin typeface="Arial" pitchFamily="34" charset="0"/>
        </a:defRPr>
      </a:lvl4pPr>
      <a:lvl5pPr algn="l" rtl="0" eaLnBrk="0" fontAlgn="base" hangingPunct="0">
        <a:spcBef>
          <a:spcPct val="0"/>
        </a:spcBef>
        <a:spcAft>
          <a:spcPct val="0"/>
        </a:spcAft>
        <a:defRPr sz="4200">
          <a:solidFill>
            <a:schemeClr val="tx2"/>
          </a:solidFill>
          <a:latin typeface="Arial" pitchFamily="34" charset="0"/>
        </a:defRPr>
      </a:lvl5pPr>
      <a:lvl6pPr marL="457200" algn="l" rtl="0" fontAlgn="base">
        <a:spcBef>
          <a:spcPct val="0"/>
        </a:spcBef>
        <a:spcAft>
          <a:spcPct val="0"/>
        </a:spcAft>
        <a:defRPr sz="4200">
          <a:solidFill>
            <a:schemeClr val="tx2"/>
          </a:solidFill>
          <a:latin typeface="Arial" pitchFamily="34" charset="0"/>
        </a:defRPr>
      </a:lvl6pPr>
      <a:lvl7pPr marL="914400" algn="l" rtl="0" fontAlgn="base">
        <a:spcBef>
          <a:spcPct val="0"/>
        </a:spcBef>
        <a:spcAft>
          <a:spcPct val="0"/>
        </a:spcAft>
        <a:defRPr sz="4200">
          <a:solidFill>
            <a:schemeClr val="tx2"/>
          </a:solidFill>
          <a:latin typeface="Arial" pitchFamily="34" charset="0"/>
        </a:defRPr>
      </a:lvl7pPr>
      <a:lvl8pPr marL="1371600" algn="l" rtl="0" fontAlgn="base">
        <a:spcBef>
          <a:spcPct val="0"/>
        </a:spcBef>
        <a:spcAft>
          <a:spcPct val="0"/>
        </a:spcAft>
        <a:defRPr sz="4200">
          <a:solidFill>
            <a:schemeClr val="tx2"/>
          </a:solidFill>
          <a:latin typeface="Arial" pitchFamily="34" charset="0"/>
        </a:defRPr>
      </a:lvl8pPr>
      <a:lvl9pPr marL="1828800" algn="l" rtl="0" fontAlgn="base">
        <a:spcBef>
          <a:spcPct val="0"/>
        </a:spcBef>
        <a:spcAft>
          <a:spcPct val="0"/>
        </a:spcAft>
        <a:defRPr sz="4200">
          <a:solidFill>
            <a:schemeClr val="tx2"/>
          </a:solidFill>
          <a:latin typeface="Arial" pitchFamily="34" charset="0"/>
        </a:defRPr>
      </a:lvl9pPr>
    </p:titleStyle>
    <p:bodyStyle>
      <a:lvl1pPr marL="342900" indent="-342900" algn="l" rtl="0" eaLnBrk="0" fontAlgn="base" hangingPunct="0">
        <a:spcBef>
          <a:spcPct val="20000"/>
        </a:spcBef>
        <a:spcAft>
          <a:spcPct val="0"/>
        </a:spcAft>
        <a:buClr>
          <a:schemeClr val="hlink"/>
        </a:buClr>
        <a:buSzPct val="80000"/>
        <a:buFont typeface="Wingdings" pitchFamily="2" charset="2"/>
        <a:buChar char="l"/>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pitchFamily="2" charset="2"/>
        <a:buChar char="l"/>
        <a:defRPr sz="2800">
          <a:solidFill>
            <a:schemeClr val="tx1"/>
          </a:solidFill>
          <a:latin typeface="+mn-lt"/>
        </a:defRPr>
      </a:lvl2pPr>
      <a:lvl3pPr marL="1143000" indent="-228600" algn="l" rtl="0" eaLnBrk="0" fontAlgn="base" hangingPunct="0">
        <a:spcBef>
          <a:spcPct val="20000"/>
        </a:spcBef>
        <a:spcAft>
          <a:spcPct val="0"/>
        </a:spcAft>
        <a:buClr>
          <a:schemeClr val="bg2"/>
        </a:buClr>
        <a:buSzPct val="65000"/>
        <a:buFont typeface="Wingdings" pitchFamily="2" charset="2"/>
        <a:buChar char="l"/>
        <a:defRPr sz="2400">
          <a:solidFill>
            <a:schemeClr val="tx1"/>
          </a:solidFill>
          <a:latin typeface="+mn-lt"/>
        </a:defRPr>
      </a:lvl3pPr>
      <a:lvl4pPr marL="1600200" indent="-228600" algn="l" rtl="0" eaLnBrk="0" fontAlgn="base" hangingPunct="0">
        <a:spcBef>
          <a:spcPct val="20000"/>
        </a:spcBef>
        <a:spcAft>
          <a:spcPct val="0"/>
        </a:spcAft>
        <a:buClr>
          <a:schemeClr val="hlink"/>
        </a:buClr>
        <a:buSzPct val="60000"/>
        <a:buFont typeface="Wingdings" pitchFamily="2" charset="2"/>
        <a:buChar char="l"/>
        <a:defRPr sz="2000">
          <a:solidFill>
            <a:schemeClr val="tx1"/>
          </a:solidFill>
          <a:latin typeface="+mn-lt"/>
        </a:defRPr>
      </a:lvl4pPr>
      <a:lvl5pPr marL="2057400" indent="-228600" algn="l" rtl="0" eaLnBrk="0" fontAlgn="base" hangingPunct="0">
        <a:spcBef>
          <a:spcPct val="20000"/>
        </a:spcBef>
        <a:spcAft>
          <a:spcPct val="0"/>
        </a:spcAft>
        <a:buClr>
          <a:schemeClr val="bg2"/>
        </a:buClr>
        <a:buSzPct val="40000"/>
        <a:buFont typeface="Wingdings" pitchFamily="2" charset="2"/>
        <a:buChar char="l"/>
        <a:defRPr sz="2000">
          <a:solidFill>
            <a:schemeClr val="tx1"/>
          </a:solidFill>
          <a:latin typeface="+mn-lt"/>
        </a:defRPr>
      </a:lvl5pPr>
      <a:lvl6pPr marL="2514600" indent="-228600" algn="l" rtl="0" fontAlgn="base">
        <a:spcBef>
          <a:spcPct val="20000"/>
        </a:spcBef>
        <a:spcAft>
          <a:spcPct val="0"/>
        </a:spcAft>
        <a:buClr>
          <a:schemeClr val="bg2"/>
        </a:buClr>
        <a:buSzPct val="40000"/>
        <a:buFont typeface="Wingdings" pitchFamily="2" charset="2"/>
        <a:buChar char="l"/>
        <a:defRPr sz="2000">
          <a:solidFill>
            <a:schemeClr val="tx1"/>
          </a:solidFill>
          <a:latin typeface="+mn-lt"/>
        </a:defRPr>
      </a:lvl6pPr>
      <a:lvl7pPr marL="2971800" indent="-228600" algn="l" rtl="0" fontAlgn="base">
        <a:spcBef>
          <a:spcPct val="20000"/>
        </a:spcBef>
        <a:spcAft>
          <a:spcPct val="0"/>
        </a:spcAft>
        <a:buClr>
          <a:schemeClr val="bg2"/>
        </a:buClr>
        <a:buSzPct val="40000"/>
        <a:buFont typeface="Wingdings" pitchFamily="2" charset="2"/>
        <a:buChar char="l"/>
        <a:defRPr sz="2000">
          <a:solidFill>
            <a:schemeClr val="tx1"/>
          </a:solidFill>
          <a:latin typeface="+mn-lt"/>
        </a:defRPr>
      </a:lvl7pPr>
      <a:lvl8pPr marL="3429000" indent="-228600" algn="l" rtl="0" fontAlgn="base">
        <a:spcBef>
          <a:spcPct val="20000"/>
        </a:spcBef>
        <a:spcAft>
          <a:spcPct val="0"/>
        </a:spcAft>
        <a:buClr>
          <a:schemeClr val="bg2"/>
        </a:buClr>
        <a:buSzPct val="40000"/>
        <a:buFont typeface="Wingdings" pitchFamily="2" charset="2"/>
        <a:buChar char="l"/>
        <a:defRPr sz="2000">
          <a:solidFill>
            <a:schemeClr val="tx1"/>
          </a:solidFill>
          <a:latin typeface="+mn-lt"/>
        </a:defRPr>
      </a:lvl8pPr>
      <a:lvl9pPr marL="3886200" indent="-228600" algn="l" rtl="0" fontAlgn="base">
        <a:spcBef>
          <a:spcPct val="20000"/>
        </a:spcBef>
        <a:spcAft>
          <a:spcPct val="0"/>
        </a:spcAft>
        <a:buClr>
          <a:schemeClr val="bg2"/>
        </a:buClr>
        <a:buSzPct val="40000"/>
        <a:buFont typeface="Wingdings" pitchFamily="2" charset="2"/>
        <a:buChar char="l"/>
        <a:defRPr sz="2000">
          <a:solidFill>
            <a:schemeClr val="tx1"/>
          </a:solidFill>
          <a:latin typeface="+mn-lt"/>
        </a:defRPr>
      </a:lvl9pPr>
    </p:bodyStyle>
    <p:otherStyle>
      <a:defPPr>
        <a:defRPr lang="pl-P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jpeg"/><Relationship Id="rId4" Type="http://schemas.openxmlformats.org/officeDocument/2006/relationships/image" Target="../media/image2.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ctrTitle"/>
          </p:nvPr>
        </p:nvSpPr>
        <p:spPr/>
        <p:txBody>
          <a:bodyPr/>
          <a:lstStyle/>
          <a:p>
            <a:r>
              <a:rPr lang="pl-PL" sz="3600" dirty="0" smtClean="0"/>
              <a:t>Potrzeby </a:t>
            </a:r>
            <a:r>
              <a:rPr lang="pl-PL" sz="3600" smtClean="0"/>
              <a:t>osób dojrzałych</a:t>
            </a:r>
            <a:endParaRPr lang="pl-PL" sz="3600" dirty="0"/>
          </a:p>
        </p:txBody>
      </p:sp>
      <p:sp>
        <p:nvSpPr>
          <p:cNvPr id="3" name="Podtytuł 2"/>
          <p:cNvSpPr>
            <a:spLocks noGrp="1"/>
          </p:cNvSpPr>
          <p:nvPr>
            <p:ph type="subTitle" idx="1"/>
          </p:nvPr>
        </p:nvSpPr>
        <p:spPr/>
        <p:txBody>
          <a:bodyPr/>
          <a:lstStyle/>
          <a:p>
            <a:r>
              <a:rPr lang="pl-PL" dirty="0" smtClean="0"/>
              <a:t>Szkolenie doradców ds. utrzymania aktywności zawodowej</a:t>
            </a:r>
            <a:endParaRPr lang="pl-PL" dirty="0"/>
          </a:p>
        </p:txBody>
      </p:sp>
      <p:grpSp>
        <p:nvGrpSpPr>
          <p:cNvPr id="7" name="Grupa 6"/>
          <p:cNvGrpSpPr/>
          <p:nvPr/>
        </p:nvGrpSpPr>
        <p:grpSpPr>
          <a:xfrm>
            <a:off x="1691680" y="5517232"/>
            <a:ext cx="5778653" cy="996010"/>
            <a:chOff x="602140" y="2650581"/>
            <a:chExt cx="5778653" cy="996010"/>
          </a:xfrm>
        </p:grpSpPr>
        <p:grpSp>
          <p:nvGrpSpPr>
            <p:cNvPr id="8" name="Grupa 7"/>
            <p:cNvGrpSpPr>
              <a:grpSpLocks noChangeAspect="1"/>
            </p:cNvGrpSpPr>
            <p:nvPr/>
          </p:nvGrpSpPr>
          <p:grpSpPr bwMode="auto">
            <a:xfrm>
              <a:off x="602140" y="2650581"/>
              <a:ext cx="5778653" cy="772024"/>
              <a:chOff x="178553" y="-254054"/>
              <a:chExt cx="5778111" cy="773044"/>
            </a:xfrm>
          </p:grpSpPr>
          <p:pic>
            <p:nvPicPr>
              <p:cNvPr id="10" name="Picture 2" descr="D:\POLPROM\WIOSNA\Papier firmowy\Logotypy projektowe\logo_FE_Wiedza_Edukacja_Rozwoj_rgb-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78553" y="-253356"/>
                <a:ext cx="1636891" cy="7723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3" descr="D:\POLPROM\WIOSNA\Papier firmowy\Logotypy projektowe\EU_EFS_rgb-1.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68028" y="-254054"/>
                <a:ext cx="2388636" cy="7049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4" descr="D:\POLPROM\WIOSNA\Papier firmowy\Logotypy projektowe\WII.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316253" y="-175811"/>
                <a:ext cx="1105319" cy="5484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9" name="Prostokąt 8"/>
            <p:cNvSpPr>
              <a:spLocks noChangeArrowheads="1"/>
            </p:cNvSpPr>
            <p:nvPr/>
          </p:nvSpPr>
          <p:spPr bwMode="auto">
            <a:xfrm>
              <a:off x="710600" y="3416064"/>
              <a:ext cx="5545137" cy="2305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ctr" defTabSz="914400" rtl="0" eaLnBrk="1" fontAlgn="base" latinLnBrk="0" hangingPunct="1">
                <a:lnSpc>
                  <a:spcPct val="100000"/>
                </a:lnSpc>
                <a:spcBef>
                  <a:spcPts val="500"/>
                </a:spcBef>
                <a:spcAft>
                  <a:spcPts val="500"/>
                </a:spcAft>
                <a:buClrTx/>
                <a:buSzTx/>
                <a:buFontTx/>
                <a:buNone/>
                <a:tabLst/>
              </a:pPr>
              <a:r>
                <a:rPr kumimoji="0" lang="pl-PL" altLang="pl-PL" sz="900" b="0" i="0" u="none" strike="noStrike" cap="none" normalizeH="0" baseline="0" dirty="0" smtClean="0">
                  <a:ln>
                    <a:noFill/>
                  </a:ln>
                  <a:solidFill>
                    <a:srgbClr val="000000"/>
                  </a:solidFill>
                  <a:effectLst/>
                  <a:latin typeface="Calibri" pitchFamily="34" charset="0"/>
                  <a:cs typeface="Arial" pitchFamily="34" charset="0"/>
                </a:rPr>
                <a:t>Projekt jest współfinansowany ze środków Unii Europejskiej w ramach Europejskiego Funduszu Społecznego</a:t>
              </a:r>
              <a:endParaRPr kumimoji="0" lang="pl-PL" altLang="pl-PL" sz="1800" b="0" i="0" u="none" strike="noStrike" cap="none" normalizeH="0" baseline="0" dirty="0" smtClean="0">
                <a:ln>
                  <a:noFill/>
                </a:ln>
                <a:solidFill>
                  <a:schemeClr val="tx1"/>
                </a:solidFill>
                <a:effectLst/>
                <a:latin typeface="Arial" pitchFamily="34" charset="0"/>
                <a:cs typeface="Arial" pitchFamily="34" charset="0"/>
              </a:endParaRPr>
            </a:p>
          </p:txBody>
        </p:sp>
      </p:grpSp>
      <p:pic>
        <p:nvPicPr>
          <p:cNvPr id="13" name="Obraz 5"/>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484014" y="208485"/>
            <a:ext cx="1356956" cy="411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7078528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sz="3600" b="1" dirty="0"/>
              <a:t>Barbara – 63 lata</a:t>
            </a:r>
            <a:endParaRPr lang="pl-PL" sz="3600" dirty="0"/>
          </a:p>
        </p:txBody>
      </p:sp>
      <p:sp>
        <p:nvSpPr>
          <p:cNvPr id="3" name="Symbol zastępczy zawartości 2"/>
          <p:cNvSpPr>
            <a:spLocks noGrp="1"/>
          </p:cNvSpPr>
          <p:nvPr>
            <p:ph idx="1"/>
          </p:nvPr>
        </p:nvSpPr>
        <p:spPr/>
        <p:txBody>
          <a:bodyPr/>
          <a:lstStyle/>
          <a:p>
            <a:pPr marL="0" indent="0" algn="just">
              <a:buNone/>
            </a:pPr>
            <a:r>
              <a:rPr lang="pl-PL" sz="2400" dirty="0" smtClean="0"/>
              <a:t>Barbara </a:t>
            </a:r>
            <a:r>
              <a:rPr lang="pl-PL" sz="2400" dirty="0"/>
              <a:t>jest wdową. Ma czwórkę dorosłych już dzieci. Całe życie zajmowała się wychowywaniem dzieci i ma niewielkie doświadczenie zawodowe. Jest bardzo towarzyska i chętnie bierze udział w inicjatywach kierowanych do osób w jej wieku. Lubi aktywność fizyczną. Czasami dorabia sobie zajmując się małymi dziećmi czy sprzątając w prywatnych domach. Robi to bez zawierania jakichkolwiek umów. Dzieci od czasu do czasu potrzebują jej pomocy, ale jeśli Barbara nie może ich wesprzeć, nie mają do niej o to żalu. Sytuacja finansowa Barbary jest bardzo zła, ma niewielkie środki na utrzymanie. </a:t>
            </a:r>
          </a:p>
          <a:p>
            <a:pPr marL="0" indent="0">
              <a:buNone/>
            </a:pPr>
            <a:endParaRPr lang="pl-PL" sz="2400" dirty="0"/>
          </a:p>
        </p:txBody>
      </p:sp>
    </p:spTree>
    <p:extLst>
      <p:ext uri="{BB962C8B-B14F-4D97-AF65-F5344CB8AC3E}">
        <p14:creationId xmlns:p14="http://schemas.microsoft.com/office/powerpoint/2010/main" val="220973402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sz="3600" b="1" dirty="0"/>
              <a:t>Andrzej – 62 lata</a:t>
            </a:r>
            <a:endParaRPr lang="pl-PL" sz="3600" dirty="0"/>
          </a:p>
        </p:txBody>
      </p:sp>
      <p:sp>
        <p:nvSpPr>
          <p:cNvPr id="3" name="Symbol zastępczy zawartości 2"/>
          <p:cNvSpPr>
            <a:spLocks noGrp="1"/>
          </p:cNvSpPr>
          <p:nvPr>
            <p:ph idx="1"/>
          </p:nvPr>
        </p:nvSpPr>
        <p:spPr/>
        <p:txBody>
          <a:bodyPr/>
          <a:lstStyle/>
          <a:p>
            <a:pPr marL="0" indent="0" algn="just">
              <a:buNone/>
            </a:pPr>
            <a:r>
              <a:rPr lang="pl-PL" sz="2400" dirty="0"/>
              <a:t>Andrzej kilka miesięcy temu rozwiódł się z żoną. Ma troje dorosłych dzieci i szóstkę wnuków. Od ponad dwóch lat nie pracuje. Utrzymuje się z renty, którą zyskał po wylewie. Na szczęście dobrze się czuje i może dorabiać (nie zawierając umowy). Jest z zawodu hydraulikiem i jest bardzo dobry w swoim fachu. Jest typem samotnika, lubi spędzać czas na rowerze i dbać o swoje zdrowie (zdrowe żywienie, sport). Po rozwodzie wynajmuje mieszkanie i jego sytuacja finansowa nie jest tak dobra jak wcześniej.</a:t>
            </a:r>
          </a:p>
          <a:p>
            <a:pPr marL="0" indent="0">
              <a:buNone/>
            </a:pPr>
            <a:endParaRPr lang="pl-PL" sz="2400" dirty="0"/>
          </a:p>
        </p:txBody>
      </p:sp>
    </p:spTree>
    <p:extLst>
      <p:ext uri="{BB962C8B-B14F-4D97-AF65-F5344CB8AC3E}">
        <p14:creationId xmlns:p14="http://schemas.microsoft.com/office/powerpoint/2010/main" val="373970153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sz="3600" b="1" dirty="0"/>
              <a:t>Ewa - 64 lata</a:t>
            </a:r>
            <a:endParaRPr lang="pl-PL" sz="3600" dirty="0"/>
          </a:p>
        </p:txBody>
      </p:sp>
      <p:sp>
        <p:nvSpPr>
          <p:cNvPr id="3" name="Symbol zastępczy zawartości 2"/>
          <p:cNvSpPr>
            <a:spLocks noGrp="1"/>
          </p:cNvSpPr>
          <p:nvPr>
            <p:ph idx="1"/>
          </p:nvPr>
        </p:nvSpPr>
        <p:spPr/>
        <p:txBody>
          <a:bodyPr/>
          <a:lstStyle/>
          <a:p>
            <a:pPr marL="0" indent="0" algn="just">
              <a:buNone/>
            </a:pPr>
            <a:r>
              <a:rPr lang="pl-PL" sz="2400" dirty="0"/>
              <a:t>Ewa od 4 lat jest na emeryturze. Całe swoje życie (od 20 roku życia) przepracowała w jednym zakładzie pracy. Pracowała fizycznie. Nie potrzebowała zmian  ani awansów. Ma trójkę dorosłych dzieci, które nie wymagają jej pomocy oraz męża, który także jest na emeryturze. Mieszkają we własnym domu. Ewa świetnie gotuje i piecze doskonałe ciasta. Nie jest zbyt towarzyska. Czas na emeryturze najchętniej spędza w domu czytając książki, a wiosną i latem cały swój czas przeznacza na pracę w ogrodzie. Chętnie wskazuje, że taki tryb życia zapewnił jej dobrą kondycję zdrowotną.</a:t>
            </a:r>
          </a:p>
        </p:txBody>
      </p:sp>
    </p:spTree>
    <p:extLst>
      <p:ext uri="{BB962C8B-B14F-4D97-AF65-F5344CB8AC3E}">
        <p14:creationId xmlns:p14="http://schemas.microsoft.com/office/powerpoint/2010/main" val="183399127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sz="3600" b="1" dirty="0"/>
              <a:t>Robert – 66 lat</a:t>
            </a:r>
            <a:endParaRPr lang="pl-PL" sz="3600" dirty="0"/>
          </a:p>
        </p:txBody>
      </p:sp>
      <p:sp>
        <p:nvSpPr>
          <p:cNvPr id="3" name="Symbol zastępczy zawartości 2"/>
          <p:cNvSpPr>
            <a:spLocks noGrp="1"/>
          </p:cNvSpPr>
          <p:nvPr>
            <p:ph idx="1"/>
          </p:nvPr>
        </p:nvSpPr>
        <p:spPr/>
        <p:txBody>
          <a:bodyPr/>
          <a:lstStyle/>
          <a:p>
            <a:pPr marL="0" indent="0" algn="just">
              <a:buNone/>
            </a:pPr>
            <a:r>
              <a:rPr lang="pl-PL" sz="2400" dirty="0"/>
              <a:t>Robert jest pogodnym mężczyzną, ma żonę i studiującego 25-letniego syna. Mieszka w Warszawie w mieszkaniu własnościowym. W ciągu swojego zawodowego życia zajmował się instalacją w domach różnych urządzeń elektrycznych i elektronicznych (był też tzw. „złotą rączką”). Jest bardzo rozmowny, lubi nawiązywać kontakty z ludźmi. Gdy okazało się to możliwe, przeszedł na emeryturę, by móc zająć się rodziną – od roku pomaga siostrze w opiece nad ich chorą matką. Mimo, iż tego nie okazuje, jest już wyczerpany psychicznie.</a:t>
            </a:r>
          </a:p>
          <a:p>
            <a:pPr marL="0" indent="0">
              <a:buNone/>
            </a:pPr>
            <a:endParaRPr lang="pl-PL" sz="2400" dirty="0"/>
          </a:p>
        </p:txBody>
      </p:sp>
    </p:spTree>
    <p:extLst>
      <p:ext uri="{BB962C8B-B14F-4D97-AF65-F5344CB8AC3E}">
        <p14:creationId xmlns:p14="http://schemas.microsoft.com/office/powerpoint/2010/main" val="407248943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sz="3600" b="1" dirty="0"/>
              <a:t>Agnieszka – 55 lat</a:t>
            </a:r>
            <a:endParaRPr lang="pl-PL" sz="3600" dirty="0"/>
          </a:p>
        </p:txBody>
      </p:sp>
      <p:sp>
        <p:nvSpPr>
          <p:cNvPr id="3" name="Symbol zastępczy zawartości 2"/>
          <p:cNvSpPr>
            <a:spLocks noGrp="1"/>
          </p:cNvSpPr>
          <p:nvPr>
            <p:ph idx="1"/>
          </p:nvPr>
        </p:nvSpPr>
        <p:spPr/>
        <p:txBody>
          <a:bodyPr/>
          <a:lstStyle/>
          <a:p>
            <a:pPr marL="0" indent="0" algn="just">
              <a:buNone/>
            </a:pPr>
            <a:r>
              <a:rPr lang="pl-PL" sz="1800" dirty="0"/>
              <a:t>Agnieszka </a:t>
            </a:r>
            <a:r>
              <a:rPr lang="pl-PL" sz="1800" dirty="0" smtClean="0"/>
              <a:t>2 </a:t>
            </a:r>
            <a:r>
              <a:rPr lang="pl-PL" sz="1800" dirty="0"/>
              <a:t>lata temu rozwiodła się. Wychowuje dwie  córki (15, 17 lat). Mieszka w swoim domu jednorodzinnym. W tej chwili nie pracuje, utrzymuje się z alimentów od byłego męża oraz kończących się już oszczędności. Miała bardzo dobrze płatną pracę, którą straciła 4 lata temu. Z wykształcenia jest magistrem z zakresu zarządzania (studia ukończyła w 1992 r.), a trzy lata temu dodatkowo ukończyła psychologię. Chciałaby pomagać innym. W czasie swojej aktywności zawodowej była odpowiedzialna za zarządzanie niewielkim ośrodkiem rekreacyjnym, jego promocję oraz sprzedaż usług. Agnieszka bardzo dobrze mówi po angielsku oraz potrafi komunikować się w języku niemieckim na podstawowym poziomie. Jest bardzo zaradną osobą. Nie może jednak od ponad dwóch lat znaleźć pracy na stałe. Nawet jeśli znajduje oferty ciekawej pracy i jest zapraszana na rozmowy kwalifikacyjne, to okazuje się, że proponowane wynagrodzenie jest bardzo niskie. Pracę magisterską na psychologii poświęciła zagadnieniom związanym z uzależnieniem młodzieży od technologii.</a:t>
            </a:r>
          </a:p>
          <a:p>
            <a:pPr marL="0" indent="0">
              <a:buNone/>
            </a:pPr>
            <a:endParaRPr lang="pl-PL" sz="2400" dirty="0"/>
          </a:p>
        </p:txBody>
      </p:sp>
    </p:spTree>
    <p:extLst>
      <p:ext uri="{BB962C8B-B14F-4D97-AF65-F5344CB8AC3E}">
        <p14:creationId xmlns:p14="http://schemas.microsoft.com/office/powerpoint/2010/main" val="210667585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sz="3600" dirty="0" smtClean="0"/>
              <a:t>Dziękujemy za uwagę</a:t>
            </a:r>
            <a:endParaRPr lang="pl-PL" sz="3600" dirty="0"/>
          </a:p>
        </p:txBody>
      </p:sp>
      <p:sp>
        <p:nvSpPr>
          <p:cNvPr id="3" name="Symbol zastępczy zawartości 2"/>
          <p:cNvSpPr>
            <a:spLocks noGrp="1"/>
          </p:cNvSpPr>
          <p:nvPr>
            <p:ph idx="1"/>
          </p:nvPr>
        </p:nvSpPr>
        <p:spPr/>
        <p:txBody>
          <a:bodyPr/>
          <a:lstStyle/>
          <a:p>
            <a:pPr marL="0" indent="0" algn="ctr">
              <a:buNone/>
            </a:pPr>
            <a:endParaRPr lang="pl-PL" dirty="0" smtClean="0"/>
          </a:p>
          <a:p>
            <a:pPr marL="0" indent="0" algn="ctr">
              <a:buNone/>
            </a:pPr>
            <a:endParaRPr lang="pl-PL" sz="2400" dirty="0" smtClean="0"/>
          </a:p>
          <a:p>
            <a:pPr marL="0" indent="0" algn="ctr">
              <a:buNone/>
            </a:pPr>
            <a:endParaRPr lang="pl-PL" sz="2400" dirty="0"/>
          </a:p>
          <a:p>
            <a:pPr marL="0" indent="0" algn="ctr">
              <a:buNone/>
            </a:pPr>
            <a:endParaRPr lang="pl-PL" sz="2400" dirty="0" smtClean="0"/>
          </a:p>
          <a:p>
            <a:pPr marL="0" indent="0" algn="ctr">
              <a:buNone/>
            </a:pPr>
            <a:endParaRPr lang="pl-PL" sz="2400" dirty="0" smtClean="0"/>
          </a:p>
          <a:p>
            <a:pPr marL="0" indent="0" algn="ctr">
              <a:buNone/>
            </a:pPr>
            <a:endParaRPr lang="pl-PL" sz="2400" dirty="0"/>
          </a:p>
          <a:p>
            <a:pPr marL="0" indent="0" algn="ctr">
              <a:buNone/>
            </a:pPr>
            <a:endParaRPr lang="pl-PL" sz="2400" dirty="0"/>
          </a:p>
          <a:p>
            <a:pPr marL="0" indent="0" algn="ctr">
              <a:buNone/>
            </a:pPr>
            <a:endParaRPr lang="pl-PL" sz="2400" dirty="0"/>
          </a:p>
          <a:p>
            <a:pPr marL="0" indent="0" algn="ctr">
              <a:buNone/>
            </a:pPr>
            <a:endParaRPr lang="pl-PL" sz="2400" dirty="0" smtClean="0"/>
          </a:p>
          <a:p>
            <a:pPr marL="0" indent="0" algn="ctr">
              <a:buNone/>
            </a:pPr>
            <a:endParaRPr lang="pl-PL" sz="2400" dirty="0"/>
          </a:p>
          <a:p>
            <a:pPr marL="0" indent="0" algn="ctr">
              <a:buNone/>
            </a:pPr>
            <a:endParaRPr lang="pl-PL" sz="2400" dirty="0" smtClean="0"/>
          </a:p>
          <a:p>
            <a:pPr marL="0" indent="0" algn="ctr">
              <a:buNone/>
            </a:pPr>
            <a:endParaRPr lang="pl-PL" sz="2400" dirty="0"/>
          </a:p>
          <a:p>
            <a:pPr marL="0" indent="0" algn="ctr">
              <a:buNone/>
            </a:pPr>
            <a:endParaRPr lang="pl-PL" dirty="0"/>
          </a:p>
          <a:p>
            <a:pPr marL="0" indent="0" algn="ctr">
              <a:buNone/>
            </a:pPr>
            <a:endParaRPr lang="pl-PL" dirty="0" smtClean="0"/>
          </a:p>
          <a:p>
            <a:pPr marL="0" indent="0" algn="ctr">
              <a:buNone/>
            </a:pPr>
            <a:endParaRPr lang="pl-PL"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99592" y="1372056"/>
            <a:ext cx="7344816" cy="42891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86759665"/>
      </p:ext>
    </p:extLst>
  </p:cSld>
  <p:clrMapOvr>
    <a:masterClrMapping/>
  </p:clrMapOvr>
  <p:timing>
    <p:tnLst>
      <p:par>
        <p:cTn id="1" dur="indefinite" restart="never" nodeType="tmRoot"/>
      </p:par>
    </p:tnLst>
  </p:timing>
</p:sld>
</file>

<file path=ppt/theme/theme1.xml><?xml version="1.0" encoding="utf-8"?>
<a:theme xmlns:a="http://schemas.openxmlformats.org/drawingml/2006/main" name="Radial">
  <a:themeElements>
    <a:clrScheme name="Radial 1">
      <a:dk1>
        <a:srgbClr val="000000"/>
      </a:dk1>
      <a:lt1>
        <a:srgbClr val="FFFFFF"/>
      </a:lt1>
      <a:dk2>
        <a:srgbClr val="FFFFFF"/>
      </a:dk2>
      <a:lt2>
        <a:srgbClr val="669999"/>
      </a:lt2>
      <a:accent1>
        <a:srgbClr val="99CCFF"/>
      </a:accent1>
      <a:accent2>
        <a:srgbClr val="9999FF"/>
      </a:accent2>
      <a:accent3>
        <a:srgbClr val="FFFFFF"/>
      </a:accent3>
      <a:accent4>
        <a:srgbClr val="000000"/>
      </a:accent4>
      <a:accent5>
        <a:srgbClr val="CAE2FF"/>
      </a:accent5>
      <a:accent6>
        <a:srgbClr val="8A8AE7"/>
      </a:accent6>
      <a:hlink>
        <a:srgbClr val="996666"/>
      </a:hlink>
      <a:folHlink>
        <a:srgbClr val="6666CC"/>
      </a:folHlink>
    </a:clrScheme>
    <a:fontScheme name="Radial">
      <a:majorFont>
        <a:latin typeface="Arial"/>
        <a:ea typeface=""/>
        <a:cs typeface=""/>
      </a:majorFont>
      <a:minorFont>
        <a:latin typeface="Arial"/>
        <a:ea typeface=""/>
        <a:cs typeface=""/>
      </a:minorFont>
    </a:fontScheme>
    <a:fmtScheme name="Pakiet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pitchFamily="34" charset="0"/>
          </a:defRPr>
        </a:defPPr>
      </a:lstStyle>
    </a:lnDef>
  </a:objectDefaults>
  <a:extraClrSchemeLst>
    <a:extraClrScheme>
      <a:clrScheme name="Radial 1">
        <a:dk1>
          <a:srgbClr val="000000"/>
        </a:dk1>
        <a:lt1>
          <a:srgbClr val="FFFFFF"/>
        </a:lt1>
        <a:dk2>
          <a:srgbClr val="FFFFFF"/>
        </a:dk2>
        <a:lt2>
          <a:srgbClr val="669999"/>
        </a:lt2>
        <a:accent1>
          <a:srgbClr val="99CCFF"/>
        </a:accent1>
        <a:accent2>
          <a:srgbClr val="9999FF"/>
        </a:accent2>
        <a:accent3>
          <a:srgbClr val="FFFFFF"/>
        </a:accent3>
        <a:accent4>
          <a:srgbClr val="000000"/>
        </a:accent4>
        <a:accent5>
          <a:srgbClr val="CAE2FF"/>
        </a:accent5>
        <a:accent6>
          <a:srgbClr val="8A8AE7"/>
        </a:accent6>
        <a:hlink>
          <a:srgbClr val="996666"/>
        </a:hlink>
        <a:folHlink>
          <a:srgbClr val="6666CC"/>
        </a:folHlink>
      </a:clrScheme>
      <a:clrMap bg1="lt1" tx1="dk1" bg2="lt2" tx2="dk2" accent1="accent1" accent2="accent2" accent3="accent3" accent4="accent4" accent5="accent5" accent6="accent6" hlink="hlink" folHlink="folHlink"/>
    </a:extraClrScheme>
    <a:extraClrScheme>
      <a:clrScheme name="Radial 2">
        <a:dk1>
          <a:srgbClr val="000000"/>
        </a:dk1>
        <a:lt1>
          <a:srgbClr val="FFFFFF"/>
        </a:lt1>
        <a:dk2>
          <a:srgbClr val="FFFFFF"/>
        </a:dk2>
        <a:lt2>
          <a:srgbClr val="817F3F"/>
        </a:lt2>
        <a:accent1>
          <a:srgbClr val="FFCC00"/>
        </a:accent1>
        <a:accent2>
          <a:srgbClr val="CC9900"/>
        </a:accent2>
        <a:accent3>
          <a:srgbClr val="FFFFFF"/>
        </a:accent3>
        <a:accent4>
          <a:srgbClr val="000000"/>
        </a:accent4>
        <a:accent5>
          <a:srgbClr val="FFE2AA"/>
        </a:accent5>
        <a:accent6>
          <a:srgbClr val="B98A00"/>
        </a:accent6>
        <a:hlink>
          <a:srgbClr val="996666"/>
        </a:hlink>
        <a:folHlink>
          <a:srgbClr val="C94503"/>
        </a:folHlink>
      </a:clrScheme>
      <a:clrMap bg1="lt1" tx1="dk1" bg2="lt2" tx2="dk2" accent1="accent1" accent2="accent2" accent3="accent3" accent4="accent4" accent5="accent5" accent6="accent6" hlink="hlink" folHlink="folHlink"/>
    </a:extraClrScheme>
    <a:extraClrScheme>
      <a:clrScheme name="Radial 3">
        <a:dk1>
          <a:srgbClr val="CC6600"/>
        </a:dk1>
        <a:lt1>
          <a:srgbClr val="FFFFFF"/>
        </a:lt1>
        <a:dk2>
          <a:srgbClr val="800000"/>
        </a:dk2>
        <a:lt2>
          <a:srgbClr val="FFFFFF"/>
        </a:lt2>
        <a:accent1>
          <a:srgbClr val="FF6600"/>
        </a:accent1>
        <a:accent2>
          <a:srgbClr val="33CCCC"/>
        </a:accent2>
        <a:accent3>
          <a:srgbClr val="C0AAAA"/>
        </a:accent3>
        <a:accent4>
          <a:srgbClr val="DADADA"/>
        </a:accent4>
        <a:accent5>
          <a:srgbClr val="FFB8AA"/>
        </a:accent5>
        <a:accent6>
          <a:srgbClr val="2DB9B9"/>
        </a:accent6>
        <a:hlink>
          <a:srgbClr val="99FF33"/>
        </a:hlink>
        <a:folHlink>
          <a:srgbClr val="CC3300"/>
        </a:folHlink>
      </a:clrScheme>
      <a:clrMap bg1="dk2" tx1="lt1" bg2="dk1" tx2="lt2" accent1="accent1" accent2="accent2" accent3="accent3" accent4="accent4" accent5="accent5" accent6="accent6" hlink="hlink" folHlink="folHlink"/>
    </a:extraClrScheme>
    <a:extraClrScheme>
      <a:clrScheme name="Radial 4">
        <a:dk1>
          <a:srgbClr val="993300"/>
        </a:dk1>
        <a:lt1>
          <a:srgbClr val="FFFFFF"/>
        </a:lt1>
        <a:dk2>
          <a:srgbClr val="431A01"/>
        </a:dk2>
        <a:lt2>
          <a:srgbClr val="FFFFFF"/>
        </a:lt2>
        <a:accent1>
          <a:srgbClr val="FFCC00"/>
        </a:accent1>
        <a:accent2>
          <a:srgbClr val="FF9966"/>
        </a:accent2>
        <a:accent3>
          <a:srgbClr val="B0ABAA"/>
        </a:accent3>
        <a:accent4>
          <a:srgbClr val="DADADA"/>
        </a:accent4>
        <a:accent5>
          <a:srgbClr val="FFE2AA"/>
        </a:accent5>
        <a:accent6>
          <a:srgbClr val="E78A5C"/>
        </a:accent6>
        <a:hlink>
          <a:srgbClr val="FF6600"/>
        </a:hlink>
        <a:folHlink>
          <a:srgbClr val="CC3300"/>
        </a:folHlink>
      </a:clrScheme>
      <a:clrMap bg1="dk2" tx1="lt1" bg2="dk1" tx2="lt2" accent1="accent1" accent2="accent2" accent3="accent3" accent4="accent4" accent5="accent5" accent6="accent6" hlink="hlink" folHlink="folHlink"/>
    </a:extraClrScheme>
    <a:extraClrScheme>
      <a:clrScheme name="Radial 5">
        <a:dk1>
          <a:srgbClr val="75878B"/>
        </a:dk1>
        <a:lt1>
          <a:srgbClr val="FFFFFF"/>
        </a:lt1>
        <a:dk2>
          <a:srgbClr val="260000"/>
        </a:dk2>
        <a:lt2>
          <a:srgbClr val="FFFFFF"/>
        </a:lt2>
        <a:accent1>
          <a:srgbClr val="0099CC"/>
        </a:accent1>
        <a:accent2>
          <a:srgbClr val="FF3300"/>
        </a:accent2>
        <a:accent3>
          <a:srgbClr val="ACAAAA"/>
        </a:accent3>
        <a:accent4>
          <a:srgbClr val="DADADA"/>
        </a:accent4>
        <a:accent5>
          <a:srgbClr val="AACAE2"/>
        </a:accent5>
        <a:accent6>
          <a:srgbClr val="E72D00"/>
        </a:accent6>
        <a:hlink>
          <a:srgbClr val="FFCC00"/>
        </a:hlink>
        <a:folHlink>
          <a:srgbClr val="CC0000"/>
        </a:folHlink>
      </a:clrScheme>
      <a:clrMap bg1="dk2" tx1="lt1" bg2="dk1" tx2="lt2" accent1="accent1" accent2="accent2" accent3="accent3" accent4="accent4" accent5="accent5" accent6="accent6" hlink="hlink" folHlink="folHlink"/>
    </a:extraClrScheme>
    <a:extraClrScheme>
      <a:clrScheme name="Radial 6">
        <a:dk1>
          <a:srgbClr val="666699"/>
        </a:dk1>
        <a:lt1>
          <a:srgbClr val="FFFFFF"/>
        </a:lt1>
        <a:dk2>
          <a:srgbClr val="000000"/>
        </a:dk2>
        <a:lt2>
          <a:srgbClr val="FFFFFF"/>
        </a:lt2>
        <a:accent1>
          <a:srgbClr val="9966FF"/>
        </a:accent1>
        <a:accent2>
          <a:srgbClr val="99CCFF"/>
        </a:accent2>
        <a:accent3>
          <a:srgbClr val="AAAAAA"/>
        </a:accent3>
        <a:accent4>
          <a:srgbClr val="DADADA"/>
        </a:accent4>
        <a:accent5>
          <a:srgbClr val="CAB8FF"/>
        </a:accent5>
        <a:accent6>
          <a:srgbClr val="8AB9E7"/>
        </a:accent6>
        <a:hlink>
          <a:srgbClr val="FFFFCC"/>
        </a:hlink>
        <a:folHlink>
          <a:srgbClr val="6600CC"/>
        </a:folHlink>
      </a:clrScheme>
      <a:clrMap bg1="dk2" tx1="lt1" bg2="dk1" tx2="lt2" accent1="accent1" accent2="accent2" accent3="accent3" accent4="accent4" accent5="accent5" accent6="accent6" hlink="hlink" folHlink="folHlink"/>
    </a:extraClrScheme>
    <a:extraClrScheme>
      <a:clrScheme name="Radial 7">
        <a:dk1>
          <a:srgbClr val="666699"/>
        </a:dk1>
        <a:lt1>
          <a:srgbClr val="FFFFFF"/>
        </a:lt1>
        <a:dk2>
          <a:srgbClr val="2A2A40"/>
        </a:dk2>
        <a:lt2>
          <a:srgbClr val="FFFFFF"/>
        </a:lt2>
        <a:accent1>
          <a:srgbClr val="006699"/>
        </a:accent1>
        <a:accent2>
          <a:srgbClr val="CC9900"/>
        </a:accent2>
        <a:accent3>
          <a:srgbClr val="ACACAF"/>
        </a:accent3>
        <a:accent4>
          <a:srgbClr val="DADADA"/>
        </a:accent4>
        <a:accent5>
          <a:srgbClr val="AAB8CA"/>
        </a:accent5>
        <a:accent6>
          <a:srgbClr val="B98A00"/>
        </a:accent6>
        <a:hlink>
          <a:srgbClr val="CC6600"/>
        </a:hlink>
        <a:folHlink>
          <a:srgbClr val="6C948A"/>
        </a:folHlink>
      </a:clrScheme>
      <a:clrMap bg1="dk2" tx1="lt1" bg2="dk1" tx2="lt2" accent1="accent1" accent2="accent2" accent3="accent3" accent4="accent4" accent5="accent5" accent6="accent6" hlink="hlink" folHlink="folHlink"/>
    </a:extraClrScheme>
    <a:extraClrScheme>
      <a:clrScheme name="Radial 8">
        <a:dk1>
          <a:srgbClr val="BECBD8"/>
        </a:dk1>
        <a:lt1>
          <a:srgbClr val="FFFFFF"/>
        </a:lt1>
        <a:dk2>
          <a:srgbClr val="2B335B"/>
        </a:dk2>
        <a:lt2>
          <a:srgbClr val="FFFFFF"/>
        </a:lt2>
        <a:accent1>
          <a:srgbClr val="0099CC"/>
        </a:accent1>
        <a:accent2>
          <a:srgbClr val="B5DBE3"/>
        </a:accent2>
        <a:accent3>
          <a:srgbClr val="ACADB5"/>
        </a:accent3>
        <a:accent4>
          <a:srgbClr val="DADADA"/>
        </a:accent4>
        <a:accent5>
          <a:srgbClr val="AACAE2"/>
        </a:accent5>
        <a:accent6>
          <a:srgbClr val="A4C6CE"/>
        </a:accent6>
        <a:hlink>
          <a:srgbClr val="FFCC00"/>
        </a:hlink>
        <a:folHlink>
          <a:srgbClr val="58648C"/>
        </a:folHlink>
      </a:clrScheme>
      <a:clrMap bg1="dk2" tx1="lt1" bg2="dk1" tx2="lt2" accent1="accent1" accent2="accent2" accent3="accent3" accent4="accent4" accent5="accent5" accent6="accent6" hlink="hlink" folHlink="folHlink"/>
    </a:extraClrScheme>
    <a:extraClrScheme>
      <a:clrScheme name="Radial 9">
        <a:dk1>
          <a:srgbClr val="3333FF"/>
        </a:dk1>
        <a:lt1>
          <a:srgbClr val="FFFFFF"/>
        </a:lt1>
        <a:dk2>
          <a:srgbClr val="000099"/>
        </a:dk2>
        <a:lt2>
          <a:srgbClr val="FFFFFF"/>
        </a:lt2>
        <a:accent1>
          <a:srgbClr val="339966"/>
        </a:accent1>
        <a:accent2>
          <a:srgbClr val="9999FF"/>
        </a:accent2>
        <a:accent3>
          <a:srgbClr val="AAAACA"/>
        </a:accent3>
        <a:accent4>
          <a:srgbClr val="DADADA"/>
        </a:accent4>
        <a:accent5>
          <a:srgbClr val="ADCAB8"/>
        </a:accent5>
        <a:accent6>
          <a:srgbClr val="8A8AE7"/>
        </a:accent6>
        <a:hlink>
          <a:srgbClr val="FFFF99"/>
        </a:hlink>
        <a:folHlink>
          <a:srgbClr val="17A0D1"/>
        </a:folHlink>
      </a:clrScheme>
      <a:clrMap bg1="dk2" tx1="lt1" bg2="dk1" tx2="lt2" accent1="accent1" accent2="accent2" accent3="accent3" accent4="accent4" accent5="accent5" accent6="accent6" hlink="hlink" folHlink="folHlink"/>
    </a:extraClrScheme>
    <a:extraClrScheme>
      <a:clrScheme name="Radial 10">
        <a:dk1>
          <a:srgbClr val="808000"/>
        </a:dk1>
        <a:lt1>
          <a:srgbClr val="FFFFFF"/>
        </a:lt1>
        <a:dk2>
          <a:srgbClr val="354418"/>
        </a:dk2>
        <a:lt2>
          <a:srgbClr val="FFFFFF"/>
        </a:lt2>
        <a:accent1>
          <a:srgbClr val="60897C"/>
        </a:accent1>
        <a:accent2>
          <a:srgbClr val="99CC00"/>
        </a:accent2>
        <a:accent3>
          <a:srgbClr val="AEB0AB"/>
        </a:accent3>
        <a:accent4>
          <a:srgbClr val="DADADA"/>
        </a:accent4>
        <a:accent5>
          <a:srgbClr val="B6C4BF"/>
        </a:accent5>
        <a:accent6>
          <a:srgbClr val="8AB900"/>
        </a:accent6>
        <a:hlink>
          <a:srgbClr val="CCCC00"/>
        </a:hlink>
        <a:folHlink>
          <a:srgbClr val="66990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Motyw pakietu Office">
  <a:themeElements>
    <a:clrScheme name="Pakiet 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Pakiet 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Pakiet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303</TotalTime>
  <Words>606</Words>
  <Application>Microsoft Office PowerPoint</Application>
  <PresentationFormat>Pokaz na ekranie (4:3)</PresentationFormat>
  <Paragraphs>28</Paragraphs>
  <Slides>7</Slides>
  <Notes>1</Notes>
  <HiddenSlides>0</HiddenSlides>
  <MMClips>0</MMClips>
  <ScaleCrop>false</ScaleCrop>
  <HeadingPairs>
    <vt:vector size="4" baseType="variant">
      <vt:variant>
        <vt:lpstr>Motyw</vt:lpstr>
      </vt:variant>
      <vt:variant>
        <vt:i4>1</vt:i4>
      </vt:variant>
      <vt:variant>
        <vt:lpstr>Tytuły slajdów</vt:lpstr>
      </vt:variant>
      <vt:variant>
        <vt:i4>7</vt:i4>
      </vt:variant>
    </vt:vector>
  </HeadingPairs>
  <TitlesOfParts>
    <vt:vector size="8" baseType="lpstr">
      <vt:lpstr>Radial</vt:lpstr>
      <vt:lpstr>Potrzeby osób dojrzałych</vt:lpstr>
      <vt:lpstr>Barbara – 63 lata</vt:lpstr>
      <vt:lpstr>Andrzej – 62 lata</vt:lpstr>
      <vt:lpstr>Ewa - 64 lata</vt:lpstr>
      <vt:lpstr>Robert – 66 lat</vt:lpstr>
      <vt:lpstr>Agnieszka – 55 lat</vt:lpstr>
      <vt:lpstr>Dziękujemy za uwagę</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Rekomendacje dla aktywizacji osób młodych w województwie śląskim</dc:title>
  <dc:creator>Polprom</dc:creator>
  <cp:lastModifiedBy>MD1</cp:lastModifiedBy>
  <cp:revision>30</cp:revision>
  <dcterms:created xsi:type="dcterms:W3CDTF">2016-09-06T13:33:02Z</dcterms:created>
  <dcterms:modified xsi:type="dcterms:W3CDTF">2019-01-23T12:13:24Z</dcterms:modified>
</cp:coreProperties>
</file>