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sldIdLst>
    <p:sldId id="258" r:id="rId2"/>
    <p:sldId id="259" r:id="rId3"/>
    <p:sldId id="270" r:id="rId4"/>
    <p:sldId id="260" r:id="rId5"/>
    <p:sldId id="261" r:id="rId6"/>
    <p:sldId id="262" r:id="rId7"/>
    <p:sldId id="263" r:id="rId8"/>
    <p:sldId id="264" r:id="rId9"/>
    <p:sldId id="267" r:id="rId10"/>
    <p:sldId id="268" r:id="rId11"/>
    <p:sldId id="271" r:id="rId12"/>
    <p:sldId id="272" r:id="rId13"/>
    <p:sldId id="273" r:id="rId14"/>
    <p:sldId id="265" r:id="rId15"/>
    <p:sldId id="266" r:id="rId16"/>
  </p:sldIdLst>
  <p:sldSz cx="9144000" cy="6858000" type="screen4x3"/>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8" d="100"/>
          <a:sy n="78" d="100"/>
        </p:scale>
        <p:origin x="-1146"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C076F91-E760-40F9-AB49-FF08DF161F17}"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pl-PL"/>
        </a:p>
      </dgm:t>
    </dgm:pt>
    <dgm:pt modelId="{B843070D-7D30-4ADB-AD2D-2FA61573F7B2}">
      <dgm:prSet phldrT="[Tekst]" custT="1"/>
      <dgm:spPr/>
      <dgm:t>
        <a:bodyPr/>
        <a:lstStyle/>
        <a:p>
          <a:r>
            <a:rPr lang="pl-PL" sz="1600" dirty="0" smtClean="0">
              <a:solidFill>
                <a:schemeClr val="tx1"/>
              </a:solidFill>
            </a:rPr>
            <a:t>Doświadczenie</a:t>
          </a:r>
          <a:endParaRPr lang="pl-PL" sz="1600" dirty="0">
            <a:solidFill>
              <a:schemeClr val="tx1"/>
            </a:solidFill>
          </a:endParaRPr>
        </a:p>
      </dgm:t>
    </dgm:pt>
    <dgm:pt modelId="{134673F8-2DC2-4997-9500-21A982D1726F}" type="parTrans" cxnId="{C407F64E-802D-4481-9FF9-A3FA87AF2F97}">
      <dgm:prSet/>
      <dgm:spPr/>
      <dgm:t>
        <a:bodyPr/>
        <a:lstStyle/>
        <a:p>
          <a:endParaRPr lang="pl-PL"/>
        </a:p>
      </dgm:t>
    </dgm:pt>
    <dgm:pt modelId="{353F54FF-DA5F-4A5C-8114-C5B06FF55564}" type="sibTrans" cxnId="{C407F64E-802D-4481-9FF9-A3FA87AF2F97}">
      <dgm:prSet/>
      <dgm:spPr/>
      <dgm:t>
        <a:bodyPr/>
        <a:lstStyle/>
        <a:p>
          <a:endParaRPr lang="pl-PL"/>
        </a:p>
      </dgm:t>
    </dgm:pt>
    <dgm:pt modelId="{C09AFA86-F18B-4266-B4BB-B6C1228BF8E4}">
      <dgm:prSet phldrT="[Tekst]" custT="1"/>
      <dgm:spPr/>
      <dgm:t>
        <a:bodyPr/>
        <a:lstStyle/>
        <a:p>
          <a:r>
            <a:rPr lang="pl-PL" sz="1600" dirty="0" smtClean="0">
              <a:solidFill>
                <a:schemeClr val="tx1"/>
              </a:solidFill>
            </a:rPr>
            <a:t>Refleksja</a:t>
          </a:r>
          <a:endParaRPr lang="pl-PL" sz="1600" dirty="0">
            <a:solidFill>
              <a:schemeClr val="tx1"/>
            </a:solidFill>
          </a:endParaRPr>
        </a:p>
      </dgm:t>
    </dgm:pt>
    <dgm:pt modelId="{69036530-986D-498C-A418-74FAD129D7B6}" type="parTrans" cxnId="{5DDD30A7-3D3D-4144-AB04-3B6586D1C2ED}">
      <dgm:prSet/>
      <dgm:spPr/>
      <dgm:t>
        <a:bodyPr/>
        <a:lstStyle/>
        <a:p>
          <a:endParaRPr lang="pl-PL"/>
        </a:p>
      </dgm:t>
    </dgm:pt>
    <dgm:pt modelId="{EA219705-E30A-49B6-83FD-162B75CE497C}" type="sibTrans" cxnId="{5DDD30A7-3D3D-4144-AB04-3B6586D1C2ED}">
      <dgm:prSet/>
      <dgm:spPr/>
      <dgm:t>
        <a:bodyPr/>
        <a:lstStyle/>
        <a:p>
          <a:endParaRPr lang="pl-PL"/>
        </a:p>
      </dgm:t>
    </dgm:pt>
    <dgm:pt modelId="{3315B64C-E5FA-4B1C-AE60-EFBB4E06F9F1}">
      <dgm:prSet phldrT="[Tekst]" custT="1"/>
      <dgm:spPr/>
      <dgm:t>
        <a:bodyPr/>
        <a:lstStyle/>
        <a:p>
          <a:r>
            <a:rPr lang="pl-PL" sz="1600" dirty="0" smtClean="0">
              <a:solidFill>
                <a:schemeClr val="tx1"/>
              </a:solidFill>
            </a:rPr>
            <a:t>Teoria</a:t>
          </a:r>
          <a:endParaRPr lang="pl-PL" sz="1600" dirty="0">
            <a:solidFill>
              <a:schemeClr val="tx1"/>
            </a:solidFill>
          </a:endParaRPr>
        </a:p>
      </dgm:t>
    </dgm:pt>
    <dgm:pt modelId="{D4FB85FD-7F4B-4A26-AC23-7ACE9B63B95B}" type="parTrans" cxnId="{3F707D04-86C0-4124-A73F-B8627438E365}">
      <dgm:prSet/>
      <dgm:spPr/>
      <dgm:t>
        <a:bodyPr/>
        <a:lstStyle/>
        <a:p>
          <a:endParaRPr lang="pl-PL"/>
        </a:p>
      </dgm:t>
    </dgm:pt>
    <dgm:pt modelId="{7326484B-175E-4337-A0B7-DD0A9CFC5CD0}" type="sibTrans" cxnId="{3F707D04-86C0-4124-A73F-B8627438E365}">
      <dgm:prSet/>
      <dgm:spPr/>
      <dgm:t>
        <a:bodyPr/>
        <a:lstStyle/>
        <a:p>
          <a:endParaRPr lang="pl-PL"/>
        </a:p>
      </dgm:t>
    </dgm:pt>
    <dgm:pt modelId="{49585A0E-FD54-4824-9A54-8D1959E2749D}">
      <dgm:prSet phldrT="[Tekst]" custT="1"/>
      <dgm:spPr/>
      <dgm:t>
        <a:bodyPr/>
        <a:lstStyle/>
        <a:p>
          <a:r>
            <a:rPr lang="pl-PL" sz="1600" dirty="0" smtClean="0">
              <a:solidFill>
                <a:schemeClr val="tx1"/>
              </a:solidFill>
            </a:rPr>
            <a:t>Praktyka/zastosowanie</a:t>
          </a:r>
          <a:endParaRPr lang="pl-PL" sz="1600" dirty="0">
            <a:solidFill>
              <a:schemeClr val="tx1"/>
            </a:solidFill>
          </a:endParaRPr>
        </a:p>
      </dgm:t>
    </dgm:pt>
    <dgm:pt modelId="{F62B6151-EB60-4EBF-8ABC-2891C899A52F}" type="parTrans" cxnId="{0AEF0E0E-271A-4602-8EDF-5427CA03B807}">
      <dgm:prSet/>
      <dgm:spPr/>
      <dgm:t>
        <a:bodyPr/>
        <a:lstStyle/>
        <a:p>
          <a:endParaRPr lang="pl-PL"/>
        </a:p>
      </dgm:t>
    </dgm:pt>
    <dgm:pt modelId="{883725C1-C210-471C-A3E8-61360B0278DC}" type="sibTrans" cxnId="{0AEF0E0E-271A-4602-8EDF-5427CA03B807}">
      <dgm:prSet/>
      <dgm:spPr/>
      <dgm:t>
        <a:bodyPr/>
        <a:lstStyle/>
        <a:p>
          <a:endParaRPr lang="pl-PL"/>
        </a:p>
      </dgm:t>
    </dgm:pt>
    <dgm:pt modelId="{CAD7D7CD-5C2B-4166-863A-86622706D75D}" type="pres">
      <dgm:prSet presAssocID="{2C076F91-E760-40F9-AB49-FF08DF161F17}" presName="cycle" presStyleCnt="0">
        <dgm:presLayoutVars>
          <dgm:dir/>
          <dgm:resizeHandles val="exact"/>
        </dgm:presLayoutVars>
      </dgm:prSet>
      <dgm:spPr/>
      <dgm:t>
        <a:bodyPr/>
        <a:lstStyle/>
        <a:p>
          <a:endParaRPr lang="pl-PL"/>
        </a:p>
      </dgm:t>
    </dgm:pt>
    <dgm:pt modelId="{3448247A-53AE-4021-AB3C-5FC5707D9503}" type="pres">
      <dgm:prSet presAssocID="{B843070D-7D30-4ADB-AD2D-2FA61573F7B2}" presName="node" presStyleLbl="node1" presStyleIdx="0" presStyleCnt="4">
        <dgm:presLayoutVars>
          <dgm:bulletEnabled val="1"/>
        </dgm:presLayoutVars>
      </dgm:prSet>
      <dgm:spPr/>
      <dgm:t>
        <a:bodyPr/>
        <a:lstStyle/>
        <a:p>
          <a:endParaRPr lang="pl-PL"/>
        </a:p>
      </dgm:t>
    </dgm:pt>
    <dgm:pt modelId="{2F7D9E72-6A61-4838-A590-7B9D54808318}" type="pres">
      <dgm:prSet presAssocID="{353F54FF-DA5F-4A5C-8114-C5B06FF55564}" presName="sibTrans" presStyleLbl="sibTrans2D1" presStyleIdx="0" presStyleCnt="4"/>
      <dgm:spPr/>
      <dgm:t>
        <a:bodyPr/>
        <a:lstStyle/>
        <a:p>
          <a:endParaRPr lang="pl-PL"/>
        </a:p>
      </dgm:t>
    </dgm:pt>
    <dgm:pt modelId="{BFC57E50-B6BD-436C-A443-5F1850FDD6A2}" type="pres">
      <dgm:prSet presAssocID="{353F54FF-DA5F-4A5C-8114-C5B06FF55564}" presName="connectorText" presStyleLbl="sibTrans2D1" presStyleIdx="0" presStyleCnt="4"/>
      <dgm:spPr/>
      <dgm:t>
        <a:bodyPr/>
        <a:lstStyle/>
        <a:p>
          <a:endParaRPr lang="pl-PL"/>
        </a:p>
      </dgm:t>
    </dgm:pt>
    <dgm:pt modelId="{42393303-2FDF-4D31-9E7E-437E3EB42C7B}" type="pres">
      <dgm:prSet presAssocID="{C09AFA86-F18B-4266-B4BB-B6C1228BF8E4}" presName="node" presStyleLbl="node1" presStyleIdx="1" presStyleCnt="4">
        <dgm:presLayoutVars>
          <dgm:bulletEnabled val="1"/>
        </dgm:presLayoutVars>
      </dgm:prSet>
      <dgm:spPr/>
      <dgm:t>
        <a:bodyPr/>
        <a:lstStyle/>
        <a:p>
          <a:endParaRPr lang="pl-PL"/>
        </a:p>
      </dgm:t>
    </dgm:pt>
    <dgm:pt modelId="{A302CFE4-0A7D-4014-8DC5-EFC271EDC8DB}" type="pres">
      <dgm:prSet presAssocID="{EA219705-E30A-49B6-83FD-162B75CE497C}" presName="sibTrans" presStyleLbl="sibTrans2D1" presStyleIdx="1" presStyleCnt="4"/>
      <dgm:spPr/>
      <dgm:t>
        <a:bodyPr/>
        <a:lstStyle/>
        <a:p>
          <a:endParaRPr lang="pl-PL"/>
        </a:p>
      </dgm:t>
    </dgm:pt>
    <dgm:pt modelId="{78B18BAD-2582-4FD0-ADF9-489F503785A8}" type="pres">
      <dgm:prSet presAssocID="{EA219705-E30A-49B6-83FD-162B75CE497C}" presName="connectorText" presStyleLbl="sibTrans2D1" presStyleIdx="1" presStyleCnt="4"/>
      <dgm:spPr/>
      <dgm:t>
        <a:bodyPr/>
        <a:lstStyle/>
        <a:p>
          <a:endParaRPr lang="pl-PL"/>
        </a:p>
      </dgm:t>
    </dgm:pt>
    <dgm:pt modelId="{3C1AC8E3-DEFF-42C8-BBB9-8EA5756DBAF9}" type="pres">
      <dgm:prSet presAssocID="{3315B64C-E5FA-4B1C-AE60-EFBB4E06F9F1}" presName="node" presStyleLbl="node1" presStyleIdx="2" presStyleCnt="4">
        <dgm:presLayoutVars>
          <dgm:bulletEnabled val="1"/>
        </dgm:presLayoutVars>
      </dgm:prSet>
      <dgm:spPr/>
      <dgm:t>
        <a:bodyPr/>
        <a:lstStyle/>
        <a:p>
          <a:endParaRPr lang="pl-PL"/>
        </a:p>
      </dgm:t>
    </dgm:pt>
    <dgm:pt modelId="{1475B40E-BC89-483F-9424-748B72241711}" type="pres">
      <dgm:prSet presAssocID="{7326484B-175E-4337-A0B7-DD0A9CFC5CD0}" presName="sibTrans" presStyleLbl="sibTrans2D1" presStyleIdx="2" presStyleCnt="4"/>
      <dgm:spPr/>
      <dgm:t>
        <a:bodyPr/>
        <a:lstStyle/>
        <a:p>
          <a:endParaRPr lang="pl-PL"/>
        </a:p>
      </dgm:t>
    </dgm:pt>
    <dgm:pt modelId="{0E3629F2-74AF-476B-9A48-FC0D7BF1FD80}" type="pres">
      <dgm:prSet presAssocID="{7326484B-175E-4337-A0B7-DD0A9CFC5CD0}" presName="connectorText" presStyleLbl="sibTrans2D1" presStyleIdx="2" presStyleCnt="4"/>
      <dgm:spPr/>
      <dgm:t>
        <a:bodyPr/>
        <a:lstStyle/>
        <a:p>
          <a:endParaRPr lang="pl-PL"/>
        </a:p>
      </dgm:t>
    </dgm:pt>
    <dgm:pt modelId="{998A8ED9-27D2-4CC7-BD04-5CEB49BDD856}" type="pres">
      <dgm:prSet presAssocID="{49585A0E-FD54-4824-9A54-8D1959E2749D}" presName="node" presStyleLbl="node1" presStyleIdx="3" presStyleCnt="4">
        <dgm:presLayoutVars>
          <dgm:bulletEnabled val="1"/>
        </dgm:presLayoutVars>
      </dgm:prSet>
      <dgm:spPr/>
      <dgm:t>
        <a:bodyPr/>
        <a:lstStyle/>
        <a:p>
          <a:endParaRPr lang="pl-PL"/>
        </a:p>
      </dgm:t>
    </dgm:pt>
    <dgm:pt modelId="{E40FE7A6-327C-4F69-9B84-FD4CBD76846B}" type="pres">
      <dgm:prSet presAssocID="{883725C1-C210-471C-A3E8-61360B0278DC}" presName="sibTrans" presStyleLbl="sibTrans2D1" presStyleIdx="3" presStyleCnt="4"/>
      <dgm:spPr/>
      <dgm:t>
        <a:bodyPr/>
        <a:lstStyle/>
        <a:p>
          <a:endParaRPr lang="pl-PL"/>
        </a:p>
      </dgm:t>
    </dgm:pt>
    <dgm:pt modelId="{663AEE14-9A6A-4690-9A4A-2673F534B6A4}" type="pres">
      <dgm:prSet presAssocID="{883725C1-C210-471C-A3E8-61360B0278DC}" presName="connectorText" presStyleLbl="sibTrans2D1" presStyleIdx="3" presStyleCnt="4"/>
      <dgm:spPr/>
      <dgm:t>
        <a:bodyPr/>
        <a:lstStyle/>
        <a:p>
          <a:endParaRPr lang="pl-PL"/>
        </a:p>
      </dgm:t>
    </dgm:pt>
  </dgm:ptLst>
  <dgm:cxnLst>
    <dgm:cxn modelId="{96131528-E8DD-4D2E-B81C-7138FBE5124C}" type="presOf" srcId="{353F54FF-DA5F-4A5C-8114-C5B06FF55564}" destId="{BFC57E50-B6BD-436C-A443-5F1850FDD6A2}" srcOrd="1" destOrd="0" presId="urn:microsoft.com/office/officeart/2005/8/layout/cycle2"/>
    <dgm:cxn modelId="{DB7C9FCA-9F6B-4612-ABB8-9195E2326DC5}" type="presOf" srcId="{EA219705-E30A-49B6-83FD-162B75CE497C}" destId="{A302CFE4-0A7D-4014-8DC5-EFC271EDC8DB}" srcOrd="0" destOrd="0" presId="urn:microsoft.com/office/officeart/2005/8/layout/cycle2"/>
    <dgm:cxn modelId="{0650C246-0E5E-42BB-A4FB-3DD716434378}" type="presOf" srcId="{49585A0E-FD54-4824-9A54-8D1959E2749D}" destId="{998A8ED9-27D2-4CC7-BD04-5CEB49BDD856}" srcOrd="0" destOrd="0" presId="urn:microsoft.com/office/officeart/2005/8/layout/cycle2"/>
    <dgm:cxn modelId="{0359C7A7-A724-483C-AAA6-0AF07B2E9668}" type="presOf" srcId="{B843070D-7D30-4ADB-AD2D-2FA61573F7B2}" destId="{3448247A-53AE-4021-AB3C-5FC5707D9503}" srcOrd="0" destOrd="0" presId="urn:microsoft.com/office/officeart/2005/8/layout/cycle2"/>
    <dgm:cxn modelId="{9790FE3E-47F2-4ED7-9D26-87E4249FF80E}" type="presOf" srcId="{7326484B-175E-4337-A0B7-DD0A9CFC5CD0}" destId="{0E3629F2-74AF-476B-9A48-FC0D7BF1FD80}" srcOrd="1" destOrd="0" presId="urn:microsoft.com/office/officeart/2005/8/layout/cycle2"/>
    <dgm:cxn modelId="{4BB2896A-F0D5-4659-98B3-21047872D9FF}" type="presOf" srcId="{EA219705-E30A-49B6-83FD-162B75CE497C}" destId="{78B18BAD-2582-4FD0-ADF9-489F503785A8}" srcOrd="1" destOrd="0" presId="urn:microsoft.com/office/officeart/2005/8/layout/cycle2"/>
    <dgm:cxn modelId="{854B0F54-809D-4A7F-BBC3-45294C06AE49}" type="presOf" srcId="{C09AFA86-F18B-4266-B4BB-B6C1228BF8E4}" destId="{42393303-2FDF-4D31-9E7E-437E3EB42C7B}" srcOrd="0" destOrd="0" presId="urn:microsoft.com/office/officeart/2005/8/layout/cycle2"/>
    <dgm:cxn modelId="{78BB2CBD-E56B-4296-9C06-B634C28FE9D6}" type="presOf" srcId="{3315B64C-E5FA-4B1C-AE60-EFBB4E06F9F1}" destId="{3C1AC8E3-DEFF-42C8-BBB9-8EA5756DBAF9}" srcOrd="0" destOrd="0" presId="urn:microsoft.com/office/officeart/2005/8/layout/cycle2"/>
    <dgm:cxn modelId="{76216A04-681B-4D98-9D77-2F086EBC9A8A}" type="presOf" srcId="{7326484B-175E-4337-A0B7-DD0A9CFC5CD0}" destId="{1475B40E-BC89-483F-9424-748B72241711}" srcOrd="0" destOrd="0" presId="urn:microsoft.com/office/officeart/2005/8/layout/cycle2"/>
    <dgm:cxn modelId="{16046043-FA7F-4E37-9AB8-B731898AED8B}" type="presOf" srcId="{2C076F91-E760-40F9-AB49-FF08DF161F17}" destId="{CAD7D7CD-5C2B-4166-863A-86622706D75D}" srcOrd="0" destOrd="0" presId="urn:microsoft.com/office/officeart/2005/8/layout/cycle2"/>
    <dgm:cxn modelId="{3F707D04-86C0-4124-A73F-B8627438E365}" srcId="{2C076F91-E760-40F9-AB49-FF08DF161F17}" destId="{3315B64C-E5FA-4B1C-AE60-EFBB4E06F9F1}" srcOrd="2" destOrd="0" parTransId="{D4FB85FD-7F4B-4A26-AC23-7ACE9B63B95B}" sibTransId="{7326484B-175E-4337-A0B7-DD0A9CFC5CD0}"/>
    <dgm:cxn modelId="{C407F64E-802D-4481-9FF9-A3FA87AF2F97}" srcId="{2C076F91-E760-40F9-AB49-FF08DF161F17}" destId="{B843070D-7D30-4ADB-AD2D-2FA61573F7B2}" srcOrd="0" destOrd="0" parTransId="{134673F8-2DC2-4997-9500-21A982D1726F}" sibTransId="{353F54FF-DA5F-4A5C-8114-C5B06FF55564}"/>
    <dgm:cxn modelId="{AC9C9577-855F-41DE-A0BF-BBD25A76A124}" type="presOf" srcId="{883725C1-C210-471C-A3E8-61360B0278DC}" destId="{E40FE7A6-327C-4F69-9B84-FD4CBD76846B}" srcOrd="0" destOrd="0" presId="urn:microsoft.com/office/officeart/2005/8/layout/cycle2"/>
    <dgm:cxn modelId="{5DDD30A7-3D3D-4144-AB04-3B6586D1C2ED}" srcId="{2C076F91-E760-40F9-AB49-FF08DF161F17}" destId="{C09AFA86-F18B-4266-B4BB-B6C1228BF8E4}" srcOrd="1" destOrd="0" parTransId="{69036530-986D-498C-A418-74FAD129D7B6}" sibTransId="{EA219705-E30A-49B6-83FD-162B75CE497C}"/>
    <dgm:cxn modelId="{355F3E31-4854-4829-A024-2F6886EF4B42}" type="presOf" srcId="{353F54FF-DA5F-4A5C-8114-C5B06FF55564}" destId="{2F7D9E72-6A61-4838-A590-7B9D54808318}" srcOrd="0" destOrd="0" presId="urn:microsoft.com/office/officeart/2005/8/layout/cycle2"/>
    <dgm:cxn modelId="{0AEF0E0E-271A-4602-8EDF-5427CA03B807}" srcId="{2C076F91-E760-40F9-AB49-FF08DF161F17}" destId="{49585A0E-FD54-4824-9A54-8D1959E2749D}" srcOrd="3" destOrd="0" parTransId="{F62B6151-EB60-4EBF-8ABC-2891C899A52F}" sibTransId="{883725C1-C210-471C-A3E8-61360B0278DC}"/>
    <dgm:cxn modelId="{880A1597-B2B7-4D91-9223-D5699560A92E}" type="presOf" srcId="{883725C1-C210-471C-A3E8-61360B0278DC}" destId="{663AEE14-9A6A-4690-9A4A-2673F534B6A4}" srcOrd="1" destOrd="0" presId="urn:microsoft.com/office/officeart/2005/8/layout/cycle2"/>
    <dgm:cxn modelId="{353F79B0-F7E4-4095-B68B-B594D6EC2838}" type="presParOf" srcId="{CAD7D7CD-5C2B-4166-863A-86622706D75D}" destId="{3448247A-53AE-4021-AB3C-5FC5707D9503}" srcOrd="0" destOrd="0" presId="urn:microsoft.com/office/officeart/2005/8/layout/cycle2"/>
    <dgm:cxn modelId="{50CA7E73-8782-4938-8730-4A9641DD5EEE}" type="presParOf" srcId="{CAD7D7CD-5C2B-4166-863A-86622706D75D}" destId="{2F7D9E72-6A61-4838-A590-7B9D54808318}" srcOrd="1" destOrd="0" presId="urn:microsoft.com/office/officeart/2005/8/layout/cycle2"/>
    <dgm:cxn modelId="{58DA662B-7B2E-4A25-B71B-B8D6995EC0E9}" type="presParOf" srcId="{2F7D9E72-6A61-4838-A590-7B9D54808318}" destId="{BFC57E50-B6BD-436C-A443-5F1850FDD6A2}" srcOrd="0" destOrd="0" presId="urn:microsoft.com/office/officeart/2005/8/layout/cycle2"/>
    <dgm:cxn modelId="{C7012506-3DC9-44A4-AA3D-327A1468A5D3}" type="presParOf" srcId="{CAD7D7CD-5C2B-4166-863A-86622706D75D}" destId="{42393303-2FDF-4D31-9E7E-437E3EB42C7B}" srcOrd="2" destOrd="0" presId="urn:microsoft.com/office/officeart/2005/8/layout/cycle2"/>
    <dgm:cxn modelId="{E8513846-404E-4504-8DC5-5BF97B433414}" type="presParOf" srcId="{CAD7D7CD-5C2B-4166-863A-86622706D75D}" destId="{A302CFE4-0A7D-4014-8DC5-EFC271EDC8DB}" srcOrd="3" destOrd="0" presId="urn:microsoft.com/office/officeart/2005/8/layout/cycle2"/>
    <dgm:cxn modelId="{38F83662-D0C4-494E-BD64-256671436229}" type="presParOf" srcId="{A302CFE4-0A7D-4014-8DC5-EFC271EDC8DB}" destId="{78B18BAD-2582-4FD0-ADF9-489F503785A8}" srcOrd="0" destOrd="0" presId="urn:microsoft.com/office/officeart/2005/8/layout/cycle2"/>
    <dgm:cxn modelId="{E63FBCDA-5746-4DCF-AA6E-C241E03723D0}" type="presParOf" srcId="{CAD7D7CD-5C2B-4166-863A-86622706D75D}" destId="{3C1AC8E3-DEFF-42C8-BBB9-8EA5756DBAF9}" srcOrd="4" destOrd="0" presId="urn:microsoft.com/office/officeart/2005/8/layout/cycle2"/>
    <dgm:cxn modelId="{918B073A-CCB0-4717-8B79-4A8E51DAC436}" type="presParOf" srcId="{CAD7D7CD-5C2B-4166-863A-86622706D75D}" destId="{1475B40E-BC89-483F-9424-748B72241711}" srcOrd="5" destOrd="0" presId="urn:microsoft.com/office/officeart/2005/8/layout/cycle2"/>
    <dgm:cxn modelId="{C771717D-1700-4905-A5DE-797AB9136543}" type="presParOf" srcId="{1475B40E-BC89-483F-9424-748B72241711}" destId="{0E3629F2-74AF-476B-9A48-FC0D7BF1FD80}" srcOrd="0" destOrd="0" presId="urn:microsoft.com/office/officeart/2005/8/layout/cycle2"/>
    <dgm:cxn modelId="{13835A92-0C24-4F89-B719-65BA44F1B051}" type="presParOf" srcId="{CAD7D7CD-5C2B-4166-863A-86622706D75D}" destId="{998A8ED9-27D2-4CC7-BD04-5CEB49BDD856}" srcOrd="6" destOrd="0" presId="urn:microsoft.com/office/officeart/2005/8/layout/cycle2"/>
    <dgm:cxn modelId="{AD4526CD-09CA-4DD6-9D22-A595B4615F8B}" type="presParOf" srcId="{CAD7D7CD-5C2B-4166-863A-86622706D75D}" destId="{E40FE7A6-327C-4F69-9B84-FD4CBD76846B}" srcOrd="7" destOrd="0" presId="urn:microsoft.com/office/officeart/2005/8/layout/cycle2"/>
    <dgm:cxn modelId="{7D8F62CE-F83A-4977-9943-D017F4A220B6}" type="presParOf" srcId="{E40FE7A6-327C-4F69-9B84-FD4CBD76846B}" destId="{663AEE14-9A6A-4690-9A4A-2673F534B6A4}"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AF60F6A-AD44-4C9B-A33F-62904E0204B1}" type="datetimeFigureOut">
              <a:rPr lang="pl-PL" smtClean="0"/>
              <a:t>2019-01-23</a:t>
            </a:fld>
            <a:endParaRPr lang="pl-PL"/>
          </a:p>
        </p:txBody>
      </p:sp>
      <p:sp>
        <p:nvSpPr>
          <p:cNvPr id="4" name="Symbol zastępczy obrazu slajd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6" name="Symbol zastępczy stopki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1A98957-A13C-4F5C-97BF-FBBE6973E5C9}" type="slidenum">
              <a:rPr lang="pl-PL" smtClean="0"/>
              <a:t>‹#›</a:t>
            </a:fld>
            <a:endParaRPr lang="pl-PL"/>
          </a:p>
        </p:txBody>
      </p:sp>
    </p:spTree>
    <p:extLst>
      <p:ext uri="{BB962C8B-B14F-4D97-AF65-F5344CB8AC3E}">
        <p14:creationId xmlns:p14="http://schemas.microsoft.com/office/powerpoint/2010/main" val="11719260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EF5BCB0B-C07F-4F06-9F44-228FB24E449D}" type="slidenum">
              <a:rPr lang="en-US" altLang="pl-PL">
                <a:solidFill>
                  <a:prstClr val="black"/>
                </a:solidFill>
              </a:rPr>
              <a:pPr/>
              <a:t>1</a:t>
            </a:fld>
            <a:endParaRPr lang="en-US" altLang="pl-PL">
              <a:solidFill>
                <a:prstClr val="black"/>
              </a:solidFill>
            </a:endParaRPr>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l-PL" altLang="pl-PL" smtClean="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ajd tytułowy">
    <p:spTree>
      <p:nvGrpSpPr>
        <p:cNvPr id="1" name=""/>
        <p:cNvGrpSpPr/>
        <p:nvPr/>
      </p:nvGrpSpPr>
      <p:grpSpPr>
        <a:xfrm>
          <a:off x="0" y="0"/>
          <a:ext cx="0" cy="0"/>
          <a:chOff x="0" y="0"/>
          <a:chExt cx="0" cy="0"/>
        </a:xfrm>
      </p:grpSpPr>
      <p:grpSp>
        <p:nvGrpSpPr>
          <p:cNvPr id="4" name="Group 2"/>
          <p:cNvGrpSpPr>
            <a:grpSpLocks/>
          </p:cNvGrpSpPr>
          <p:nvPr/>
        </p:nvGrpSpPr>
        <p:grpSpPr bwMode="auto">
          <a:xfrm>
            <a:off x="0" y="927100"/>
            <a:ext cx="8991600" cy="4495800"/>
            <a:chOff x="0" y="584"/>
            <a:chExt cx="5664" cy="2832"/>
          </a:xfrm>
        </p:grpSpPr>
        <p:sp>
          <p:nvSpPr>
            <p:cNvPr id="5" name="AutoShape 3"/>
            <p:cNvSpPr>
              <a:spLocks noChangeArrowheads="1"/>
            </p:cNvSpPr>
            <p:nvPr userDrawn="1"/>
          </p:nvSpPr>
          <p:spPr bwMode="auto">
            <a:xfrm>
              <a:off x="432" y="1304"/>
              <a:ext cx="4656" cy="2112"/>
            </a:xfrm>
            <a:prstGeom prst="roundRect">
              <a:avLst>
                <a:gd name="adj" fmla="val 16667"/>
              </a:avLst>
            </a:prstGeom>
            <a:noFill/>
            <a:ln w="50800">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fontAlgn="base">
                <a:spcBef>
                  <a:spcPct val="0"/>
                </a:spcBef>
                <a:spcAft>
                  <a:spcPct val="0"/>
                </a:spcAft>
              </a:pPr>
              <a:endParaRPr lang="pl-PL" altLang="pl-PL" sz="2400">
                <a:solidFill>
                  <a:srgbClr val="000000"/>
                </a:solidFill>
                <a:latin typeface="Times New Roman" pitchFamily="18" charset="0"/>
              </a:endParaRPr>
            </a:p>
          </p:txBody>
        </p:sp>
        <p:sp>
          <p:nvSpPr>
            <p:cNvPr id="6" name="Rectangle 4"/>
            <p:cNvSpPr>
              <a:spLocks noChangeArrowheads="1"/>
            </p:cNvSpPr>
            <p:nvPr userDrawn="1"/>
          </p:nvSpPr>
          <p:spPr bwMode="blackWhite">
            <a:xfrm>
              <a:off x="144" y="584"/>
              <a:ext cx="4512" cy="624"/>
            </a:xfrm>
            <a:prstGeom prst="rect">
              <a:avLst/>
            </a:prstGeom>
            <a:solidFill>
              <a:schemeClr val="bg1"/>
            </a:solidFill>
            <a:ln w="57150">
              <a:solidFill>
                <a:schemeClr val="bg2"/>
              </a:solidFill>
              <a:miter lim="800000"/>
              <a:headEnd/>
              <a:tailEnd/>
            </a:ln>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fontAlgn="base">
                <a:spcBef>
                  <a:spcPct val="0"/>
                </a:spcBef>
                <a:spcAft>
                  <a:spcPct val="0"/>
                </a:spcAft>
              </a:pPr>
              <a:endParaRPr lang="pl-PL" altLang="pl-PL" sz="2400">
                <a:solidFill>
                  <a:srgbClr val="000000"/>
                </a:solidFill>
                <a:latin typeface="Times New Roman" pitchFamily="18" charset="0"/>
              </a:endParaRPr>
            </a:p>
          </p:txBody>
        </p:sp>
        <p:sp>
          <p:nvSpPr>
            <p:cNvPr id="7" name="AutoShape 5"/>
            <p:cNvSpPr>
              <a:spLocks noChangeArrowheads="1"/>
            </p:cNvSpPr>
            <p:nvPr userDrawn="1"/>
          </p:nvSpPr>
          <p:spPr bwMode="blackWhite">
            <a:xfrm>
              <a:off x="0" y="872"/>
              <a:ext cx="5664" cy="1152"/>
            </a:xfrm>
            <a:custGeom>
              <a:avLst/>
              <a:gdLst>
                <a:gd name="T0" fmla="*/ 0 w 4917"/>
                <a:gd name="T1" fmla="*/ 0 h 1000"/>
                <a:gd name="T2" fmla="*/ 4416 w 4917"/>
                <a:gd name="T3" fmla="*/ 0 h 1000"/>
                <a:gd name="T4" fmla="*/ 4917 w 4917"/>
                <a:gd name="T5" fmla="*/ 500 h 1000"/>
                <a:gd name="T6" fmla="*/ 4417 w 4917"/>
                <a:gd name="T7" fmla="*/ 1000 h 1000"/>
                <a:gd name="T8" fmla="*/ 0 w 4917"/>
                <a:gd name="T9" fmla="*/ 1000 h 1000"/>
                <a:gd name="T10" fmla="*/ 0 60000 65536"/>
                <a:gd name="T11" fmla="*/ 0 60000 65536"/>
                <a:gd name="T12" fmla="*/ 0 60000 65536"/>
                <a:gd name="T13" fmla="*/ 0 60000 65536"/>
                <a:gd name="T14" fmla="*/ 0 60000 65536"/>
                <a:gd name="T15" fmla="*/ 0 w 4917"/>
                <a:gd name="T16" fmla="*/ 0 h 1000"/>
                <a:gd name="T17" fmla="*/ 2459 w 4917"/>
                <a:gd name="T18" fmla="*/ 1000 h 1000"/>
              </a:gdLst>
              <a:ahLst/>
              <a:cxnLst>
                <a:cxn ang="T10">
                  <a:pos x="T0" y="T1"/>
                </a:cxn>
                <a:cxn ang="T11">
                  <a:pos x="T2" y="T3"/>
                </a:cxn>
                <a:cxn ang="T12">
                  <a:pos x="T4" y="T5"/>
                </a:cxn>
                <a:cxn ang="T13">
                  <a:pos x="T6" y="T7"/>
                </a:cxn>
                <a:cxn ang="T14">
                  <a:pos x="T8" y="T9"/>
                </a:cxn>
              </a:cxnLst>
              <a:rect l="T15" t="T16" r="T17" b="T18"/>
              <a:pathLst>
                <a:path w="4917" h="1000">
                  <a:moveTo>
                    <a:pt x="0" y="0"/>
                  </a:moveTo>
                  <a:lnTo>
                    <a:pt x="4416" y="0"/>
                  </a:lnTo>
                  <a:cubicBezTo>
                    <a:pt x="4693" y="0"/>
                    <a:pt x="4917" y="223"/>
                    <a:pt x="4917" y="500"/>
                  </a:cubicBezTo>
                  <a:cubicBezTo>
                    <a:pt x="4917" y="776"/>
                    <a:pt x="4693" y="999"/>
                    <a:pt x="4417" y="1000"/>
                  </a:cubicBezTo>
                  <a:lnTo>
                    <a:pt x="0" y="1000"/>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0" fontAlgn="base" hangingPunct="0">
                <a:spcBef>
                  <a:spcPct val="0"/>
                </a:spcBef>
                <a:spcAft>
                  <a:spcPct val="0"/>
                </a:spcAft>
              </a:pPr>
              <a:endParaRPr lang="pl-PL">
                <a:solidFill>
                  <a:srgbClr val="000000"/>
                </a:solidFill>
              </a:endParaRPr>
            </a:p>
          </p:txBody>
        </p:sp>
        <p:sp>
          <p:nvSpPr>
            <p:cNvPr id="8" name="Line 6"/>
            <p:cNvSpPr>
              <a:spLocks noChangeShapeType="1"/>
            </p:cNvSpPr>
            <p:nvPr userDrawn="1"/>
          </p:nvSpPr>
          <p:spPr bwMode="auto">
            <a:xfrm>
              <a:off x="0" y="1928"/>
              <a:ext cx="5232" cy="0"/>
            </a:xfrm>
            <a:prstGeom prst="line">
              <a:avLst/>
            </a:prstGeom>
            <a:noFill/>
            <a:ln w="50800">
              <a:solidFill>
                <a:schemeClr val="bg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pl-PL">
                <a:solidFill>
                  <a:srgbClr val="000000"/>
                </a:solidFill>
              </a:endParaRPr>
            </a:p>
          </p:txBody>
        </p:sp>
      </p:grpSp>
      <p:sp>
        <p:nvSpPr>
          <p:cNvPr id="25607" name="Rectangle 7"/>
          <p:cNvSpPr>
            <a:spLocks noGrp="1" noChangeArrowheads="1"/>
          </p:cNvSpPr>
          <p:nvPr>
            <p:ph type="ctrTitle"/>
          </p:nvPr>
        </p:nvSpPr>
        <p:spPr>
          <a:xfrm>
            <a:off x="228600" y="1427163"/>
            <a:ext cx="8077200" cy="1609725"/>
          </a:xfrm>
        </p:spPr>
        <p:txBody>
          <a:bodyPr/>
          <a:lstStyle>
            <a:lvl1pPr>
              <a:defRPr sz="4600"/>
            </a:lvl1pPr>
          </a:lstStyle>
          <a:p>
            <a:r>
              <a:rPr lang="en-US"/>
              <a:t>Click to edit Master title style</a:t>
            </a:r>
          </a:p>
        </p:txBody>
      </p:sp>
      <p:sp>
        <p:nvSpPr>
          <p:cNvPr id="25608" name="Rectangle 8"/>
          <p:cNvSpPr>
            <a:spLocks noGrp="1" noChangeArrowheads="1"/>
          </p:cNvSpPr>
          <p:nvPr>
            <p:ph type="subTitle" idx="1"/>
          </p:nvPr>
        </p:nvSpPr>
        <p:spPr>
          <a:xfrm>
            <a:off x="1066800" y="3441700"/>
            <a:ext cx="6629400" cy="1676400"/>
          </a:xfrm>
        </p:spPr>
        <p:txBody>
          <a:bodyPr/>
          <a:lstStyle>
            <a:lvl1pPr marL="0" indent="0">
              <a:buFont typeface="Wingdings" pitchFamily="2" charset="2"/>
              <a:buNone/>
              <a:defRPr/>
            </a:lvl1pPr>
          </a:lstStyle>
          <a:p>
            <a:r>
              <a:rPr lang="en-US"/>
              <a:t>Click to edit Master subtitle style</a:t>
            </a:r>
          </a:p>
        </p:txBody>
      </p:sp>
      <p:sp>
        <p:nvSpPr>
          <p:cNvPr id="9" name="Rectangle 9"/>
          <p:cNvSpPr>
            <a:spLocks noGrp="1" noChangeArrowheads="1"/>
          </p:cNvSpPr>
          <p:nvPr>
            <p:ph type="dt" sz="half" idx="10"/>
          </p:nvPr>
        </p:nvSpPr>
        <p:spPr>
          <a:xfrm>
            <a:off x="457200" y="6248400"/>
            <a:ext cx="2133600" cy="471488"/>
          </a:xfrm>
        </p:spPr>
        <p:txBody>
          <a:bodyPr/>
          <a:lstStyle>
            <a:lvl1pPr>
              <a:defRPr/>
            </a:lvl1pPr>
          </a:lstStyle>
          <a:p>
            <a:pPr>
              <a:defRPr/>
            </a:pPr>
            <a:endParaRPr lang="en-US">
              <a:solidFill>
                <a:srgbClr val="000000"/>
              </a:solidFill>
            </a:endParaRPr>
          </a:p>
        </p:txBody>
      </p:sp>
      <p:sp>
        <p:nvSpPr>
          <p:cNvPr id="10" name="Rectangle 10"/>
          <p:cNvSpPr>
            <a:spLocks noGrp="1" noChangeArrowheads="1"/>
          </p:cNvSpPr>
          <p:nvPr>
            <p:ph type="ftr" sz="quarter" idx="11"/>
          </p:nvPr>
        </p:nvSpPr>
        <p:spPr>
          <a:xfrm>
            <a:off x="3124200" y="6253163"/>
            <a:ext cx="2895600" cy="457200"/>
          </a:xfrm>
        </p:spPr>
        <p:txBody>
          <a:bodyPr/>
          <a:lstStyle>
            <a:lvl1pPr>
              <a:defRPr/>
            </a:lvl1pPr>
          </a:lstStyle>
          <a:p>
            <a:pPr>
              <a:defRPr/>
            </a:pPr>
            <a:endParaRPr lang="en-US">
              <a:solidFill>
                <a:srgbClr val="000000"/>
              </a:solidFill>
            </a:endParaRPr>
          </a:p>
        </p:txBody>
      </p:sp>
      <p:sp>
        <p:nvSpPr>
          <p:cNvPr id="11" name="Rectangle 11"/>
          <p:cNvSpPr>
            <a:spLocks noGrp="1" noChangeArrowheads="1"/>
          </p:cNvSpPr>
          <p:nvPr>
            <p:ph type="sldNum" sz="quarter" idx="12"/>
          </p:nvPr>
        </p:nvSpPr>
        <p:spPr>
          <a:xfrm>
            <a:off x="6553200" y="6248400"/>
            <a:ext cx="2133600" cy="471488"/>
          </a:xfrm>
        </p:spPr>
        <p:txBody>
          <a:bodyPr/>
          <a:lstStyle>
            <a:lvl1pPr>
              <a:defRPr/>
            </a:lvl1pPr>
          </a:lstStyle>
          <a:p>
            <a:pPr>
              <a:defRPr/>
            </a:pPr>
            <a:fld id="{E8C0A2C6-59D1-476A-AED5-76618843DFB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9751153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Rectangle 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EC376102-5D59-49E5-A026-FF61EA28FDC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3478327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450013" y="228600"/>
            <a:ext cx="2084387" cy="5791200"/>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195263" y="228600"/>
            <a:ext cx="6102350" cy="5791200"/>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Rectangle 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B82E89DF-594A-4F95-AAA7-99B715FAFBD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234066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ytuł i tabela">
    <p:spTree>
      <p:nvGrpSpPr>
        <p:cNvPr id="1" name=""/>
        <p:cNvGrpSpPr/>
        <p:nvPr/>
      </p:nvGrpSpPr>
      <p:grpSpPr>
        <a:xfrm>
          <a:off x="0" y="0"/>
          <a:ext cx="0" cy="0"/>
          <a:chOff x="0" y="0"/>
          <a:chExt cx="0" cy="0"/>
        </a:xfrm>
      </p:grpSpPr>
      <p:sp>
        <p:nvSpPr>
          <p:cNvPr id="2" name="Tytuł 1"/>
          <p:cNvSpPr>
            <a:spLocks noGrp="1"/>
          </p:cNvSpPr>
          <p:nvPr>
            <p:ph type="title"/>
          </p:nvPr>
        </p:nvSpPr>
        <p:spPr>
          <a:xfrm>
            <a:off x="195263" y="228600"/>
            <a:ext cx="8015287" cy="914400"/>
          </a:xfrm>
        </p:spPr>
        <p:txBody>
          <a:bodyPr/>
          <a:lstStyle/>
          <a:p>
            <a:r>
              <a:rPr lang="pl-PL" smtClean="0"/>
              <a:t>Kliknij, aby edytować styl</a:t>
            </a:r>
            <a:endParaRPr lang="pl-PL"/>
          </a:p>
        </p:txBody>
      </p:sp>
      <p:sp>
        <p:nvSpPr>
          <p:cNvPr id="3" name="Symbol zastępczy tabeli 2"/>
          <p:cNvSpPr>
            <a:spLocks noGrp="1"/>
          </p:cNvSpPr>
          <p:nvPr>
            <p:ph type="tbl" idx="1"/>
          </p:nvPr>
        </p:nvSpPr>
        <p:spPr>
          <a:xfrm>
            <a:off x="609600" y="1600200"/>
            <a:ext cx="7924800" cy="4419600"/>
          </a:xfrm>
        </p:spPr>
        <p:txBody>
          <a:bodyPr/>
          <a:lstStyle/>
          <a:p>
            <a:pPr lvl="0"/>
            <a:endParaRPr lang="pl-PL" noProof="0" smtClean="0"/>
          </a:p>
        </p:txBody>
      </p:sp>
      <p:sp>
        <p:nvSpPr>
          <p:cNvPr id="4" name="Rectangle 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EED27B80-3D22-4CA3-B61F-08F50D8F8AF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75780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Rectangle 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80D87C69-B8AA-4E62-8284-261D6CF4E35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7963012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pl-PL" smtClean="0"/>
              <a:t>Kliknij, aby edytować style wzorca tekstu</a:t>
            </a:r>
          </a:p>
        </p:txBody>
      </p:sp>
      <p:sp>
        <p:nvSpPr>
          <p:cNvPr id="4" name="Rectangle 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130782BE-727D-40DF-800A-8A29B991CBD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6260465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609600" y="1600200"/>
            <a:ext cx="38862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48200" y="1600200"/>
            <a:ext cx="38862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Rectangle 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0"/>
          <p:cNvSpPr>
            <a:spLocks noGrp="1" noChangeArrowheads="1"/>
          </p:cNvSpPr>
          <p:nvPr>
            <p:ph type="sldNum" sz="quarter" idx="12"/>
          </p:nvPr>
        </p:nvSpPr>
        <p:spPr>
          <a:ln/>
        </p:spPr>
        <p:txBody>
          <a:bodyPr/>
          <a:lstStyle>
            <a:lvl1pPr>
              <a:defRPr/>
            </a:lvl1pPr>
          </a:lstStyle>
          <a:p>
            <a:pPr>
              <a:defRPr/>
            </a:pPr>
            <a:fld id="{9924FEB3-3780-4179-90E2-B11B726EB52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261006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a:xfrm>
            <a:off x="457200" y="274638"/>
            <a:ext cx="8229600" cy="1143000"/>
          </a:xfrm>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Rectangle 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10"/>
          <p:cNvSpPr>
            <a:spLocks noGrp="1" noChangeArrowheads="1"/>
          </p:cNvSpPr>
          <p:nvPr>
            <p:ph type="sldNum" sz="quarter" idx="12"/>
          </p:nvPr>
        </p:nvSpPr>
        <p:spPr>
          <a:ln/>
        </p:spPr>
        <p:txBody>
          <a:bodyPr/>
          <a:lstStyle>
            <a:lvl1pPr>
              <a:defRPr/>
            </a:lvl1pPr>
          </a:lstStyle>
          <a:p>
            <a:pPr>
              <a:defRPr/>
            </a:pPr>
            <a:fld id="{5DE9E7EC-E761-4DA7-8A9D-D9967790EDE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2489658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Rectangle 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10"/>
          <p:cNvSpPr>
            <a:spLocks noGrp="1" noChangeArrowheads="1"/>
          </p:cNvSpPr>
          <p:nvPr>
            <p:ph type="sldNum" sz="quarter" idx="12"/>
          </p:nvPr>
        </p:nvSpPr>
        <p:spPr>
          <a:ln/>
        </p:spPr>
        <p:txBody>
          <a:bodyPr/>
          <a:lstStyle>
            <a:lvl1pPr>
              <a:defRPr/>
            </a:lvl1pPr>
          </a:lstStyle>
          <a:p>
            <a:pPr>
              <a:defRPr/>
            </a:pPr>
            <a:fld id="{C71E5BA0-2735-4ABA-848B-7885DA94FCE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7021078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Rectangle 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10"/>
          <p:cNvSpPr>
            <a:spLocks noGrp="1" noChangeArrowheads="1"/>
          </p:cNvSpPr>
          <p:nvPr>
            <p:ph type="sldNum" sz="quarter" idx="12"/>
          </p:nvPr>
        </p:nvSpPr>
        <p:spPr>
          <a:ln/>
        </p:spPr>
        <p:txBody>
          <a:bodyPr/>
          <a:lstStyle>
            <a:lvl1pPr>
              <a:defRPr/>
            </a:lvl1pPr>
          </a:lstStyle>
          <a:p>
            <a:pPr>
              <a:defRPr/>
            </a:pPr>
            <a:fld id="{93B362D1-62C8-493E-960C-5BCFC0AB7FC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079294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Rectangle 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0"/>
          <p:cNvSpPr>
            <a:spLocks noGrp="1" noChangeArrowheads="1"/>
          </p:cNvSpPr>
          <p:nvPr>
            <p:ph type="sldNum" sz="quarter" idx="12"/>
          </p:nvPr>
        </p:nvSpPr>
        <p:spPr>
          <a:ln/>
        </p:spPr>
        <p:txBody>
          <a:bodyPr/>
          <a:lstStyle>
            <a:lvl1pPr>
              <a:defRPr/>
            </a:lvl1pPr>
          </a:lstStyle>
          <a:p>
            <a:pPr>
              <a:defRPr/>
            </a:pPr>
            <a:fld id="{BB0E8B24-FAE2-4B20-B571-D116ECCE1B9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792113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l-PL" noProof="0" smtClean="0"/>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Rectangle 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0"/>
          <p:cNvSpPr>
            <a:spLocks noGrp="1" noChangeArrowheads="1"/>
          </p:cNvSpPr>
          <p:nvPr>
            <p:ph type="sldNum" sz="quarter" idx="12"/>
          </p:nvPr>
        </p:nvSpPr>
        <p:spPr>
          <a:ln/>
        </p:spPr>
        <p:txBody>
          <a:bodyPr/>
          <a:lstStyle>
            <a:lvl1pPr>
              <a:defRPr/>
            </a:lvl1pPr>
          </a:lstStyle>
          <a:p>
            <a:pPr>
              <a:defRPr/>
            </a:pPr>
            <a:fld id="{F60B9CBF-D57E-4B4A-8CE5-79962CFC0FC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542366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152400"/>
            <a:ext cx="8686800" cy="6096000"/>
            <a:chOff x="0" y="96"/>
            <a:chExt cx="5472" cy="3840"/>
          </a:xfrm>
        </p:grpSpPr>
        <p:sp>
          <p:nvSpPr>
            <p:cNvPr id="1032" name="AutoShape 3"/>
            <p:cNvSpPr>
              <a:spLocks noChangeArrowheads="1"/>
            </p:cNvSpPr>
            <p:nvPr/>
          </p:nvSpPr>
          <p:spPr bwMode="auto">
            <a:xfrm>
              <a:off x="240" y="336"/>
              <a:ext cx="5232" cy="3600"/>
            </a:xfrm>
            <a:prstGeom prst="roundRect">
              <a:avLst>
                <a:gd name="adj" fmla="val 13727"/>
              </a:avLst>
            </a:prstGeom>
            <a:noFill/>
            <a:ln w="50800">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fontAlgn="base">
                <a:spcBef>
                  <a:spcPct val="0"/>
                </a:spcBef>
                <a:spcAft>
                  <a:spcPct val="0"/>
                </a:spcAft>
              </a:pPr>
              <a:endParaRPr lang="pl-PL" altLang="pl-PL" sz="2400">
                <a:solidFill>
                  <a:srgbClr val="000000"/>
                </a:solidFill>
                <a:latin typeface="Times New Roman" pitchFamily="18" charset="0"/>
              </a:endParaRPr>
            </a:p>
          </p:txBody>
        </p:sp>
        <p:sp>
          <p:nvSpPr>
            <p:cNvPr id="1033" name="AutoShape 4"/>
            <p:cNvSpPr>
              <a:spLocks noChangeArrowheads="1"/>
            </p:cNvSpPr>
            <p:nvPr/>
          </p:nvSpPr>
          <p:spPr bwMode="blackWhite">
            <a:xfrm>
              <a:off x="0" y="96"/>
              <a:ext cx="5376" cy="768"/>
            </a:xfrm>
            <a:custGeom>
              <a:avLst/>
              <a:gdLst>
                <a:gd name="T0" fmla="*/ 0 w 7000"/>
                <a:gd name="T1" fmla="*/ 0 h 1000"/>
                <a:gd name="T2" fmla="*/ 6499 w 7000"/>
                <a:gd name="T3" fmla="*/ 0 h 1000"/>
                <a:gd name="T4" fmla="*/ 7000 w 7000"/>
                <a:gd name="T5" fmla="*/ 500 h 1000"/>
                <a:gd name="T6" fmla="*/ 6500 w 7000"/>
                <a:gd name="T7" fmla="*/ 1000 h 1000"/>
                <a:gd name="T8" fmla="*/ 0 w 7000"/>
                <a:gd name="T9" fmla="*/ 1000 h 1000"/>
                <a:gd name="T10" fmla="*/ 0 60000 65536"/>
                <a:gd name="T11" fmla="*/ 0 60000 65536"/>
                <a:gd name="T12" fmla="*/ 0 60000 65536"/>
                <a:gd name="T13" fmla="*/ 0 60000 65536"/>
                <a:gd name="T14" fmla="*/ 0 60000 65536"/>
                <a:gd name="T15" fmla="*/ 0 w 7000"/>
                <a:gd name="T16" fmla="*/ 0 h 1000"/>
                <a:gd name="T17" fmla="*/ 3500 w 7000"/>
                <a:gd name="T18" fmla="*/ 1000 h 1000"/>
              </a:gdLst>
              <a:ahLst/>
              <a:cxnLst>
                <a:cxn ang="T10">
                  <a:pos x="T0" y="T1"/>
                </a:cxn>
                <a:cxn ang="T11">
                  <a:pos x="T2" y="T3"/>
                </a:cxn>
                <a:cxn ang="T12">
                  <a:pos x="T4" y="T5"/>
                </a:cxn>
                <a:cxn ang="T13">
                  <a:pos x="T6" y="T7"/>
                </a:cxn>
                <a:cxn ang="T14">
                  <a:pos x="T8" y="T9"/>
                </a:cxn>
              </a:cxnLst>
              <a:rect l="T15" t="T16" r="T17" b="T18"/>
              <a:pathLst>
                <a:path w="7000" h="1000">
                  <a:moveTo>
                    <a:pt x="0" y="0"/>
                  </a:moveTo>
                  <a:lnTo>
                    <a:pt x="6499" y="0"/>
                  </a:lnTo>
                  <a:cubicBezTo>
                    <a:pt x="6776" y="0"/>
                    <a:pt x="7000" y="223"/>
                    <a:pt x="7000" y="500"/>
                  </a:cubicBezTo>
                  <a:cubicBezTo>
                    <a:pt x="7000" y="776"/>
                    <a:pt x="6776" y="999"/>
                    <a:pt x="6500" y="1000"/>
                  </a:cubicBezTo>
                  <a:lnTo>
                    <a:pt x="0" y="1000"/>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0" fontAlgn="base" hangingPunct="0">
                <a:spcBef>
                  <a:spcPct val="0"/>
                </a:spcBef>
                <a:spcAft>
                  <a:spcPct val="0"/>
                </a:spcAft>
              </a:pPr>
              <a:endParaRPr lang="pl-PL">
                <a:solidFill>
                  <a:srgbClr val="000000"/>
                </a:solidFill>
              </a:endParaRPr>
            </a:p>
          </p:txBody>
        </p:sp>
        <p:sp>
          <p:nvSpPr>
            <p:cNvPr id="1034" name="Line 5"/>
            <p:cNvSpPr>
              <a:spLocks noChangeShapeType="1"/>
            </p:cNvSpPr>
            <p:nvPr/>
          </p:nvSpPr>
          <p:spPr bwMode="auto">
            <a:xfrm>
              <a:off x="0" y="768"/>
              <a:ext cx="5088"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pl-PL">
                <a:solidFill>
                  <a:srgbClr val="000000"/>
                </a:solidFill>
              </a:endParaRPr>
            </a:p>
          </p:txBody>
        </p:sp>
      </p:grpSp>
      <p:sp>
        <p:nvSpPr>
          <p:cNvPr id="1027" name="Rectangle 6"/>
          <p:cNvSpPr>
            <a:spLocks noGrp="1" noChangeArrowheads="1"/>
          </p:cNvSpPr>
          <p:nvPr>
            <p:ph type="title"/>
          </p:nvPr>
        </p:nvSpPr>
        <p:spPr bwMode="auto">
          <a:xfrm>
            <a:off x="195263" y="228600"/>
            <a:ext cx="8015287"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pl-PL" smtClean="0"/>
              <a:t>Click to edit Master title style</a:t>
            </a:r>
          </a:p>
        </p:txBody>
      </p:sp>
      <p:sp>
        <p:nvSpPr>
          <p:cNvPr id="1028" name="Rectangle 7"/>
          <p:cNvSpPr>
            <a:spLocks noGrp="1" noChangeArrowheads="1"/>
          </p:cNvSpPr>
          <p:nvPr>
            <p:ph type="body" idx="1"/>
          </p:nvPr>
        </p:nvSpPr>
        <p:spPr bwMode="auto">
          <a:xfrm>
            <a:off x="609600" y="1600200"/>
            <a:ext cx="79248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pl-PL" smtClean="0"/>
              <a:t>Click to edit Master text styles</a:t>
            </a:r>
          </a:p>
          <a:p>
            <a:pPr lvl="1"/>
            <a:r>
              <a:rPr lang="en-US" altLang="pl-PL" smtClean="0"/>
              <a:t>Second level</a:t>
            </a:r>
          </a:p>
          <a:p>
            <a:pPr lvl="2"/>
            <a:r>
              <a:rPr lang="en-US" altLang="pl-PL" smtClean="0"/>
              <a:t>Third level</a:t>
            </a:r>
          </a:p>
          <a:p>
            <a:pPr lvl="3"/>
            <a:r>
              <a:rPr lang="en-US" altLang="pl-PL" smtClean="0"/>
              <a:t>Fourth level</a:t>
            </a:r>
          </a:p>
          <a:p>
            <a:pPr lvl="4"/>
            <a:r>
              <a:rPr lang="en-US" altLang="pl-PL" smtClean="0"/>
              <a:t>Fifth level</a:t>
            </a:r>
          </a:p>
        </p:txBody>
      </p:sp>
      <p:sp>
        <p:nvSpPr>
          <p:cNvPr id="24584" name="Rectangle 8"/>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defRPr>
            </a:lvl1pPr>
          </a:lstStyle>
          <a:p>
            <a:pPr fontAlgn="base">
              <a:spcBef>
                <a:spcPct val="0"/>
              </a:spcBef>
              <a:spcAft>
                <a:spcPct val="0"/>
              </a:spcAft>
              <a:defRPr/>
            </a:pPr>
            <a:endParaRPr lang="en-US">
              <a:solidFill>
                <a:srgbClr val="000000"/>
              </a:solidFill>
            </a:endParaRPr>
          </a:p>
        </p:txBody>
      </p:sp>
      <p:sp>
        <p:nvSpPr>
          <p:cNvPr id="24585" name="Rectangle 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Arial" pitchFamily="34" charset="0"/>
              </a:defRPr>
            </a:lvl1pPr>
          </a:lstStyle>
          <a:p>
            <a:pPr fontAlgn="base">
              <a:spcBef>
                <a:spcPct val="0"/>
              </a:spcBef>
              <a:spcAft>
                <a:spcPct val="0"/>
              </a:spcAft>
              <a:defRPr/>
            </a:pPr>
            <a:endParaRPr lang="en-US">
              <a:solidFill>
                <a:srgbClr val="000000"/>
              </a:solidFill>
            </a:endParaRPr>
          </a:p>
        </p:txBody>
      </p:sp>
      <p:sp>
        <p:nvSpPr>
          <p:cNvPr id="24586" name="Rectangle 10"/>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Black" pitchFamily="34" charset="0"/>
              </a:defRPr>
            </a:lvl1pPr>
          </a:lstStyle>
          <a:p>
            <a:pPr fontAlgn="base">
              <a:spcBef>
                <a:spcPct val="0"/>
              </a:spcBef>
              <a:spcAft>
                <a:spcPct val="0"/>
              </a:spcAft>
              <a:defRPr/>
            </a:pPr>
            <a:fld id="{CBE2B637-B591-4B18-9E7F-C0F6071CEE8F}" type="slidenum">
              <a:rPr lang="en-US">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19133242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iming>
    <p:tnLst>
      <p:par>
        <p:cTn id="1" dur="indefinite" restart="never" nodeType="tmRoot"/>
      </p:par>
    </p:tnLst>
  </p:timing>
  <p:txStyles>
    <p:title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Arial" pitchFamily="34" charset="0"/>
        </a:defRPr>
      </a:lvl2pPr>
      <a:lvl3pPr algn="l" rtl="0" eaLnBrk="0" fontAlgn="base" hangingPunct="0">
        <a:spcBef>
          <a:spcPct val="0"/>
        </a:spcBef>
        <a:spcAft>
          <a:spcPct val="0"/>
        </a:spcAft>
        <a:defRPr sz="4200">
          <a:solidFill>
            <a:schemeClr val="tx2"/>
          </a:solidFill>
          <a:latin typeface="Arial" pitchFamily="34" charset="0"/>
        </a:defRPr>
      </a:lvl3pPr>
      <a:lvl4pPr algn="l" rtl="0" eaLnBrk="0" fontAlgn="base" hangingPunct="0">
        <a:spcBef>
          <a:spcPct val="0"/>
        </a:spcBef>
        <a:spcAft>
          <a:spcPct val="0"/>
        </a:spcAft>
        <a:defRPr sz="4200">
          <a:solidFill>
            <a:schemeClr val="tx2"/>
          </a:solidFill>
          <a:latin typeface="Arial" pitchFamily="34" charset="0"/>
        </a:defRPr>
      </a:lvl4pPr>
      <a:lvl5pPr algn="l" rtl="0" eaLnBrk="0" fontAlgn="base" hangingPunct="0">
        <a:spcBef>
          <a:spcPct val="0"/>
        </a:spcBef>
        <a:spcAft>
          <a:spcPct val="0"/>
        </a:spcAft>
        <a:defRPr sz="4200">
          <a:solidFill>
            <a:schemeClr val="tx2"/>
          </a:solidFill>
          <a:latin typeface="Arial" pitchFamily="34" charset="0"/>
        </a:defRPr>
      </a:lvl5pPr>
      <a:lvl6pPr marL="457200" algn="l" rtl="0" fontAlgn="base">
        <a:spcBef>
          <a:spcPct val="0"/>
        </a:spcBef>
        <a:spcAft>
          <a:spcPct val="0"/>
        </a:spcAft>
        <a:defRPr sz="4200">
          <a:solidFill>
            <a:schemeClr val="tx2"/>
          </a:solidFill>
          <a:latin typeface="Arial" pitchFamily="34" charset="0"/>
        </a:defRPr>
      </a:lvl6pPr>
      <a:lvl7pPr marL="914400" algn="l" rtl="0" fontAlgn="base">
        <a:spcBef>
          <a:spcPct val="0"/>
        </a:spcBef>
        <a:spcAft>
          <a:spcPct val="0"/>
        </a:spcAft>
        <a:defRPr sz="4200">
          <a:solidFill>
            <a:schemeClr val="tx2"/>
          </a:solidFill>
          <a:latin typeface="Arial" pitchFamily="34" charset="0"/>
        </a:defRPr>
      </a:lvl7pPr>
      <a:lvl8pPr marL="1371600" algn="l" rtl="0" fontAlgn="base">
        <a:spcBef>
          <a:spcPct val="0"/>
        </a:spcBef>
        <a:spcAft>
          <a:spcPct val="0"/>
        </a:spcAft>
        <a:defRPr sz="4200">
          <a:solidFill>
            <a:schemeClr val="tx2"/>
          </a:solidFill>
          <a:latin typeface="Arial" pitchFamily="34" charset="0"/>
        </a:defRPr>
      </a:lvl8pPr>
      <a:lvl9pPr marL="1828800" algn="l" rtl="0" fontAlgn="base">
        <a:spcBef>
          <a:spcPct val="0"/>
        </a:spcBef>
        <a:spcAft>
          <a:spcPct val="0"/>
        </a:spcAft>
        <a:defRPr sz="4200">
          <a:solidFill>
            <a:schemeClr val="tx2"/>
          </a:solidFill>
          <a:latin typeface="Arial" pitchFamily="34" charset="0"/>
        </a:defRPr>
      </a:lvl9pPr>
    </p:titleStyle>
    <p:bodyStyle>
      <a:lvl1pPr marL="342900" indent="-342900" algn="l" rtl="0" eaLnBrk="0" fontAlgn="base" hangingPunct="0">
        <a:spcBef>
          <a:spcPct val="20000"/>
        </a:spcBef>
        <a:spcAft>
          <a:spcPct val="0"/>
        </a:spcAft>
        <a:buClr>
          <a:schemeClr val="hlink"/>
        </a:buClr>
        <a:buSzPct val="80000"/>
        <a:buFont typeface="Wingdings"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itchFamily="2" charset="2"/>
        <a:buChar char="l"/>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l"/>
        <a:defRPr sz="2400">
          <a:solidFill>
            <a:schemeClr val="tx1"/>
          </a:solidFill>
          <a:latin typeface="+mn-lt"/>
        </a:defRPr>
      </a:lvl3pPr>
      <a:lvl4pPr marL="1600200" indent="-228600" algn="l" rtl="0" eaLnBrk="0" fontAlgn="base" hangingPunct="0">
        <a:spcBef>
          <a:spcPct val="20000"/>
        </a:spcBef>
        <a:spcAft>
          <a:spcPct val="0"/>
        </a:spcAft>
        <a:buClr>
          <a:schemeClr val="hlink"/>
        </a:buClr>
        <a:buSzPct val="60000"/>
        <a:buFont typeface="Wingdings" pitchFamily="2" charset="2"/>
        <a:buChar char="l"/>
        <a:defRPr sz="2000">
          <a:solidFill>
            <a:schemeClr val="tx1"/>
          </a:solidFill>
          <a:latin typeface="+mn-lt"/>
        </a:defRPr>
      </a:lvl4pPr>
      <a:lvl5pPr marL="2057400" indent="-228600" algn="l" rtl="0" eaLnBrk="0" fontAlgn="base" hangingPunct="0">
        <a:spcBef>
          <a:spcPct val="20000"/>
        </a:spcBef>
        <a:spcAft>
          <a:spcPct val="0"/>
        </a:spcAft>
        <a:buClr>
          <a:schemeClr val="bg2"/>
        </a:buClr>
        <a:buSzPct val="40000"/>
        <a:buFont typeface="Wingdings" pitchFamily="2" charset="2"/>
        <a:buChar char="l"/>
        <a:defRPr sz="2000">
          <a:solidFill>
            <a:schemeClr val="tx1"/>
          </a:solidFill>
          <a:latin typeface="+mn-lt"/>
        </a:defRPr>
      </a:lvl5pPr>
      <a:lvl6pPr marL="2514600" indent="-228600" algn="l" rtl="0" fontAlgn="base">
        <a:spcBef>
          <a:spcPct val="20000"/>
        </a:spcBef>
        <a:spcAft>
          <a:spcPct val="0"/>
        </a:spcAft>
        <a:buClr>
          <a:schemeClr val="bg2"/>
        </a:buClr>
        <a:buSzPct val="40000"/>
        <a:buFont typeface="Wingdings" pitchFamily="2" charset="2"/>
        <a:buChar char="l"/>
        <a:defRPr sz="2000">
          <a:solidFill>
            <a:schemeClr val="tx1"/>
          </a:solidFill>
          <a:latin typeface="+mn-lt"/>
        </a:defRPr>
      </a:lvl6pPr>
      <a:lvl7pPr marL="2971800" indent="-228600" algn="l" rtl="0" fontAlgn="base">
        <a:spcBef>
          <a:spcPct val="20000"/>
        </a:spcBef>
        <a:spcAft>
          <a:spcPct val="0"/>
        </a:spcAft>
        <a:buClr>
          <a:schemeClr val="bg2"/>
        </a:buClr>
        <a:buSzPct val="40000"/>
        <a:buFont typeface="Wingdings" pitchFamily="2" charset="2"/>
        <a:buChar char="l"/>
        <a:defRPr sz="2000">
          <a:solidFill>
            <a:schemeClr val="tx1"/>
          </a:solidFill>
          <a:latin typeface="+mn-lt"/>
        </a:defRPr>
      </a:lvl7pPr>
      <a:lvl8pPr marL="3429000" indent="-228600" algn="l" rtl="0" fontAlgn="base">
        <a:spcBef>
          <a:spcPct val="20000"/>
        </a:spcBef>
        <a:spcAft>
          <a:spcPct val="0"/>
        </a:spcAft>
        <a:buClr>
          <a:schemeClr val="bg2"/>
        </a:buClr>
        <a:buSzPct val="40000"/>
        <a:buFont typeface="Wingdings" pitchFamily="2" charset="2"/>
        <a:buChar char="l"/>
        <a:defRPr sz="2000">
          <a:solidFill>
            <a:schemeClr val="tx1"/>
          </a:solidFill>
          <a:latin typeface="+mn-lt"/>
        </a:defRPr>
      </a:lvl8pPr>
      <a:lvl9pPr marL="3886200" indent="-228600" algn="l" rtl="0" fontAlgn="base">
        <a:spcBef>
          <a:spcPct val="20000"/>
        </a:spcBef>
        <a:spcAft>
          <a:spcPct val="0"/>
        </a:spcAft>
        <a:buClr>
          <a:schemeClr val="bg2"/>
        </a:buClr>
        <a:buSzPct val="40000"/>
        <a:buFont typeface="Wingdings" pitchFamily="2" charset="2"/>
        <a:buChar char="l"/>
        <a:defRPr sz="2000">
          <a:solidFill>
            <a:schemeClr val="tx1"/>
          </a:solidFill>
          <a:latin typeface="+mn-lt"/>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p:txBody>
          <a:bodyPr/>
          <a:lstStyle/>
          <a:p>
            <a:r>
              <a:rPr lang="pl-PL" dirty="0" smtClean="0"/>
              <a:t>Zasady edukacji </a:t>
            </a:r>
            <a:r>
              <a:rPr lang="pl-PL" smtClean="0"/>
              <a:t>osób dojrzałych</a:t>
            </a:r>
            <a:endParaRPr lang="pl-PL" dirty="0"/>
          </a:p>
        </p:txBody>
      </p:sp>
      <p:sp>
        <p:nvSpPr>
          <p:cNvPr id="3" name="Podtytuł 2"/>
          <p:cNvSpPr>
            <a:spLocks noGrp="1"/>
          </p:cNvSpPr>
          <p:nvPr>
            <p:ph type="subTitle" idx="1"/>
          </p:nvPr>
        </p:nvSpPr>
        <p:spPr/>
        <p:txBody>
          <a:bodyPr/>
          <a:lstStyle/>
          <a:p>
            <a:r>
              <a:rPr lang="pl-PL" dirty="0" smtClean="0"/>
              <a:t>Szkolenie doradców ds. utrzymania aktywności zawodowej</a:t>
            </a:r>
            <a:endParaRPr lang="pl-PL" dirty="0"/>
          </a:p>
        </p:txBody>
      </p:sp>
      <p:grpSp>
        <p:nvGrpSpPr>
          <p:cNvPr id="7" name="Grupa 6"/>
          <p:cNvGrpSpPr/>
          <p:nvPr/>
        </p:nvGrpSpPr>
        <p:grpSpPr>
          <a:xfrm>
            <a:off x="1691680" y="5517232"/>
            <a:ext cx="5778653" cy="996010"/>
            <a:chOff x="602140" y="2650581"/>
            <a:chExt cx="5778653" cy="996010"/>
          </a:xfrm>
        </p:grpSpPr>
        <p:grpSp>
          <p:nvGrpSpPr>
            <p:cNvPr id="8" name="Grupa 7"/>
            <p:cNvGrpSpPr>
              <a:grpSpLocks noChangeAspect="1"/>
            </p:cNvGrpSpPr>
            <p:nvPr/>
          </p:nvGrpSpPr>
          <p:grpSpPr bwMode="auto">
            <a:xfrm>
              <a:off x="602140" y="2650581"/>
              <a:ext cx="5778653" cy="772024"/>
              <a:chOff x="178553" y="-254054"/>
              <a:chExt cx="5778111" cy="773044"/>
            </a:xfrm>
          </p:grpSpPr>
          <p:pic>
            <p:nvPicPr>
              <p:cNvPr id="10" name="Picture 2" descr="D:\POLPROM\WIOSNA\Papier firmowy\Logotypy projektowe\logo_FE_Wiedza_Edukacja_Rozwoj_rgb-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8553" y="-253356"/>
                <a:ext cx="1636891" cy="772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3" descr="D:\POLPROM\WIOSNA\Papier firmowy\Logotypy projektowe\EU_EFS_rgb-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68028" y="-254054"/>
                <a:ext cx="2388636" cy="704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4" descr="D:\POLPROM\WIOSNA\Papier firmowy\Logotypy projektowe\WII.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16253" y="-175811"/>
                <a:ext cx="1105319" cy="548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Prostokąt 8"/>
            <p:cNvSpPr>
              <a:spLocks noChangeArrowheads="1"/>
            </p:cNvSpPr>
            <p:nvPr/>
          </p:nvSpPr>
          <p:spPr bwMode="auto">
            <a:xfrm>
              <a:off x="710600" y="3416064"/>
              <a:ext cx="5545137" cy="230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ts val="500"/>
                </a:spcBef>
                <a:spcAft>
                  <a:spcPts val="500"/>
                </a:spcAft>
                <a:buClrTx/>
                <a:buSzTx/>
                <a:buFontTx/>
                <a:buNone/>
                <a:tabLst/>
              </a:pPr>
              <a:r>
                <a:rPr kumimoji="0" lang="pl-PL" altLang="pl-PL" sz="900" b="0" i="0" u="none" strike="noStrike" cap="none" normalizeH="0" baseline="0" dirty="0" smtClean="0">
                  <a:ln>
                    <a:noFill/>
                  </a:ln>
                  <a:solidFill>
                    <a:srgbClr val="000000"/>
                  </a:solidFill>
                  <a:effectLst/>
                  <a:latin typeface="Calibri" pitchFamily="34" charset="0"/>
                  <a:cs typeface="Arial" pitchFamily="34" charset="0"/>
                </a:rPr>
                <a:t>Projekt jest współfinansowany ze środków Unii Europejskiej w ramach Europejskiego Funduszu Społecznego</a:t>
              </a:r>
              <a:endParaRPr kumimoji="0" lang="pl-PL" altLang="pl-PL" sz="1800" b="0" i="0" u="none" strike="noStrike" cap="none" normalizeH="0" baseline="0" dirty="0" smtClean="0">
                <a:ln>
                  <a:noFill/>
                </a:ln>
                <a:solidFill>
                  <a:schemeClr val="tx1"/>
                </a:solidFill>
                <a:effectLst/>
                <a:latin typeface="Arial" pitchFamily="34" charset="0"/>
                <a:cs typeface="Arial" pitchFamily="34" charset="0"/>
              </a:endParaRPr>
            </a:p>
          </p:txBody>
        </p:sp>
      </p:grpSp>
      <p:pic>
        <p:nvPicPr>
          <p:cNvPr id="13" name="Obraz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84014" y="208485"/>
            <a:ext cx="1356956" cy="411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078528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z="3600" dirty="0" smtClean="0"/>
              <a:t>Zasada 7</a:t>
            </a:r>
            <a:endParaRPr lang="pl-PL" sz="3600" dirty="0"/>
          </a:p>
        </p:txBody>
      </p:sp>
      <p:sp>
        <p:nvSpPr>
          <p:cNvPr id="3" name="Symbol zastępczy zawartości 2"/>
          <p:cNvSpPr>
            <a:spLocks noGrp="1"/>
          </p:cNvSpPr>
          <p:nvPr>
            <p:ph idx="1"/>
          </p:nvPr>
        </p:nvSpPr>
        <p:spPr/>
        <p:txBody>
          <a:bodyPr/>
          <a:lstStyle/>
          <a:p>
            <a:pPr marL="0" lvl="0" indent="0">
              <a:buNone/>
            </a:pPr>
            <a:r>
              <a:rPr lang="pl-PL" sz="2400" b="1" dirty="0">
                <a:solidFill>
                  <a:srgbClr val="0070C0"/>
                </a:solidFill>
              </a:rPr>
              <a:t>Budowanie poczucia przynależności do społeczności i atmosfery współpracy </a:t>
            </a:r>
            <a:r>
              <a:rPr lang="pl-PL" sz="2400" dirty="0"/>
              <a:t>– integracja oraz identyfikacja z grupą, szczególnie dla osób bez pracy, jest istotnym czynnikiem aktywizującym i podtrzymującym motywację do korzystania ze wsparcia. </a:t>
            </a:r>
            <a:r>
              <a:rPr lang="pl-PL" sz="2400" dirty="0" smtClean="0"/>
              <a:t>Osoby </a:t>
            </a:r>
            <a:r>
              <a:rPr lang="pl-PL" sz="2400" dirty="0"/>
              <a:t>dojrzałe odnoszą większe osiągnięcia we wspólnie wypracowanej atmosferze współpracy niż w atmosferze </a:t>
            </a:r>
            <a:r>
              <a:rPr lang="pl-PL" sz="2400" dirty="0" smtClean="0"/>
              <a:t>rywalizacji.</a:t>
            </a:r>
            <a:endParaRPr lang="pl-PL" sz="2400" dirty="0"/>
          </a:p>
        </p:txBody>
      </p:sp>
    </p:spTree>
    <p:extLst>
      <p:ext uri="{BB962C8B-B14F-4D97-AF65-F5344CB8AC3E}">
        <p14:creationId xmlns:p14="http://schemas.microsoft.com/office/powerpoint/2010/main" val="28092152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z="3600" dirty="0" smtClean="0"/>
              <a:t>Część II</a:t>
            </a:r>
            <a:endParaRPr lang="pl-PL" sz="3600" dirty="0"/>
          </a:p>
        </p:txBody>
      </p:sp>
      <p:sp>
        <p:nvSpPr>
          <p:cNvPr id="3" name="Symbol zastępczy zawartości 2"/>
          <p:cNvSpPr>
            <a:spLocks noGrp="1"/>
          </p:cNvSpPr>
          <p:nvPr>
            <p:ph idx="1"/>
          </p:nvPr>
        </p:nvSpPr>
        <p:spPr/>
        <p:txBody>
          <a:bodyPr/>
          <a:lstStyle/>
          <a:p>
            <a:pPr marL="0" lvl="0" indent="0">
              <a:buNone/>
            </a:pPr>
            <a:endParaRPr lang="pl-PL" sz="2400" b="1" dirty="0" smtClean="0">
              <a:solidFill>
                <a:srgbClr val="0070C0"/>
              </a:solidFill>
            </a:endParaRPr>
          </a:p>
          <a:p>
            <a:pPr marL="0" lvl="0" indent="0">
              <a:buNone/>
            </a:pPr>
            <a:endParaRPr lang="pl-PL" sz="2400" b="1" dirty="0">
              <a:solidFill>
                <a:srgbClr val="0070C0"/>
              </a:solidFill>
            </a:endParaRPr>
          </a:p>
          <a:p>
            <a:pPr marL="0" lvl="0" indent="0" algn="ctr">
              <a:buNone/>
            </a:pPr>
            <a:r>
              <a:rPr lang="pl-PL" sz="2400" b="1" dirty="0" smtClean="0">
                <a:solidFill>
                  <a:srgbClr val="0070C0"/>
                </a:solidFill>
              </a:rPr>
              <a:t>Zasady uczenia się osób dojrzałych</a:t>
            </a:r>
          </a:p>
          <a:p>
            <a:pPr marL="0" lvl="0" indent="0" algn="ctr">
              <a:buNone/>
            </a:pPr>
            <a:endParaRPr lang="pl-PL" sz="2400" b="1" dirty="0">
              <a:solidFill>
                <a:srgbClr val="0070C0"/>
              </a:solidFill>
            </a:endParaRPr>
          </a:p>
          <a:p>
            <a:pPr marL="0" lvl="0" indent="0" algn="ctr">
              <a:buNone/>
            </a:pPr>
            <a:endParaRPr lang="pl-PL" sz="2400" dirty="0" smtClean="0"/>
          </a:p>
          <a:p>
            <a:pPr marL="0" lvl="0" indent="0" algn="ctr">
              <a:buNone/>
            </a:pPr>
            <a:endParaRPr lang="pl-PL" sz="2400"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75856" y="3476088"/>
            <a:ext cx="2823640" cy="1753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629440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z="3600" dirty="0" smtClean="0"/>
              <a:t>Zasady uczenia się </a:t>
            </a:r>
            <a:r>
              <a:rPr lang="pl-PL" sz="3600" dirty="0"/>
              <a:t>wg M. </a:t>
            </a:r>
            <a:r>
              <a:rPr lang="pl-PL" sz="3600" dirty="0" err="1"/>
              <a:t>Knowlesa</a:t>
            </a:r>
            <a:endParaRPr lang="pl-PL" sz="3600" dirty="0"/>
          </a:p>
        </p:txBody>
      </p:sp>
      <p:sp>
        <p:nvSpPr>
          <p:cNvPr id="3" name="Symbol zastępczy zawartości 2"/>
          <p:cNvSpPr>
            <a:spLocks noGrp="1"/>
          </p:cNvSpPr>
          <p:nvPr>
            <p:ph idx="1"/>
          </p:nvPr>
        </p:nvSpPr>
        <p:spPr/>
        <p:txBody>
          <a:bodyPr/>
          <a:lstStyle/>
          <a:p>
            <a:r>
              <a:rPr lang="pl-PL" sz="2400" dirty="0">
                <a:solidFill>
                  <a:srgbClr val="0070C0"/>
                </a:solidFill>
              </a:rPr>
              <a:t>umożliwienie klientowi ponoszenia odpowiedzialności za proces edukacyjny</a:t>
            </a:r>
            <a:r>
              <a:rPr lang="pl-PL" sz="2400" dirty="0"/>
              <a:t> i uczestniczenia w jego </a:t>
            </a:r>
            <a:r>
              <a:rPr lang="pl-PL" sz="2400" dirty="0" smtClean="0"/>
              <a:t>kreowaniu;</a:t>
            </a:r>
          </a:p>
          <a:p>
            <a:r>
              <a:rPr lang="pl-PL" sz="2400" dirty="0">
                <a:solidFill>
                  <a:srgbClr val="0070C0"/>
                </a:solidFill>
              </a:rPr>
              <a:t>docenianie i wykorzystanie w procesie edukacyjnym doświadczenia uczących </a:t>
            </a:r>
            <a:r>
              <a:rPr lang="pl-PL" sz="2400" dirty="0" smtClean="0">
                <a:solidFill>
                  <a:srgbClr val="0070C0"/>
                </a:solidFill>
              </a:rPr>
              <a:t>się;</a:t>
            </a:r>
            <a:r>
              <a:rPr lang="pl-PL" sz="2400" dirty="0" smtClean="0"/>
              <a:t> </a:t>
            </a:r>
          </a:p>
          <a:p>
            <a:r>
              <a:rPr lang="pl-PL" sz="2400" dirty="0">
                <a:solidFill>
                  <a:srgbClr val="0070C0"/>
                </a:solidFill>
              </a:rPr>
              <a:t>wykazanie bezpośredniej przydatności i możliwości zastosowania nabytych umiejętności i wiedzy w </a:t>
            </a:r>
            <a:r>
              <a:rPr lang="pl-PL" sz="2400" dirty="0" smtClean="0">
                <a:solidFill>
                  <a:srgbClr val="0070C0"/>
                </a:solidFill>
              </a:rPr>
              <a:t>praktyce;</a:t>
            </a:r>
          </a:p>
          <a:p>
            <a:r>
              <a:rPr lang="pl-PL" sz="2400" dirty="0" smtClean="0">
                <a:solidFill>
                  <a:srgbClr val="0070C0"/>
                </a:solidFill>
              </a:rPr>
              <a:t>wspieranie gotowości do uczenia się;</a:t>
            </a:r>
          </a:p>
          <a:p>
            <a:r>
              <a:rPr lang="pl-PL" sz="2400" dirty="0">
                <a:solidFill>
                  <a:srgbClr val="0070C0"/>
                </a:solidFill>
              </a:rPr>
              <a:t>wspieranie </a:t>
            </a:r>
            <a:r>
              <a:rPr lang="pl-PL" sz="2400" dirty="0" smtClean="0">
                <a:solidFill>
                  <a:srgbClr val="0070C0"/>
                </a:solidFill>
              </a:rPr>
              <a:t>motywacji </a:t>
            </a:r>
            <a:r>
              <a:rPr lang="pl-PL" sz="2400" dirty="0">
                <a:solidFill>
                  <a:srgbClr val="0070C0"/>
                </a:solidFill>
              </a:rPr>
              <a:t>wewnętrznej uczących </a:t>
            </a:r>
            <a:r>
              <a:rPr lang="pl-PL" sz="2400" dirty="0" smtClean="0">
                <a:solidFill>
                  <a:srgbClr val="0070C0"/>
                </a:solidFill>
              </a:rPr>
              <a:t>się.  </a:t>
            </a:r>
          </a:p>
          <a:p>
            <a:pPr marL="0" lvl="0" indent="0">
              <a:buNone/>
            </a:pPr>
            <a:endParaRPr lang="pl-PL" sz="2400" b="1" dirty="0" smtClean="0">
              <a:solidFill>
                <a:srgbClr val="0070C0"/>
              </a:solidFill>
            </a:endParaRPr>
          </a:p>
          <a:p>
            <a:pPr marL="0" lvl="0" indent="0">
              <a:buNone/>
            </a:pPr>
            <a:endParaRPr lang="pl-PL" sz="2400" b="1" dirty="0">
              <a:solidFill>
                <a:srgbClr val="0070C0"/>
              </a:solidFill>
            </a:endParaRPr>
          </a:p>
          <a:p>
            <a:pPr marL="0" lvl="0" indent="0" algn="ctr">
              <a:buNone/>
            </a:pPr>
            <a:endParaRPr lang="pl-PL" sz="2400" b="1" dirty="0">
              <a:solidFill>
                <a:srgbClr val="0070C0"/>
              </a:solidFill>
            </a:endParaRPr>
          </a:p>
          <a:p>
            <a:pPr marL="0" lvl="0" indent="0" algn="ctr">
              <a:buNone/>
            </a:pPr>
            <a:endParaRPr lang="pl-PL" sz="2400" dirty="0" smtClean="0"/>
          </a:p>
          <a:p>
            <a:pPr marL="0" lvl="0" indent="0" algn="ctr">
              <a:buNone/>
            </a:pPr>
            <a:endParaRPr lang="pl-PL" sz="2400" dirty="0"/>
          </a:p>
        </p:txBody>
      </p:sp>
    </p:spTree>
    <p:extLst>
      <p:ext uri="{BB962C8B-B14F-4D97-AF65-F5344CB8AC3E}">
        <p14:creationId xmlns:p14="http://schemas.microsoft.com/office/powerpoint/2010/main" val="14819684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z="3600" dirty="0" smtClean="0"/>
              <a:t>Cykl Kolba</a:t>
            </a:r>
            <a:endParaRPr lang="pl-PL" sz="3600" dirty="0"/>
          </a:p>
        </p:txBody>
      </p:sp>
      <p:sp>
        <p:nvSpPr>
          <p:cNvPr id="3" name="Symbol zastępczy zawartości 2"/>
          <p:cNvSpPr>
            <a:spLocks noGrp="1"/>
          </p:cNvSpPr>
          <p:nvPr>
            <p:ph idx="1"/>
          </p:nvPr>
        </p:nvSpPr>
        <p:spPr/>
        <p:txBody>
          <a:bodyPr/>
          <a:lstStyle/>
          <a:p>
            <a:pPr marL="0" lvl="0" indent="0">
              <a:buNone/>
            </a:pPr>
            <a:endParaRPr lang="pl-PL" sz="2400" b="1" dirty="0" smtClean="0">
              <a:solidFill>
                <a:srgbClr val="0070C0"/>
              </a:solidFill>
            </a:endParaRPr>
          </a:p>
          <a:p>
            <a:pPr marL="0" lvl="0" indent="0">
              <a:buNone/>
            </a:pPr>
            <a:endParaRPr lang="pl-PL" sz="2400" b="1" dirty="0">
              <a:solidFill>
                <a:srgbClr val="0070C0"/>
              </a:solidFill>
            </a:endParaRPr>
          </a:p>
          <a:p>
            <a:pPr marL="0" lvl="0" indent="0" algn="ctr">
              <a:buNone/>
            </a:pPr>
            <a:endParaRPr lang="pl-PL" sz="2400" b="1" dirty="0">
              <a:solidFill>
                <a:srgbClr val="0070C0"/>
              </a:solidFill>
            </a:endParaRPr>
          </a:p>
          <a:p>
            <a:pPr marL="0" lvl="0" indent="0" algn="ctr">
              <a:buNone/>
            </a:pPr>
            <a:endParaRPr lang="pl-PL" sz="2400" dirty="0" smtClean="0"/>
          </a:p>
          <a:p>
            <a:pPr marL="0" lvl="0" indent="0" algn="ctr">
              <a:buNone/>
            </a:pPr>
            <a:endParaRPr lang="pl-PL" sz="2400" dirty="0"/>
          </a:p>
        </p:txBody>
      </p:sp>
      <p:graphicFrame>
        <p:nvGraphicFramePr>
          <p:cNvPr id="4" name="Diagram 3"/>
          <p:cNvGraphicFramePr/>
          <p:nvPr>
            <p:extLst>
              <p:ext uri="{D42A27DB-BD31-4B8C-83A1-F6EECF244321}">
                <p14:modId xmlns:p14="http://schemas.microsoft.com/office/powerpoint/2010/main" val="2457090631"/>
              </p:ext>
            </p:extLst>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92170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z="3600" dirty="0" smtClean="0"/>
              <a:t>Aktywność osób dojrzałych</a:t>
            </a:r>
            <a:endParaRPr lang="pl-PL" sz="3600" dirty="0"/>
          </a:p>
        </p:txBody>
      </p:sp>
      <p:sp>
        <p:nvSpPr>
          <p:cNvPr id="3" name="Symbol zastępczy zawartości 2"/>
          <p:cNvSpPr>
            <a:spLocks noGrp="1"/>
          </p:cNvSpPr>
          <p:nvPr>
            <p:ph idx="1"/>
          </p:nvPr>
        </p:nvSpPr>
        <p:spPr/>
        <p:txBody>
          <a:bodyPr/>
          <a:lstStyle/>
          <a:p>
            <a:pPr marL="0" indent="0">
              <a:buNone/>
            </a:pPr>
            <a:endParaRPr lang="pl-PL" dirty="0" smtClean="0"/>
          </a:p>
          <a:p>
            <a:pPr marL="0" indent="0">
              <a:buNone/>
            </a:pPr>
            <a:endParaRPr lang="pl-PL" dirty="0"/>
          </a:p>
          <a:p>
            <a:pPr marL="0" indent="0">
              <a:buNone/>
            </a:pPr>
            <a:endParaRPr lang="pl-PL" dirty="0" smtClean="0"/>
          </a:p>
          <a:p>
            <a:pPr marL="0" indent="0">
              <a:buNone/>
            </a:pPr>
            <a:endParaRPr lang="pl-PL" sz="2400" dirty="0" smtClean="0"/>
          </a:p>
          <a:p>
            <a:pPr marL="0" indent="0">
              <a:buNone/>
            </a:pPr>
            <a:endParaRPr lang="pl-PL" sz="2400" dirty="0"/>
          </a:p>
          <a:p>
            <a:pPr marL="0" indent="0">
              <a:buNone/>
            </a:pPr>
            <a:endParaRPr lang="pl-PL" sz="2400" dirty="0" smtClean="0"/>
          </a:p>
          <a:p>
            <a:pPr marL="0" indent="0">
              <a:buNone/>
            </a:pPr>
            <a:endParaRPr lang="pl-PL" sz="2400" dirty="0"/>
          </a:p>
        </p:txBody>
      </p:sp>
      <p:sp>
        <p:nvSpPr>
          <p:cNvPr id="4" name="Elipsa 3"/>
          <p:cNvSpPr/>
          <p:nvPr/>
        </p:nvSpPr>
        <p:spPr bwMode="auto">
          <a:xfrm>
            <a:off x="899592" y="2204864"/>
            <a:ext cx="6768752" cy="2664296"/>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endParaRPr lang="pl-PL" sz="2400" dirty="0" smtClean="0"/>
          </a:p>
          <a:p>
            <a:pPr algn="ctr"/>
            <a:r>
              <a:rPr lang="pl-PL" sz="2400" dirty="0"/>
              <a:t>www. vademecumrynkupracy.pl</a:t>
            </a:r>
          </a:p>
          <a:p>
            <a:pPr marL="0" marR="0" indent="0" algn="l" defTabSz="914400" rtl="0" eaLnBrk="0" fontAlgn="base" latinLnBrk="0" hangingPunct="0">
              <a:lnSpc>
                <a:spcPct val="100000"/>
              </a:lnSpc>
              <a:spcBef>
                <a:spcPct val="0"/>
              </a:spcBef>
              <a:spcAft>
                <a:spcPct val="0"/>
              </a:spcAft>
              <a:buClrTx/>
              <a:buSzTx/>
              <a:buFontTx/>
              <a:buNone/>
              <a:tabLst/>
            </a:pPr>
            <a:endParaRPr kumimoji="0" lang="pl-PL" sz="1800" b="0" i="0" u="none" strike="noStrike" cap="none" normalizeH="0" baseline="0" dirty="0" smtClean="0">
              <a:ln>
                <a:noFill/>
              </a:ln>
              <a:solidFill>
                <a:schemeClr val="tx1"/>
              </a:solidFill>
              <a:effectLst/>
              <a:latin typeface="Arial" pitchFamily="34" charset="0"/>
            </a:endParaRPr>
          </a:p>
        </p:txBody>
      </p:sp>
    </p:spTree>
    <p:extLst>
      <p:ext uri="{BB962C8B-B14F-4D97-AF65-F5344CB8AC3E}">
        <p14:creationId xmlns:p14="http://schemas.microsoft.com/office/powerpoint/2010/main" val="4314415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z="3600" dirty="0" smtClean="0"/>
              <a:t>Dziękujemy za uwagę</a:t>
            </a:r>
            <a:endParaRPr lang="pl-PL" sz="3600" dirty="0"/>
          </a:p>
        </p:txBody>
      </p:sp>
      <p:sp>
        <p:nvSpPr>
          <p:cNvPr id="3" name="Symbol zastępczy zawartości 2"/>
          <p:cNvSpPr>
            <a:spLocks noGrp="1"/>
          </p:cNvSpPr>
          <p:nvPr>
            <p:ph idx="1"/>
          </p:nvPr>
        </p:nvSpPr>
        <p:spPr/>
        <p:txBody>
          <a:bodyPr/>
          <a:lstStyle/>
          <a:p>
            <a:pPr marL="0" indent="0" algn="ctr">
              <a:buNone/>
            </a:pPr>
            <a:endParaRPr lang="pl-PL" dirty="0" smtClean="0"/>
          </a:p>
          <a:p>
            <a:pPr marL="0" indent="0" algn="ctr">
              <a:buNone/>
            </a:pPr>
            <a:endParaRPr lang="pl-PL" dirty="0"/>
          </a:p>
          <a:p>
            <a:pPr marL="0" indent="0" algn="ctr">
              <a:buNone/>
            </a:pPr>
            <a:endParaRPr lang="pl-PL" dirty="0" smtClean="0"/>
          </a:p>
          <a:p>
            <a:pPr marL="0" indent="0" algn="ctr">
              <a:buNone/>
            </a:pPr>
            <a:endParaRPr lang="pl-PL" dirty="0"/>
          </a:p>
        </p:txBody>
      </p:sp>
      <p:sp>
        <p:nvSpPr>
          <p:cNvPr id="4" name="Tytuł 1"/>
          <p:cNvSpPr txBox="1">
            <a:spLocks/>
          </p:cNvSpPr>
          <p:nvPr/>
        </p:nvSpPr>
        <p:spPr bwMode="auto">
          <a:xfrm>
            <a:off x="195263" y="228600"/>
            <a:ext cx="8015287"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Arial" pitchFamily="34" charset="0"/>
              </a:defRPr>
            </a:lvl2pPr>
            <a:lvl3pPr algn="l" rtl="0" eaLnBrk="0" fontAlgn="base" hangingPunct="0">
              <a:spcBef>
                <a:spcPct val="0"/>
              </a:spcBef>
              <a:spcAft>
                <a:spcPct val="0"/>
              </a:spcAft>
              <a:defRPr sz="4200">
                <a:solidFill>
                  <a:schemeClr val="tx2"/>
                </a:solidFill>
                <a:latin typeface="Arial" pitchFamily="34" charset="0"/>
              </a:defRPr>
            </a:lvl3pPr>
            <a:lvl4pPr algn="l" rtl="0" eaLnBrk="0" fontAlgn="base" hangingPunct="0">
              <a:spcBef>
                <a:spcPct val="0"/>
              </a:spcBef>
              <a:spcAft>
                <a:spcPct val="0"/>
              </a:spcAft>
              <a:defRPr sz="4200">
                <a:solidFill>
                  <a:schemeClr val="tx2"/>
                </a:solidFill>
                <a:latin typeface="Arial" pitchFamily="34" charset="0"/>
              </a:defRPr>
            </a:lvl4pPr>
            <a:lvl5pPr algn="l" rtl="0" eaLnBrk="0" fontAlgn="base" hangingPunct="0">
              <a:spcBef>
                <a:spcPct val="0"/>
              </a:spcBef>
              <a:spcAft>
                <a:spcPct val="0"/>
              </a:spcAft>
              <a:defRPr sz="4200">
                <a:solidFill>
                  <a:schemeClr val="tx2"/>
                </a:solidFill>
                <a:latin typeface="Arial" pitchFamily="34" charset="0"/>
              </a:defRPr>
            </a:lvl5pPr>
            <a:lvl6pPr marL="457200" algn="l" rtl="0" fontAlgn="base">
              <a:spcBef>
                <a:spcPct val="0"/>
              </a:spcBef>
              <a:spcAft>
                <a:spcPct val="0"/>
              </a:spcAft>
              <a:defRPr sz="4200">
                <a:solidFill>
                  <a:schemeClr val="tx2"/>
                </a:solidFill>
                <a:latin typeface="Arial" pitchFamily="34" charset="0"/>
              </a:defRPr>
            </a:lvl6pPr>
            <a:lvl7pPr marL="914400" algn="l" rtl="0" fontAlgn="base">
              <a:spcBef>
                <a:spcPct val="0"/>
              </a:spcBef>
              <a:spcAft>
                <a:spcPct val="0"/>
              </a:spcAft>
              <a:defRPr sz="4200">
                <a:solidFill>
                  <a:schemeClr val="tx2"/>
                </a:solidFill>
                <a:latin typeface="Arial" pitchFamily="34" charset="0"/>
              </a:defRPr>
            </a:lvl7pPr>
            <a:lvl8pPr marL="1371600" algn="l" rtl="0" fontAlgn="base">
              <a:spcBef>
                <a:spcPct val="0"/>
              </a:spcBef>
              <a:spcAft>
                <a:spcPct val="0"/>
              </a:spcAft>
              <a:defRPr sz="4200">
                <a:solidFill>
                  <a:schemeClr val="tx2"/>
                </a:solidFill>
                <a:latin typeface="Arial" pitchFamily="34" charset="0"/>
              </a:defRPr>
            </a:lvl8pPr>
            <a:lvl9pPr marL="1828800" algn="l" rtl="0" fontAlgn="base">
              <a:spcBef>
                <a:spcPct val="0"/>
              </a:spcBef>
              <a:spcAft>
                <a:spcPct val="0"/>
              </a:spcAft>
              <a:defRPr sz="4200">
                <a:solidFill>
                  <a:schemeClr val="tx2"/>
                </a:solidFill>
                <a:latin typeface="Arial" pitchFamily="34" charset="0"/>
              </a:defRPr>
            </a:lvl9pPr>
          </a:lstStyle>
          <a:p>
            <a:r>
              <a:rPr lang="pl-PL" sz="3600" kern="0" smtClean="0"/>
              <a:t>Dziękujemy za uwagę</a:t>
            </a:r>
            <a:endParaRPr lang="pl-PL" sz="3600" kern="0" dirty="0"/>
          </a:p>
        </p:txBody>
      </p:sp>
      <p:sp>
        <p:nvSpPr>
          <p:cNvPr id="5" name="Symbol zastępczy zawartości 2"/>
          <p:cNvSpPr txBox="1">
            <a:spLocks/>
          </p:cNvSpPr>
          <p:nvPr/>
        </p:nvSpPr>
        <p:spPr bwMode="auto">
          <a:xfrm>
            <a:off x="609600" y="1600200"/>
            <a:ext cx="79248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hlink"/>
              </a:buClr>
              <a:buSzPct val="80000"/>
              <a:buFont typeface="Wingdings"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itchFamily="2" charset="2"/>
              <a:buChar char="l"/>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l"/>
              <a:defRPr sz="2400">
                <a:solidFill>
                  <a:schemeClr val="tx1"/>
                </a:solidFill>
                <a:latin typeface="+mn-lt"/>
              </a:defRPr>
            </a:lvl3pPr>
            <a:lvl4pPr marL="1600200" indent="-228600" algn="l" rtl="0" eaLnBrk="0" fontAlgn="base" hangingPunct="0">
              <a:spcBef>
                <a:spcPct val="20000"/>
              </a:spcBef>
              <a:spcAft>
                <a:spcPct val="0"/>
              </a:spcAft>
              <a:buClr>
                <a:schemeClr val="hlink"/>
              </a:buClr>
              <a:buSzPct val="60000"/>
              <a:buFont typeface="Wingdings" pitchFamily="2" charset="2"/>
              <a:buChar char="l"/>
              <a:defRPr sz="2000">
                <a:solidFill>
                  <a:schemeClr val="tx1"/>
                </a:solidFill>
                <a:latin typeface="+mn-lt"/>
              </a:defRPr>
            </a:lvl4pPr>
            <a:lvl5pPr marL="2057400" indent="-228600" algn="l" rtl="0" eaLnBrk="0" fontAlgn="base" hangingPunct="0">
              <a:spcBef>
                <a:spcPct val="20000"/>
              </a:spcBef>
              <a:spcAft>
                <a:spcPct val="0"/>
              </a:spcAft>
              <a:buClr>
                <a:schemeClr val="bg2"/>
              </a:buClr>
              <a:buSzPct val="40000"/>
              <a:buFont typeface="Wingdings" pitchFamily="2" charset="2"/>
              <a:buChar char="l"/>
              <a:defRPr sz="2000">
                <a:solidFill>
                  <a:schemeClr val="tx1"/>
                </a:solidFill>
                <a:latin typeface="+mn-lt"/>
              </a:defRPr>
            </a:lvl5pPr>
            <a:lvl6pPr marL="2514600" indent="-228600" algn="l" rtl="0" fontAlgn="base">
              <a:spcBef>
                <a:spcPct val="20000"/>
              </a:spcBef>
              <a:spcAft>
                <a:spcPct val="0"/>
              </a:spcAft>
              <a:buClr>
                <a:schemeClr val="bg2"/>
              </a:buClr>
              <a:buSzPct val="40000"/>
              <a:buFont typeface="Wingdings" pitchFamily="2" charset="2"/>
              <a:buChar char="l"/>
              <a:defRPr sz="2000">
                <a:solidFill>
                  <a:schemeClr val="tx1"/>
                </a:solidFill>
                <a:latin typeface="+mn-lt"/>
              </a:defRPr>
            </a:lvl6pPr>
            <a:lvl7pPr marL="2971800" indent="-228600" algn="l" rtl="0" fontAlgn="base">
              <a:spcBef>
                <a:spcPct val="20000"/>
              </a:spcBef>
              <a:spcAft>
                <a:spcPct val="0"/>
              </a:spcAft>
              <a:buClr>
                <a:schemeClr val="bg2"/>
              </a:buClr>
              <a:buSzPct val="40000"/>
              <a:buFont typeface="Wingdings" pitchFamily="2" charset="2"/>
              <a:buChar char="l"/>
              <a:defRPr sz="2000">
                <a:solidFill>
                  <a:schemeClr val="tx1"/>
                </a:solidFill>
                <a:latin typeface="+mn-lt"/>
              </a:defRPr>
            </a:lvl7pPr>
            <a:lvl8pPr marL="3429000" indent="-228600" algn="l" rtl="0" fontAlgn="base">
              <a:spcBef>
                <a:spcPct val="20000"/>
              </a:spcBef>
              <a:spcAft>
                <a:spcPct val="0"/>
              </a:spcAft>
              <a:buClr>
                <a:schemeClr val="bg2"/>
              </a:buClr>
              <a:buSzPct val="40000"/>
              <a:buFont typeface="Wingdings" pitchFamily="2" charset="2"/>
              <a:buChar char="l"/>
              <a:defRPr sz="2000">
                <a:solidFill>
                  <a:schemeClr val="tx1"/>
                </a:solidFill>
                <a:latin typeface="+mn-lt"/>
              </a:defRPr>
            </a:lvl8pPr>
            <a:lvl9pPr marL="3886200" indent="-228600" algn="l" rtl="0" fontAlgn="base">
              <a:spcBef>
                <a:spcPct val="20000"/>
              </a:spcBef>
              <a:spcAft>
                <a:spcPct val="0"/>
              </a:spcAft>
              <a:buClr>
                <a:schemeClr val="bg2"/>
              </a:buClr>
              <a:buSzPct val="40000"/>
              <a:buFont typeface="Wingdings" pitchFamily="2" charset="2"/>
              <a:buChar char="l"/>
              <a:defRPr sz="2000">
                <a:solidFill>
                  <a:schemeClr val="tx1"/>
                </a:solidFill>
                <a:latin typeface="+mn-lt"/>
              </a:defRPr>
            </a:lvl9pPr>
          </a:lstStyle>
          <a:p>
            <a:pPr marL="0" indent="0" algn="ctr">
              <a:buFont typeface="Wingdings" pitchFamily="2" charset="2"/>
              <a:buNone/>
            </a:pPr>
            <a:endParaRPr lang="pl-PL" kern="0" smtClean="0"/>
          </a:p>
          <a:p>
            <a:pPr marL="0" indent="0" algn="ctr">
              <a:buFont typeface="Wingdings" pitchFamily="2" charset="2"/>
              <a:buNone/>
            </a:pPr>
            <a:endParaRPr lang="pl-PL" sz="2400" kern="0" smtClean="0"/>
          </a:p>
          <a:p>
            <a:pPr marL="0" indent="0" algn="ctr">
              <a:buFont typeface="Wingdings" pitchFamily="2" charset="2"/>
              <a:buNone/>
            </a:pPr>
            <a:endParaRPr lang="pl-PL" sz="2400" kern="0" smtClean="0"/>
          </a:p>
          <a:p>
            <a:pPr marL="0" indent="0" algn="ctr">
              <a:buFont typeface="Wingdings" pitchFamily="2" charset="2"/>
              <a:buNone/>
            </a:pPr>
            <a:endParaRPr lang="pl-PL" sz="2400" kern="0" smtClean="0"/>
          </a:p>
          <a:p>
            <a:pPr marL="0" indent="0" algn="ctr">
              <a:buFont typeface="Wingdings" pitchFamily="2" charset="2"/>
              <a:buNone/>
            </a:pPr>
            <a:endParaRPr lang="pl-PL" sz="2400" kern="0" smtClean="0"/>
          </a:p>
          <a:p>
            <a:pPr marL="0" indent="0" algn="ctr">
              <a:buFont typeface="Wingdings" pitchFamily="2" charset="2"/>
              <a:buNone/>
            </a:pPr>
            <a:endParaRPr lang="pl-PL" sz="2400" kern="0" smtClean="0"/>
          </a:p>
          <a:p>
            <a:pPr marL="0" indent="0" algn="ctr">
              <a:buFont typeface="Wingdings" pitchFamily="2" charset="2"/>
              <a:buNone/>
            </a:pPr>
            <a:endParaRPr lang="pl-PL" sz="2400" kern="0" smtClean="0"/>
          </a:p>
          <a:p>
            <a:pPr marL="0" indent="0" algn="ctr">
              <a:buFont typeface="Wingdings" pitchFamily="2" charset="2"/>
              <a:buNone/>
            </a:pPr>
            <a:endParaRPr lang="pl-PL" sz="2400" kern="0" smtClean="0"/>
          </a:p>
          <a:p>
            <a:pPr marL="0" indent="0" algn="ctr">
              <a:buFont typeface="Wingdings" pitchFamily="2" charset="2"/>
              <a:buNone/>
            </a:pPr>
            <a:endParaRPr lang="pl-PL" sz="2400" kern="0" smtClean="0"/>
          </a:p>
          <a:p>
            <a:pPr marL="0" indent="0" algn="ctr">
              <a:buFont typeface="Wingdings" pitchFamily="2" charset="2"/>
              <a:buNone/>
            </a:pPr>
            <a:endParaRPr lang="pl-PL" sz="2400" kern="0" smtClean="0"/>
          </a:p>
          <a:p>
            <a:pPr marL="0" indent="0" algn="ctr">
              <a:buFont typeface="Wingdings" pitchFamily="2" charset="2"/>
              <a:buNone/>
            </a:pPr>
            <a:endParaRPr lang="pl-PL" sz="2400" kern="0" smtClean="0"/>
          </a:p>
          <a:p>
            <a:pPr marL="0" indent="0" algn="ctr">
              <a:buFont typeface="Wingdings" pitchFamily="2" charset="2"/>
              <a:buNone/>
            </a:pPr>
            <a:endParaRPr lang="pl-PL" sz="2400" kern="0" smtClean="0"/>
          </a:p>
          <a:p>
            <a:pPr marL="0" indent="0" algn="ctr">
              <a:buFont typeface="Wingdings" pitchFamily="2" charset="2"/>
              <a:buNone/>
            </a:pPr>
            <a:endParaRPr lang="pl-PL" kern="0" smtClean="0"/>
          </a:p>
          <a:p>
            <a:pPr marL="0" indent="0" algn="ctr">
              <a:buFont typeface="Wingdings" pitchFamily="2" charset="2"/>
              <a:buNone/>
            </a:pPr>
            <a:endParaRPr lang="pl-PL" kern="0" smtClean="0"/>
          </a:p>
          <a:p>
            <a:pPr marL="0" indent="0" algn="ctr">
              <a:buFont typeface="Wingdings" pitchFamily="2" charset="2"/>
              <a:buNone/>
            </a:pPr>
            <a:endParaRPr lang="pl-PL" kern="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1372056"/>
            <a:ext cx="7344816" cy="4289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867596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dirty="0"/>
          </a:p>
        </p:txBody>
      </p:sp>
      <p:sp>
        <p:nvSpPr>
          <p:cNvPr id="3" name="Symbol zastępczy zawartości 2"/>
          <p:cNvSpPr>
            <a:spLocks noGrp="1"/>
          </p:cNvSpPr>
          <p:nvPr>
            <p:ph idx="1"/>
          </p:nvPr>
        </p:nvSpPr>
        <p:spPr/>
        <p:txBody>
          <a:bodyPr/>
          <a:lstStyle/>
          <a:p>
            <a:pPr marL="0" indent="0">
              <a:buNone/>
            </a:pPr>
            <a:endParaRPr lang="pl-PL" sz="2400" dirty="0" smtClean="0"/>
          </a:p>
          <a:p>
            <a:pPr marL="0" indent="0">
              <a:buNone/>
            </a:pPr>
            <a:endParaRPr lang="pl-PL" sz="2400" dirty="0" smtClean="0"/>
          </a:p>
          <a:p>
            <a:pPr marL="0" indent="0">
              <a:buNone/>
            </a:pPr>
            <a:r>
              <a:rPr lang="pl-PL" sz="2400" dirty="0" smtClean="0"/>
              <a:t>„</a:t>
            </a:r>
            <a:r>
              <a:rPr lang="pl-PL" sz="2400" dirty="0"/>
              <a:t>Model współpracy instytucji rynku pracy z lokalnymi </a:t>
            </a:r>
            <a:r>
              <a:rPr lang="pl-PL" sz="2400" dirty="0" smtClean="0"/>
              <a:t>sojusznikami”  </a:t>
            </a:r>
            <a:r>
              <a:rPr lang="pl-PL" sz="2400" dirty="0"/>
              <a:t>to innowacja społeczna testowana w ramach projektu grantowego „Wiosenny Inkubator Innowacji” (Stowarzyszenie Wiosna i Uniwersytet Jagielloński)</a:t>
            </a:r>
          </a:p>
        </p:txBody>
      </p:sp>
      <p:pic>
        <p:nvPicPr>
          <p:cNvPr id="4" name="Obraz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1920" y="6309320"/>
            <a:ext cx="1356956" cy="411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Obraz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2746"/>
          </a:xfrm>
          <a:prstGeom prst="rect">
            <a:avLst/>
          </a:prstGeom>
        </p:spPr>
      </p:pic>
    </p:spTree>
    <p:extLst>
      <p:ext uri="{BB962C8B-B14F-4D97-AF65-F5344CB8AC3E}">
        <p14:creationId xmlns:p14="http://schemas.microsoft.com/office/powerpoint/2010/main" val="30075236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z="3600" dirty="0" smtClean="0"/>
              <a:t>Część I</a:t>
            </a:r>
            <a:endParaRPr lang="pl-PL" sz="3600" dirty="0"/>
          </a:p>
        </p:txBody>
      </p:sp>
      <p:sp>
        <p:nvSpPr>
          <p:cNvPr id="3" name="Symbol zastępczy zawartości 2"/>
          <p:cNvSpPr>
            <a:spLocks noGrp="1"/>
          </p:cNvSpPr>
          <p:nvPr>
            <p:ph idx="1"/>
          </p:nvPr>
        </p:nvSpPr>
        <p:spPr/>
        <p:txBody>
          <a:bodyPr/>
          <a:lstStyle/>
          <a:p>
            <a:pPr marL="0" indent="0">
              <a:buNone/>
            </a:pPr>
            <a:endParaRPr lang="pl-PL" sz="2400" dirty="0" smtClean="0"/>
          </a:p>
          <a:p>
            <a:pPr marL="0" indent="0">
              <a:buNone/>
            </a:pPr>
            <a:endParaRPr lang="pl-PL" sz="2400" dirty="0" smtClean="0"/>
          </a:p>
          <a:p>
            <a:pPr marL="0" indent="0" algn="ctr">
              <a:buNone/>
            </a:pPr>
            <a:r>
              <a:rPr lang="pl-PL" sz="2400" dirty="0" smtClean="0">
                <a:solidFill>
                  <a:srgbClr val="0070C0"/>
                </a:solidFill>
              </a:rPr>
              <a:t>Zasady organizacji wsparcia edukacyjnego i doradczego kierowanego do osób dojrzałych</a:t>
            </a:r>
          </a:p>
          <a:p>
            <a:pPr marL="0" indent="0" algn="ctr">
              <a:buNone/>
            </a:pPr>
            <a:endParaRPr lang="pl-PL" sz="2400" dirty="0">
              <a:solidFill>
                <a:srgbClr val="0070C0"/>
              </a:solidFill>
            </a:endParaRPr>
          </a:p>
          <a:p>
            <a:pPr marL="0" indent="0" algn="ctr">
              <a:buNone/>
            </a:pPr>
            <a:endParaRPr lang="pl-PL" sz="2400" dirty="0">
              <a:solidFill>
                <a:srgbClr val="0070C0"/>
              </a:solidFill>
            </a:endParaRPr>
          </a:p>
        </p:txBody>
      </p:sp>
      <p:pic>
        <p:nvPicPr>
          <p:cNvPr id="4" name="Obraz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1920" y="6309320"/>
            <a:ext cx="1356956" cy="411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59832" y="3933056"/>
            <a:ext cx="2751633" cy="1708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7554432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z="3600" dirty="0" smtClean="0"/>
              <a:t>Zasada 1</a:t>
            </a:r>
            <a:endParaRPr lang="pl-PL" sz="3600" dirty="0"/>
          </a:p>
        </p:txBody>
      </p:sp>
      <p:sp>
        <p:nvSpPr>
          <p:cNvPr id="3" name="Symbol zastępczy zawartości 2"/>
          <p:cNvSpPr>
            <a:spLocks noGrp="1"/>
          </p:cNvSpPr>
          <p:nvPr>
            <p:ph idx="1"/>
          </p:nvPr>
        </p:nvSpPr>
        <p:spPr/>
        <p:txBody>
          <a:bodyPr/>
          <a:lstStyle/>
          <a:p>
            <a:pPr marL="0" indent="0" algn="ctr">
              <a:buNone/>
            </a:pPr>
            <a:endParaRPr lang="pl-PL" sz="2400" dirty="0" smtClean="0"/>
          </a:p>
          <a:p>
            <a:pPr marL="0" indent="0" algn="ctr">
              <a:buNone/>
            </a:pPr>
            <a:r>
              <a:rPr lang="pl-PL" sz="2400" dirty="0" smtClean="0"/>
              <a:t>Osoby dojrzałe </a:t>
            </a:r>
            <a:r>
              <a:rPr lang="pl-PL" sz="2400" b="1" dirty="0" smtClean="0">
                <a:solidFill>
                  <a:srgbClr val="0070C0"/>
                </a:solidFill>
              </a:rPr>
              <a:t>lubią się uczyć</a:t>
            </a:r>
            <a:r>
              <a:rPr lang="pl-PL" sz="2400" dirty="0" smtClean="0"/>
              <a:t>, ale nie lubią być uczone</a:t>
            </a:r>
          </a:p>
          <a:p>
            <a:pPr marL="0" indent="0" algn="ctr">
              <a:buNone/>
            </a:pPr>
            <a:endParaRPr lang="pl-PL" sz="2400" dirty="0"/>
          </a:p>
          <a:p>
            <a:pPr marL="0" indent="0" algn="ctr">
              <a:buNone/>
            </a:pPr>
            <a:endParaRPr lang="pl-PL" sz="2400" dirty="0" smtClean="0"/>
          </a:p>
          <a:p>
            <a:pPr marL="0" indent="0" algn="ctr">
              <a:buNone/>
            </a:pPr>
            <a:endParaRPr lang="pl-PL" sz="2400" dirty="0"/>
          </a:p>
          <a:p>
            <a:pPr marL="0" indent="0" algn="ctr">
              <a:buNone/>
            </a:pPr>
            <a:endParaRPr lang="pl-PL" sz="2400" dirty="0" smtClean="0"/>
          </a:p>
          <a:p>
            <a:pPr marL="0" indent="0">
              <a:buNone/>
            </a:pPr>
            <a:r>
              <a:rPr lang="pl-PL" sz="2400" b="1" dirty="0">
                <a:solidFill>
                  <a:srgbClr val="0070C0"/>
                </a:solidFill>
              </a:rPr>
              <a:t>Konieczność indywidualizacji podejścia</a:t>
            </a:r>
            <a:r>
              <a:rPr lang="pl-PL" sz="2400" dirty="0"/>
              <a:t> w zależności od profilu klienta, jego potrzeb i sytuacji</a:t>
            </a:r>
          </a:p>
        </p:txBody>
      </p:sp>
      <p:sp>
        <p:nvSpPr>
          <p:cNvPr id="4" name="Strzałka w dół 3"/>
          <p:cNvSpPr/>
          <p:nvPr/>
        </p:nvSpPr>
        <p:spPr bwMode="auto">
          <a:xfrm>
            <a:off x="4139952" y="2852936"/>
            <a:ext cx="484632" cy="978408"/>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pl-PL" sz="1800" b="0" i="0" u="none" strike="noStrike" cap="none" normalizeH="0" baseline="0" dirty="0" smtClean="0">
              <a:ln>
                <a:noFill/>
              </a:ln>
              <a:solidFill>
                <a:schemeClr val="tx1"/>
              </a:solidFill>
              <a:effectLst/>
              <a:latin typeface="Arial" pitchFamily="34" charset="0"/>
            </a:endParaRPr>
          </a:p>
        </p:txBody>
      </p:sp>
    </p:spTree>
    <p:extLst>
      <p:ext uri="{BB962C8B-B14F-4D97-AF65-F5344CB8AC3E}">
        <p14:creationId xmlns:p14="http://schemas.microsoft.com/office/powerpoint/2010/main" val="22097340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z="3600" dirty="0" smtClean="0"/>
              <a:t>Zasada 2</a:t>
            </a:r>
            <a:endParaRPr lang="pl-PL" sz="3600" dirty="0"/>
          </a:p>
        </p:txBody>
      </p:sp>
      <p:sp>
        <p:nvSpPr>
          <p:cNvPr id="3" name="Symbol zastępczy zawartości 2"/>
          <p:cNvSpPr>
            <a:spLocks noGrp="1"/>
          </p:cNvSpPr>
          <p:nvPr>
            <p:ph idx="1"/>
          </p:nvPr>
        </p:nvSpPr>
        <p:spPr/>
        <p:txBody>
          <a:bodyPr/>
          <a:lstStyle/>
          <a:p>
            <a:pPr marL="0" lvl="0" indent="0">
              <a:buNone/>
            </a:pPr>
            <a:r>
              <a:rPr lang="pl-PL" sz="2400" b="1" dirty="0">
                <a:solidFill>
                  <a:srgbClr val="0070C0"/>
                </a:solidFill>
              </a:rPr>
              <a:t>Dobór osób realizujących wsparcie (trenerów, </a:t>
            </a:r>
            <a:r>
              <a:rPr lang="pl-PL" sz="2400" b="1" dirty="0" smtClean="0">
                <a:solidFill>
                  <a:srgbClr val="0070C0"/>
                </a:solidFill>
              </a:rPr>
              <a:t>doradców) </a:t>
            </a:r>
            <a:r>
              <a:rPr lang="pl-PL" sz="2400" b="1" dirty="0">
                <a:solidFill>
                  <a:srgbClr val="0070C0"/>
                </a:solidFill>
              </a:rPr>
              <a:t>w wieku zbliżonym do uczestników </a:t>
            </a:r>
            <a:r>
              <a:rPr lang="pl-PL" sz="2400" dirty="0" smtClean="0"/>
              <a:t>Oferta </a:t>
            </a:r>
            <a:r>
              <a:rPr lang="pl-PL" sz="2400" dirty="0"/>
              <a:t>pomocy udzielanej przez dużo młodsze osoby może </a:t>
            </a:r>
            <a:r>
              <a:rPr lang="pl-PL" sz="2400" dirty="0" smtClean="0"/>
              <a:t>powodować:</a:t>
            </a:r>
          </a:p>
          <a:p>
            <a:pPr lvl="0"/>
            <a:r>
              <a:rPr lang="pl-PL" sz="2400" dirty="0" smtClean="0"/>
              <a:t>syndrom </a:t>
            </a:r>
            <a:r>
              <a:rPr lang="pl-PL" sz="2400" dirty="0"/>
              <a:t>„starego </a:t>
            </a:r>
            <a:r>
              <a:rPr lang="pl-PL" sz="2400" dirty="0" smtClean="0"/>
              <a:t>psa” - </a:t>
            </a:r>
            <a:r>
              <a:rPr lang="pl-PL" sz="2400" dirty="0"/>
              <a:t>poczucie, że od tak młodego </a:t>
            </a:r>
            <a:r>
              <a:rPr lang="pl-PL" sz="2400" dirty="0" smtClean="0"/>
              <a:t>doradcy </a:t>
            </a:r>
            <a:r>
              <a:rPr lang="pl-PL" sz="2400" dirty="0"/>
              <a:t>osoba dojrzała, z dużym doświadczeniem zawodowym, niewiele może się </a:t>
            </a:r>
            <a:r>
              <a:rPr lang="pl-PL" sz="2400" dirty="0" smtClean="0"/>
              <a:t>nauczyć („</a:t>
            </a:r>
            <a:r>
              <a:rPr lang="pl-PL" sz="2400" dirty="0"/>
              <a:t>co ten młody wie o życiu</a:t>
            </a:r>
            <a:r>
              <a:rPr lang="pl-PL" sz="2400" dirty="0" smtClean="0"/>
              <a:t>”), </a:t>
            </a:r>
          </a:p>
          <a:p>
            <a:pPr lvl="0"/>
            <a:r>
              <a:rPr lang="pl-PL" sz="2400" dirty="0" smtClean="0"/>
              <a:t>znaczne </a:t>
            </a:r>
            <a:r>
              <a:rPr lang="pl-PL" sz="2400" dirty="0"/>
              <a:t>obniżenie </a:t>
            </a:r>
            <a:r>
              <a:rPr lang="pl-PL" sz="2400" dirty="0" smtClean="0"/>
              <a:t>samooceny - </a:t>
            </a:r>
            <a:r>
              <a:rPr lang="pl-PL" sz="2400" dirty="0"/>
              <a:t>myślenie: „taki młody, a już uczy innych, a ja nic nie osiągnąłem, muszę się uczyć od początku”.</a:t>
            </a:r>
          </a:p>
        </p:txBody>
      </p:sp>
    </p:spTree>
    <p:extLst>
      <p:ext uri="{BB962C8B-B14F-4D97-AF65-F5344CB8AC3E}">
        <p14:creationId xmlns:p14="http://schemas.microsoft.com/office/powerpoint/2010/main" val="37397015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z="3600" dirty="0" smtClean="0"/>
              <a:t>Zasada 3</a:t>
            </a:r>
            <a:endParaRPr lang="pl-PL" sz="3600" dirty="0"/>
          </a:p>
        </p:txBody>
      </p:sp>
      <p:sp>
        <p:nvSpPr>
          <p:cNvPr id="3" name="Symbol zastępczy zawartości 2"/>
          <p:cNvSpPr>
            <a:spLocks noGrp="1"/>
          </p:cNvSpPr>
          <p:nvPr>
            <p:ph idx="1"/>
          </p:nvPr>
        </p:nvSpPr>
        <p:spPr/>
        <p:txBody>
          <a:bodyPr/>
          <a:lstStyle/>
          <a:p>
            <a:pPr marL="0" lvl="0" indent="0">
              <a:buNone/>
            </a:pPr>
            <a:r>
              <a:rPr lang="pl-PL" sz="2400" b="1" dirty="0" smtClean="0">
                <a:solidFill>
                  <a:srgbClr val="0070C0"/>
                </a:solidFill>
              </a:rPr>
              <a:t>Dobór </a:t>
            </a:r>
            <a:r>
              <a:rPr lang="pl-PL" sz="2400" b="1" dirty="0">
                <a:solidFill>
                  <a:srgbClr val="0070C0"/>
                </a:solidFill>
              </a:rPr>
              <a:t>takich grup szkoleniowych czy doradczych, które są jednorodne</a:t>
            </a:r>
            <a:r>
              <a:rPr lang="pl-PL" sz="2400" b="1" dirty="0"/>
              <a:t> </a:t>
            </a:r>
            <a:r>
              <a:rPr lang="pl-PL" sz="2400" dirty="0"/>
              <a:t>pod względem </a:t>
            </a:r>
            <a:r>
              <a:rPr lang="pl-PL" sz="2400" dirty="0" smtClean="0"/>
              <a:t>wieku, ale </a:t>
            </a:r>
            <a:r>
              <a:rPr lang="pl-PL" sz="2400" dirty="0"/>
              <a:t>też w miarę możliwości wykształcenia, pochodzenia czy statusu na rynku pracy. Im więcej będzie łączyło uczestników takiej grupy, tym </a:t>
            </a:r>
            <a:r>
              <a:rPr lang="pl-PL" sz="2400" dirty="0" smtClean="0"/>
              <a:t>wsparcie </a:t>
            </a:r>
            <a:r>
              <a:rPr lang="pl-PL" sz="2400" dirty="0"/>
              <a:t>będzie bardziej efektywne. Lęk przed ośmieszeniem jest </a:t>
            </a:r>
            <a:r>
              <a:rPr lang="pl-PL" sz="2400" dirty="0" smtClean="0"/>
              <a:t>ważną barierą aktywności </a:t>
            </a:r>
            <a:r>
              <a:rPr lang="pl-PL" sz="2400" dirty="0"/>
              <a:t>osób dojrzałych np. podczas szkoleń. </a:t>
            </a:r>
            <a:r>
              <a:rPr lang="pl-PL" sz="2400" dirty="0" smtClean="0"/>
              <a:t>Prowadzi do </a:t>
            </a:r>
            <a:r>
              <a:rPr lang="pl-PL" sz="2400" dirty="0"/>
              <a:t>zamykania się na kontakty, wycofania oraz do unikania sytuacji dla nich nieprzyjemnych, co może skutkować opuszczaniem zajęć bądź wręcz chęcią rezygnacji z uczestnictwa w szkoleniu, doradztwie czy projekcie.</a:t>
            </a:r>
          </a:p>
          <a:p>
            <a:pPr marL="0" indent="0">
              <a:buNone/>
            </a:pPr>
            <a:endParaRPr lang="pl-PL" sz="2400" dirty="0"/>
          </a:p>
        </p:txBody>
      </p:sp>
    </p:spTree>
    <p:extLst>
      <p:ext uri="{BB962C8B-B14F-4D97-AF65-F5344CB8AC3E}">
        <p14:creationId xmlns:p14="http://schemas.microsoft.com/office/powerpoint/2010/main" val="18339912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z="3600" dirty="0" smtClean="0"/>
              <a:t>Zasada 4</a:t>
            </a:r>
            <a:endParaRPr lang="pl-PL" sz="3600" dirty="0"/>
          </a:p>
        </p:txBody>
      </p:sp>
      <p:sp>
        <p:nvSpPr>
          <p:cNvPr id="3" name="Symbol zastępczy zawartości 2"/>
          <p:cNvSpPr>
            <a:spLocks noGrp="1"/>
          </p:cNvSpPr>
          <p:nvPr>
            <p:ph idx="1"/>
          </p:nvPr>
        </p:nvSpPr>
        <p:spPr/>
        <p:txBody>
          <a:bodyPr/>
          <a:lstStyle/>
          <a:p>
            <a:pPr marL="0" lvl="0" indent="0">
              <a:buNone/>
            </a:pPr>
            <a:r>
              <a:rPr lang="pl-PL" sz="2400" b="1" dirty="0">
                <a:solidFill>
                  <a:srgbClr val="0070C0"/>
                </a:solidFill>
              </a:rPr>
              <a:t>Kompleksowość wsparcia i zapewnienie poczucia bezpieczeństwa</a:t>
            </a:r>
            <a:r>
              <a:rPr lang="pl-PL" sz="2400" dirty="0">
                <a:solidFill>
                  <a:srgbClr val="0070C0"/>
                </a:solidFill>
              </a:rPr>
              <a:t> </a:t>
            </a:r>
            <a:r>
              <a:rPr lang="pl-PL" sz="2400" dirty="0"/>
              <a:t>– osoby dojrzałe potrzebują stabilizacji i boją się ryzyka, najlepiej czują się w sytuacjach, na które mają wpływ i w których posiadają poczucie, że nie są pozostawione same sobie i w razie problemów uzyskają pomoc. Poczucie bezpieczeństwa psychicznego i emocjonalnego zapewniają też tworzenie przyjaznej atmosfery oraz koncentracja na mocnych stronach, zdobytych kwalifikacjach i umiejętnościach, nie tylko zawodowych, ale też życiowych. </a:t>
            </a:r>
          </a:p>
          <a:p>
            <a:pPr marL="0" indent="0">
              <a:buNone/>
            </a:pPr>
            <a:endParaRPr lang="pl-PL" sz="2400" dirty="0" smtClean="0"/>
          </a:p>
        </p:txBody>
      </p:sp>
    </p:spTree>
    <p:extLst>
      <p:ext uri="{BB962C8B-B14F-4D97-AF65-F5344CB8AC3E}">
        <p14:creationId xmlns:p14="http://schemas.microsoft.com/office/powerpoint/2010/main" val="407248943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z="3600" dirty="0" smtClean="0"/>
              <a:t>Zasada 5</a:t>
            </a:r>
            <a:endParaRPr lang="pl-PL" sz="3600" dirty="0"/>
          </a:p>
        </p:txBody>
      </p:sp>
      <p:sp>
        <p:nvSpPr>
          <p:cNvPr id="3" name="Symbol zastępczy zawartości 2"/>
          <p:cNvSpPr>
            <a:spLocks noGrp="1"/>
          </p:cNvSpPr>
          <p:nvPr>
            <p:ph idx="1"/>
          </p:nvPr>
        </p:nvSpPr>
        <p:spPr/>
        <p:txBody>
          <a:bodyPr/>
          <a:lstStyle/>
          <a:p>
            <a:pPr marL="0" lvl="0" indent="0">
              <a:buNone/>
            </a:pPr>
            <a:r>
              <a:rPr lang="pl-PL" sz="2400" b="1" dirty="0">
                <a:solidFill>
                  <a:srgbClr val="0070C0"/>
                </a:solidFill>
              </a:rPr>
              <a:t>Używanie prostego języka </a:t>
            </a:r>
            <a:r>
              <a:rPr lang="pl-PL" sz="2400" b="1" dirty="0"/>
              <a:t>– </a:t>
            </a:r>
            <a:r>
              <a:rPr lang="pl-PL" sz="2400" dirty="0"/>
              <a:t>na poczucie bezpieczeństwa osób dojrzałych, wspomniane wyżej, ma też wpływ to, czy w pełni rozumieją kierowany do nich przekaz, bez względu na to, czy jest to materiał pisany, udzielana informacja przez doradcę czy treści przekazywane na szkoleniu. Używanie specjalistycznego żargonu może deprymować osoby, które go nie znają i sprawiać, że będą się czuły traktowane „z góry”. </a:t>
            </a:r>
            <a:endParaRPr lang="pl-PL" sz="2400" dirty="0" smtClean="0"/>
          </a:p>
          <a:p>
            <a:pPr marL="0" lvl="0" indent="0">
              <a:buNone/>
            </a:pPr>
            <a:endParaRPr lang="pl-PL" sz="2400" dirty="0"/>
          </a:p>
          <a:p>
            <a:pPr marL="0" lvl="0" indent="0">
              <a:buNone/>
            </a:pPr>
            <a:r>
              <a:rPr lang="pl-PL" sz="2400" i="1" dirty="0" smtClean="0">
                <a:solidFill>
                  <a:srgbClr val="0070C0"/>
                </a:solidFill>
              </a:rPr>
              <a:t>Więcej o komunikacji z osobami dojrzałymi – drugiego dnia szkolenia</a:t>
            </a:r>
            <a:endParaRPr lang="pl-PL" sz="2400" i="1" dirty="0">
              <a:solidFill>
                <a:srgbClr val="0070C0"/>
              </a:solidFill>
            </a:endParaRPr>
          </a:p>
        </p:txBody>
      </p:sp>
    </p:spTree>
    <p:extLst>
      <p:ext uri="{BB962C8B-B14F-4D97-AF65-F5344CB8AC3E}">
        <p14:creationId xmlns:p14="http://schemas.microsoft.com/office/powerpoint/2010/main" val="210667585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z="3600" dirty="0" smtClean="0"/>
              <a:t>Zasada 6</a:t>
            </a:r>
            <a:endParaRPr lang="pl-PL" sz="3600" dirty="0"/>
          </a:p>
        </p:txBody>
      </p:sp>
      <p:sp>
        <p:nvSpPr>
          <p:cNvPr id="3" name="Symbol zastępczy zawartości 2"/>
          <p:cNvSpPr>
            <a:spLocks noGrp="1"/>
          </p:cNvSpPr>
          <p:nvPr>
            <p:ph idx="1"/>
          </p:nvPr>
        </p:nvSpPr>
        <p:spPr/>
        <p:txBody>
          <a:bodyPr/>
          <a:lstStyle/>
          <a:p>
            <a:pPr marL="0" lvl="0" indent="0">
              <a:buNone/>
            </a:pPr>
            <a:r>
              <a:rPr lang="pl-PL" sz="2400" b="1" dirty="0" smtClean="0">
                <a:solidFill>
                  <a:srgbClr val="0070C0"/>
                </a:solidFill>
              </a:rPr>
              <a:t>Zapewnienie</a:t>
            </a:r>
            <a:r>
              <a:rPr lang="pl-PL" sz="2400" dirty="0" smtClean="0">
                <a:solidFill>
                  <a:srgbClr val="0070C0"/>
                </a:solidFill>
              </a:rPr>
              <a:t> </a:t>
            </a:r>
            <a:r>
              <a:rPr lang="pl-PL" sz="2400" b="1" dirty="0">
                <a:solidFill>
                  <a:srgbClr val="0070C0"/>
                </a:solidFill>
              </a:rPr>
              <a:t>wsparcia </a:t>
            </a:r>
            <a:r>
              <a:rPr lang="pl-PL" sz="2400" b="1" dirty="0" smtClean="0">
                <a:solidFill>
                  <a:srgbClr val="0070C0"/>
                </a:solidFill>
              </a:rPr>
              <a:t>psychologicznego </a:t>
            </a:r>
            <a:r>
              <a:rPr lang="pl-PL" sz="2400" dirty="0" smtClean="0"/>
              <a:t>- osoby </a:t>
            </a:r>
            <a:r>
              <a:rPr lang="pl-PL" sz="2400" dirty="0"/>
              <a:t>dojrzałe, szczególnie bezrobotne czy nieaktywne zawodowo, często cechuje niepewność i brak wiary we własne </a:t>
            </a:r>
            <a:r>
              <a:rPr lang="pl-PL" sz="2400" dirty="0" smtClean="0"/>
              <a:t>możliwości. </a:t>
            </a:r>
            <a:r>
              <a:rPr lang="pl-PL" sz="2400" dirty="0"/>
              <a:t>Na ogół, mimo posiadanego doświadczenia, osoby te nie do końca zdają sobie sprawę ze swoich kompetencji i predyspozycji, dlatego wymagają poświęcenia uwagi ich obawom oraz wspierania ich motywacji.</a:t>
            </a:r>
          </a:p>
          <a:p>
            <a:pPr marL="0" indent="0">
              <a:buNone/>
            </a:pPr>
            <a:endParaRPr lang="pl-PL" sz="2400" dirty="0"/>
          </a:p>
        </p:txBody>
      </p:sp>
    </p:spTree>
    <p:extLst>
      <p:ext uri="{BB962C8B-B14F-4D97-AF65-F5344CB8AC3E}">
        <p14:creationId xmlns:p14="http://schemas.microsoft.com/office/powerpoint/2010/main" val="294307898"/>
      </p:ext>
    </p:extLst>
  </p:cSld>
  <p:clrMapOvr>
    <a:masterClrMapping/>
  </p:clrMapOvr>
</p:sld>
</file>

<file path=ppt/theme/theme1.xml><?xml version="1.0" encoding="utf-8"?>
<a:theme xmlns:a="http://schemas.openxmlformats.org/drawingml/2006/main" name="Radial">
  <a:themeElements>
    <a:clrScheme name="Radial 1">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A8AE7"/>
      </a:accent6>
      <a:hlink>
        <a:srgbClr val="996666"/>
      </a:hlink>
      <a:folHlink>
        <a:srgbClr val="6666CC"/>
      </a:folHlink>
    </a:clrScheme>
    <a:fontScheme name="Radial">
      <a:majorFont>
        <a:latin typeface="Arial"/>
        <a:ea typeface=""/>
        <a:cs typeface=""/>
      </a:majorFont>
      <a:minorFont>
        <a:latin typeface="Arial"/>
        <a:ea typeface=""/>
        <a:cs typeface=""/>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Radial 1">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A8AE7"/>
        </a:accent6>
        <a:hlink>
          <a:srgbClr val="996666"/>
        </a:hlink>
        <a:folHlink>
          <a:srgbClr val="6666CC"/>
        </a:folHlink>
      </a:clrScheme>
      <a:clrMap bg1="lt1" tx1="dk1" bg2="lt2" tx2="dk2" accent1="accent1" accent2="accent2" accent3="accent3" accent4="accent4" accent5="accent5" accent6="accent6" hlink="hlink" folHlink="folHlink"/>
    </a:extraClrScheme>
    <a:extraClrScheme>
      <a:clrScheme name="Radial 2">
        <a:dk1>
          <a:srgbClr val="000000"/>
        </a:dk1>
        <a:lt1>
          <a:srgbClr val="FFFFFF"/>
        </a:lt1>
        <a:dk2>
          <a:srgbClr val="FFFFFF"/>
        </a:dk2>
        <a:lt2>
          <a:srgbClr val="817F3F"/>
        </a:lt2>
        <a:accent1>
          <a:srgbClr val="FFCC00"/>
        </a:accent1>
        <a:accent2>
          <a:srgbClr val="CC9900"/>
        </a:accent2>
        <a:accent3>
          <a:srgbClr val="FFFFFF"/>
        </a:accent3>
        <a:accent4>
          <a:srgbClr val="000000"/>
        </a:accent4>
        <a:accent5>
          <a:srgbClr val="FFE2AA"/>
        </a:accent5>
        <a:accent6>
          <a:srgbClr val="B98A00"/>
        </a:accent6>
        <a:hlink>
          <a:srgbClr val="996666"/>
        </a:hlink>
        <a:folHlink>
          <a:srgbClr val="C94503"/>
        </a:folHlink>
      </a:clrScheme>
      <a:clrMap bg1="lt1" tx1="dk1" bg2="lt2" tx2="dk2" accent1="accent1" accent2="accent2" accent3="accent3" accent4="accent4" accent5="accent5" accent6="accent6" hlink="hlink" folHlink="folHlink"/>
    </a:extraClrScheme>
    <a:extraClrScheme>
      <a:clrScheme name="Radial 3">
        <a:dk1>
          <a:srgbClr val="CC6600"/>
        </a:dk1>
        <a:lt1>
          <a:srgbClr val="FFFFFF"/>
        </a:lt1>
        <a:dk2>
          <a:srgbClr val="800000"/>
        </a:dk2>
        <a:lt2>
          <a:srgbClr val="FFFFFF"/>
        </a:lt2>
        <a:accent1>
          <a:srgbClr val="FF6600"/>
        </a:accent1>
        <a:accent2>
          <a:srgbClr val="33CCCC"/>
        </a:accent2>
        <a:accent3>
          <a:srgbClr val="C0AAAA"/>
        </a:accent3>
        <a:accent4>
          <a:srgbClr val="DADADA"/>
        </a:accent4>
        <a:accent5>
          <a:srgbClr val="FFB8AA"/>
        </a:accent5>
        <a:accent6>
          <a:srgbClr val="2DB9B9"/>
        </a:accent6>
        <a:hlink>
          <a:srgbClr val="99FF33"/>
        </a:hlink>
        <a:folHlink>
          <a:srgbClr val="CC3300"/>
        </a:folHlink>
      </a:clrScheme>
      <a:clrMap bg1="dk2" tx1="lt1" bg2="dk1" tx2="lt2" accent1="accent1" accent2="accent2" accent3="accent3" accent4="accent4" accent5="accent5" accent6="accent6" hlink="hlink" folHlink="folHlink"/>
    </a:extraClrScheme>
    <a:extraClrScheme>
      <a:clrScheme name="Radial 4">
        <a:dk1>
          <a:srgbClr val="993300"/>
        </a:dk1>
        <a:lt1>
          <a:srgbClr val="FFFFFF"/>
        </a:lt1>
        <a:dk2>
          <a:srgbClr val="431A01"/>
        </a:dk2>
        <a:lt2>
          <a:srgbClr val="FFFFFF"/>
        </a:lt2>
        <a:accent1>
          <a:srgbClr val="FFCC00"/>
        </a:accent1>
        <a:accent2>
          <a:srgbClr val="FF9966"/>
        </a:accent2>
        <a:accent3>
          <a:srgbClr val="B0ABAA"/>
        </a:accent3>
        <a:accent4>
          <a:srgbClr val="DADADA"/>
        </a:accent4>
        <a:accent5>
          <a:srgbClr val="FFE2AA"/>
        </a:accent5>
        <a:accent6>
          <a:srgbClr val="E78A5C"/>
        </a:accent6>
        <a:hlink>
          <a:srgbClr val="FF6600"/>
        </a:hlink>
        <a:folHlink>
          <a:srgbClr val="CC3300"/>
        </a:folHlink>
      </a:clrScheme>
      <a:clrMap bg1="dk2" tx1="lt1" bg2="dk1" tx2="lt2" accent1="accent1" accent2="accent2" accent3="accent3" accent4="accent4" accent5="accent5" accent6="accent6" hlink="hlink" folHlink="folHlink"/>
    </a:extraClrScheme>
    <a:extraClrScheme>
      <a:clrScheme name="Radial 5">
        <a:dk1>
          <a:srgbClr val="75878B"/>
        </a:dk1>
        <a:lt1>
          <a:srgbClr val="FFFFFF"/>
        </a:lt1>
        <a:dk2>
          <a:srgbClr val="260000"/>
        </a:dk2>
        <a:lt2>
          <a:srgbClr val="FFFFFF"/>
        </a:lt2>
        <a:accent1>
          <a:srgbClr val="0099CC"/>
        </a:accent1>
        <a:accent2>
          <a:srgbClr val="FF3300"/>
        </a:accent2>
        <a:accent3>
          <a:srgbClr val="ACAAAA"/>
        </a:accent3>
        <a:accent4>
          <a:srgbClr val="DADADA"/>
        </a:accent4>
        <a:accent5>
          <a:srgbClr val="AACAE2"/>
        </a:accent5>
        <a:accent6>
          <a:srgbClr val="E72D00"/>
        </a:accent6>
        <a:hlink>
          <a:srgbClr val="FFCC00"/>
        </a:hlink>
        <a:folHlink>
          <a:srgbClr val="CC0000"/>
        </a:folHlink>
      </a:clrScheme>
      <a:clrMap bg1="dk2" tx1="lt1" bg2="dk1" tx2="lt2" accent1="accent1" accent2="accent2" accent3="accent3" accent4="accent4" accent5="accent5" accent6="accent6" hlink="hlink" folHlink="folHlink"/>
    </a:extraClrScheme>
    <a:extraClrScheme>
      <a:clrScheme name="Radial 6">
        <a:dk1>
          <a:srgbClr val="666699"/>
        </a:dk1>
        <a:lt1>
          <a:srgbClr val="FFFFFF"/>
        </a:lt1>
        <a:dk2>
          <a:srgbClr val="000000"/>
        </a:dk2>
        <a:lt2>
          <a:srgbClr val="FFFFFF"/>
        </a:lt2>
        <a:accent1>
          <a:srgbClr val="9966FF"/>
        </a:accent1>
        <a:accent2>
          <a:srgbClr val="99CCFF"/>
        </a:accent2>
        <a:accent3>
          <a:srgbClr val="AAAAAA"/>
        </a:accent3>
        <a:accent4>
          <a:srgbClr val="DADADA"/>
        </a:accent4>
        <a:accent5>
          <a:srgbClr val="CAB8FF"/>
        </a:accent5>
        <a:accent6>
          <a:srgbClr val="8AB9E7"/>
        </a:accent6>
        <a:hlink>
          <a:srgbClr val="FFFFCC"/>
        </a:hlink>
        <a:folHlink>
          <a:srgbClr val="6600CC"/>
        </a:folHlink>
      </a:clrScheme>
      <a:clrMap bg1="dk2" tx1="lt1" bg2="dk1" tx2="lt2" accent1="accent1" accent2="accent2" accent3="accent3" accent4="accent4" accent5="accent5" accent6="accent6" hlink="hlink" folHlink="folHlink"/>
    </a:extraClrScheme>
    <a:extraClrScheme>
      <a:clrScheme name="Radial 7">
        <a:dk1>
          <a:srgbClr val="666699"/>
        </a:dk1>
        <a:lt1>
          <a:srgbClr val="FFFFFF"/>
        </a:lt1>
        <a:dk2>
          <a:srgbClr val="2A2A40"/>
        </a:dk2>
        <a:lt2>
          <a:srgbClr val="FFFFFF"/>
        </a:lt2>
        <a:accent1>
          <a:srgbClr val="006699"/>
        </a:accent1>
        <a:accent2>
          <a:srgbClr val="CC9900"/>
        </a:accent2>
        <a:accent3>
          <a:srgbClr val="ACACAF"/>
        </a:accent3>
        <a:accent4>
          <a:srgbClr val="DADADA"/>
        </a:accent4>
        <a:accent5>
          <a:srgbClr val="AAB8CA"/>
        </a:accent5>
        <a:accent6>
          <a:srgbClr val="B98A00"/>
        </a:accent6>
        <a:hlink>
          <a:srgbClr val="CC6600"/>
        </a:hlink>
        <a:folHlink>
          <a:srgbClr val="6C948A"/>
        </a:folHlink>
      </a:clrScheme>
      <a:clrMap bg1="dk2" tx1="lt1" bg2="dk1" tx2="lt2" accent1="accent1" accent2="accent2" accent3="accent3" accent4="accent4" accent5="accent5" accent6="accent6" hlink="hlink" folHlink="folHlink"/>
    </a:extraClrScheme>
    <a:extraClrScheme>
      <a:clrScheme name="Radial 8">
        <a:dk1>
          <a:srgbClr val="BECBD8"/>
        </a:dk1>
        <a:lt1>
          <a:srgbClr val="FFFFFF"/>
        </a:lt1>
        <a:dk2>
          <a:srgbClr val="2B335B"/>
        </a:dk2>
        <a:lt2>
          <a:srgbClr val="FFFFFF"/>
        </a:lt2>
        <a:accent1>
          <a:srgbClr val="0099CC"/>
        </a:accent1>
        <a:accent2>
          <a:srgbClr val="B5DBE3"/>
        </a:accent2>
        <a:accent3>
          <a:srgbClr val="ACADB5"/>
        </a:accent3>
        <a:accent4>
          <a:srgbClr val="DADADA"/>
        </a:accent4>
        <a:accent5>
          <a:srgbClr val="AACAE2"/>
        </a:accent5>
        <a:accent6>
          <a:srgbClr val="A4C6CE"/>
        </a:accent6>
        <a:hlink>
          <a:srgbClr val="FFCC00"/>
        </a:hlink>
        <a:folHlink>
          <a:srgbClr val="58648C"/>
        </a:folHlink>
      </a:clrScheme>
      <a:clrMap bg1="dk2" tx1="lt1" bg2="dk1" tx2="lt2" accent1="accent1" accent2="accent2" accent3="accent3" accent4="accent4" accent5="accent5" accent6="accent6" hlink="hlink" folHlink="folHlink"/>
    </a:extraClrScheme>
    <a:extraClrScheme>
      <a:clrScheme name="Radial 9">
        <a:dk1>
          <a:srgbClr val="3333FF"/>
        </a:dk1>
        <a:lt1>
          <a:srgbClr val="FFFFFF"/>
        </a:lt1>
        <a:dk2>
          <a:srgbClr val="000099"/>
        </a:dk2>
        <a:lt2>
          <a:srgbClr val="FFFFFF"/>
        </a:lt2>
        <a:accent1>
          <a:srgbClr val="339966"/>
        </a:accent1>
        <a:accent2>
          <a:srgbClr val="9999FF"/>
        </a:accent2>
        <a:accent3>
          <a:srgbClr val="AAAACA"/>
        </a:accent3>
        <a:accent4>
          <a:srgbClr val="DADADA"/>
        </a:accent4>
        <a:accent5>
          <a:srgbClr val="ADCAB8"/>
        </a:accent5>
        <a:accent6>
          <a:srgbClr val="8A8AE7"/>
        </a:accent6>
        <a:hlink>
          <a:srgbClr val="FFFF99"/>
        </a:hlink>
        <a:folHlink>
          <a:srgbClr val="17A0D1"/>
        </a:folHlink>
      </a:clrScheme>
      <a:clrMap bg1="dk2" tx1="lt1" bg2="dk1" tx2="lt2" accent1="accent1" accent2="accent2" accent3="accent3" accent4="accent4" accent5="accent5" accent6="accent6" hlink="hlink" folHlink="folHlink"/>
    </a:extraClrScheme>
    <a:extraClrScheme>
      <a:clrScheme name="Radial 10">
        <a:dk1>
          <a:srgbClr val="808000"/>
        </a:dk1>
        <a:lt1>
          <a:srgbClr val="FFFFFF"/>
        </a:lt1>
        <a:dk2>
          <a:srgbClr val="354418"/>
        </a:dk2>
        <a:lt2>
          <a:srgbClr val="FFFFFF"/>
        </a:lt2>
        <a:accent1>
          <a:srgbClr val="60897C"/>
        </a:accent1>
        <a:accent2>
          <a:srgbClr val="99CC00"/>
        </a:accent2>
        <a:accent3>
          <a:srgbClr val="AEB0AB"/>
        </a:accent3>
        <a:accent4>
          <a:srgbClr val="DADADA"/>
        </a:accent4>
        <a:accent5>
          <a:srgbClr val="B6C4BF"/>
        </a:accent5>
        <a:accent6>
          <a:srgbClr val="8AB900"/>
        </a:accent6>
        <a:hlink>
          <a:srgbClr val="CCCC00"/>
        </a:hlink>
        <a:folHlink>
          <a:srgbClr val="6699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331</TotalTime>
  <Words>540</Words>
  <Application>Microsoft Office PowerPoint</Application>
  <PresentationFormat>Pokaz na ekranie (4:3)</PresentationFormat>
  <Paragraphs>82</Paragraphs>
  <Slides>15</Slides>
  <Notes>1</Notes>
  <HiddenSlides>0</HiddenSlides>
  <MMClips>0</MMClips>
  <ScaleCrop>false</ScaleCrop>
  <HeadingPairs>
    <vt:vector size="4" baseType="variant">
      <vt:variant>
        <vt:lpstr>Motyw</vt:lpstr>
      </vt:variant>
      <vt:variant>
        <vt:i4>1</vt:i4>
      </vt:variant>
      <vt:variant>
        <vt:lpstr>Tytuły slajdów</vt:lpstr>
      </vt:variant>
      <vt:variant>
        <vt:i4>15</vt:i4>
      </vt:variant>
    </vt:vector>
  </HeadingPairs>
  <TitlesOfParts>
    <vt:vector size="16" baseType="lpstr">
      <vt:lpstr>Radial</vt:lpstr>
      <vt:lpstr>Zasady edukacji osób dojrzałych</vt:lpstr>
      <vt:lpstr>Prezentacja programu PowerPoint</vt:lpstr>
      <vt:lpstr>Część I</vt:lpstr>
      <vt:lpstr>Zasada 1</vt:lpstr>
      <vt:lpstr>Zasada 2</vt:lpstr>
      <vt:lpstr>Zasada 3</vt:lpstr>
      <vt:lpstr>Zasada 4</vt:lpstr>
      <vt:lpstr>Zasada 5</vt:lpstr>
      <vt:lpstr>Zasada 6</vt:lpstr>
      <vt:lpstr>Zasada 7</vt:lpstr>
      <vt:lpstr>Część II</vt:lpstr>
      <vt:lpstr>Zasady uczenia się wg M. Knowlesa</vt:lpstr>
      <vt:lpstr>Cykl Kolba</vt:lpstr>
      <vt:lpstr>Aktywność osób dojrzałych</vt:lpstr>
      <vt:lpstr>Dziękujemy za uwagę</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Rekomendacje dla aktywizacji osób młodych w województwie śląskim</dc:title>
  <dc:creator>Polprom</dc:creator>
  <cp:lastModifiedBy>MD1</cp:lastModifiedBy>
  <cp:revision>32</cp:revision>
  <dcterms:created xsi:type="dcterms:W3CDTF">2016-09-06T13:33:02Z</dcterms:created>
  <dcterms:modified xsi:type="dcterms:W3CDTF">2019-01-23T12:12:53Z</dcterms:modified>
</cp:coreProperties>
</file>