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0" r:id="rId1"/>
    <p:sldMasterId id="2147483849" r:id="rId2"/>
  </p:sldMasterIdLst>
  <p:sldIdLst>
    <p:sldId id="261" r:id="rId3"/>
    <p:sldId id="311" r:id="rId4"/>
    <p:sldId id="312" r:id="rId5"/>
    <p:sldId id="313" r:id="rId6"/>
    <p:sldId id="314" r:id="rId7"/>
    <p:sldId id="315" r:id="rId8"/>
    <p:sldId id="332" r:id="rId9"/>
    <p:sldId id="334" r:id="rId10"/>
    <p:sldId id="333" r:id="rId11"/>
    <p:sldId id="335" r:id="rId12"/>
    <p:sldId id="336" r:id="rId13"/>
    <p:sldId id="316" r:id="rId14"/>
    <p:sldId id="317" r:id="rId15"/>
    <p:sldId id="318" r:id="rId16"/>
    <p:sldId id="319" r:id="rId17"/>
    <p:sldId id="337" r:id="rId18"/>
    <p:sldId id="320" r:id="rId19"/>
    <p:sldId id="321" r:id="rId20"/>
    <p:sldId id="322" r:id="rId21"/>
    <p:sldId id="323" r:id="rId22"/>
    <p:sldId id="324" r:id="rId23"/>
    <p:sldId id="325" r:id="rId24"/>
    <p:sldId id="326" r:id="rId25"/>
    <p:sldId id="327" r:id="rId26"/>
    <p:sldId id="328" r:id="rId27"/>
    <p:sldId id="329" r:id="rId28"/>
    <p:sldId id="330" r:id="rId29"/>
    <p:sldId id="331" r:id="rId30"/>
    <p:sldId id="338" r:id="rId31"/>
    <p:sldId id="339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2. Anatomia" id="{736B5EC4-E562-624C-9D53-5B7F9DB5BD91}">
          <p14:sldIdLst>
            <p14:sldId id="261"/>
            <p14:sldId id="311"/>
            <p14:sldId id="312"/>
            <p14:sldId id="313"/>
            <p14:sldId id="314"/>
            <p14:sldId id="315"/>
            <p14:sldId id="332"/>
            <p14:sldId id="334"/>
            <p14:sldId id="333"/>
            <p14:sldId id="335"/>
            <p14:sldId id="336"/>
            <p14:sldId id="316"/>
            <p14:sldId id="317"/>
            <p14:sldId id="318"/>
            <p14:sldId id="319"/>
            <p14:sldId id="337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8"/>
            <p14:sldId id="33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078"/>
    <p:restoredTop sz="94728"/>
  </p:normalViewPr>
  <p:slideViewPr>
    <p:cSldViewPr snapToGrid="0" snapToObjects="1">
      <p:cViewPr varScale="1">
        <p:scale>
          <a:sx n="212" d="100"/>
          <a:sy n="212" d="100"/>
        </p:scale>
        <p:origin x="3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75" d="100"/>
        <a:sy n="1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198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253041" y="229678"/>
            <a:ext cx="11707045" cy="5594652"/>
          </a:xfrm>
          <a:custGeom>
            <a:avLst/>
            <a:gdLst>
              <a:gd name="connsiteX0" fmla="*/ 0 w 11685916"/>
              <a:gd name="connsiteY0" fmla="*/ 0 h 6398644"/>
              <a:gd name="connsiteX1" fmla="*/ 11685916 w 11685916"/>
              <a:gd name="connsiteY1" fmla="*/ 0 h 6398644"/>
              <a:gd name="connsiteX2" fmla="*/ 11685916 w 11685916"/>
              <a:gd name="connsiteY2" fmla="*/ 6398644 h 6398644"/>
              <a:gd name="connsiteX3" fmla="*/ 0 w 11685916"/>
              <a:gd name="connsiteY3" fmla="*/ 6398644 h 6398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85916" h="6398644">
                <a:moveTo>
                  <a:pt x="0" y="0"/>
                </a:moveTo>
                <a:lnTo>
                  <a:pt x="11685916" y="0"/>
                </a:lnTo>
                <a:lnTo>
                  <a:pt x="11685916" y="6398644"/>
                </a:lnTo>
                <a:lnTo>
                  <a:pt x="0" y="6398644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40482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702055" y="660269"/>
            <a:ext cx="10004612" cy="3603813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967613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1093694" y="1020274"/>
            <a:ext cx="10004612" cy="4817451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602069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065929" y="1470991"/>
            <a:ext cx="6060142" cy="43798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425597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834542" y="1237129"/>
            <a:ext cx="2888987" cy="452717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6723529" y="3137647"/>
            <a:ext cx="4432151" cy="262665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525738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1253006"/>
            <a:ext cx="2888987" cy="452717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3142029" y="3153524"/>
            <a:ext cx="5468471" cy="262665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31412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1382917" y="816178"/>
            <a:ext cx="4462072" cy="517604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5844989" y="816178"/>
            <a:ext cx="4713083" cy="22770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571641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6096000" y="814476"/>
            <a:ext cx="4462072" cy="517604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1382917" y="814476"/>
            <a:ext cx="4713083" cy="22770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441781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7951692" y="229678"/>
            <a:ext cx="2653553" cy="322173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5136774" y="3451412"/>
            <a:ext cx="5468471" cy="2644587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06091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986118" y="3406587"/>
            <a:ext cx="2653553" cy="322173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986118" y="762000"/>
            <a:ext cx="5468471" cy="2644587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2416820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229678"/>
            <a:ext cx="5475954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252185247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5679726" y="229678"/>
            <a:ext cx="5475954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883721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229678"/>
            <a:ext cx="10902638" cy="306216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320873590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3566159"/>
            <a:ext cx="10902638" cy="3062163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6561509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7548282" y="1721224"/>
            <a:ext cx="2689412" cy="490709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748569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1398494" y="229678"/>
            <a:ext cx="2689412" cy="490709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3167370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7091680" y="995082"/>
            <a:ext cx="4064000" cy="48678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2394637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406588" y="995082"/>
            <a:ext cx="7749092" cy="24294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4232295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406588" y="3362154"/>
            <a:ext cx="7749092" cy="24294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0682780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8390965" y="995082"/>
            <a:ext cx="2764716" cy="24294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40703948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672361" y="229678"/>
            <a:ext cx="4064000" cy="56940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707764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995082"/>
            <a:ext cx="3801035" cy="24294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6460433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316941" y="1147484"/>
            <a:ext cx="7838739" cy="46901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6614201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995082"/>
            <a:ext cx="8227570" cy="4577457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3" name="Rectangle 2"/>
          <p:cNvSpPr/>
          <p:nvPr userDrawn="1"/>
        </p:nvSpPr>
        <p:spPr>
          <a:xfrm>
            <a:off x="253042" y="229678"/>
            <a:ext cx="10414958" cy="5633240"/>
          </a:xfrm>
          <a:prstGeom prst="rect">
            <a:avLst/>
          </a:prstGeom>
          <a:solidFill>
            <a:srgbClr val="EBEBEB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Myriad Pro" panose="020B05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5012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7930776" y="995082"/>
            <a:ext cx="2808941" cy="486783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4957884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229678"/>
            <a:ext cx="7314404" cy="5614531"/>
          </a:xfrm>
          <a:custGeom>
            <a:avLst/>
            <a:gdLst>
              <a:gd name="connsiteX0" fmla="*/ 3740079 w 7567446"/>
              <a:gd name="connsiteY0" fmla="*/ 0 h 6858000"/>
              <a:gd name="connsiteX1" fmla="*/ 7567446 w 7567446"/>
              <a:gd name="connsiteY1" fmla="*/ 0 h 6858000"/>
              <a:gd name="connsiteX2" fmla="*/ 7567446 w 7567446"/>
              <a:gd name="connsiteY2" fmla="*/ 2 h 6858000"/>
              <a:gd name="connsiteX3" fmla="*/ 3827368 w 7567446"/>
              <a:gd name="connsiteY3" fmla="*/ 6858000 h 6858000"/>
              <a:gd name="connsiteX4" fmla="*/ 0 w 756744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7446" h="6858000">
                <a:moveTo>
                  <a:pt x="3740079" y="0"/>
                </a:moveTo>
                <a:lnTo>
                  <a:pt x="7567446" y="0"/>
                </a:lnTo>
                <a:lnTo>
                  <a:pt x="7567446" y="2"/>
                </a:lnTo>
                <a:lnTo>
                  <a:pt x="3827368" y="6858000"/>
                </a:lnTo>
                <a:lnTo>
                  <a:pt x="0" y="6858000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6249075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/>
          <p:cNvSpPr>
            <a:spLocks noGrp="1"/>
          </p:cNvSpPr>
          <p:nvPr>
            <p:ph type="pic" sz="quarter" idx="10" hasCustomPrompt="1"/>
          </p:nvPr>
        </p:nvSpPr>
        <p:spPr>
          <a:xfrm>
            <a:off x="1650215" y="229678"/>
            <a:ext cx="8171562" cy="3529136"/>
          </a:xfrm>
          <a:custGeom>
            <a:avLst/>
            <a:gdLst>
              <a:gd name="connsiteX0" fmla="*/ 6300501 w 9527660"/>
              <a:gd name="connsiteY0" fmla="*/ 954158 h 4114808"/>
              <a:gd name="connsiteX1" fmla="*/ 7071544 w 9527660"/>
              <a:gd name="connsiteY1" fmla="*/ 954158 h 4114808"/>
              <a:gd name="connsiteX2" fmla="*/ 4996255 w 9527660"/>
              <a:gd name="connsiteY2" fmla="*/ 4114808 h 4114808"/>
              <a:gd name="connsiteX3" fmla="*/ 4225213 w 9527660"/>
              <a:gd name="connsiteY3" fmla="*/ 4114808 h 4114808"/>
              <a:gd name="connsiteX4" fmla="*/ 2681146 w 9527660"/>
              <a:gd name="connsiteY4" fmla="*/ 536704 h 4114808"/>
              <a:gd name="connsiteX5" fmla="*/ 3452188 w 9527660"/>
              <a:gd name="connsiteY5" fmla="*/ 536704 h 4114808"/>
              <a:gd name="connsiteX6" fmla="*/ 1376899 w 9527660"/>
              <a:gd name="connsiteY6" fmla="*/ 3697354 h 4114808"/>
              <a:gd name="connsiteX7" fmla="*/ 605857 w 9527660"/>
              <a:gd name="connsiteY7" fmla="*/ 3697354 h 4114808"/>
              <a:gd name="connsiteX8" fmla="*/ 7568315 w 9527660"/>
              <a:gd name="connsiteY8" fmla="*/ 477078 h 4114808"/>
              <a:gd name="connsiteX9" fmla="*/ 8339358 w 9527660"/>
              <a:gd name="connsiteY9" fmla="*/ 477078 h 4114808"/>
              <a:gd name="connsiteX10" fmla="*/ 6264069 w 9527660"/>
              <a:gd name="connsiteY10" fmla="*/ 3637728 h 4114808"/>
              <a:gd name="connsiteX11" fmla="*/ 5493026 w 9527660"/>
              <a:gd name="connsiteY11" fmla="*/ 3637728 h 4114808"/>
              <a:gd name="connsiteX12" fmla="*/ 3865562 w 9527660"/>
              <a:gd name="connsiteY12" fmla="*/ 258419 h 4114808"/>
              <a:gd name="connsiteX13" fmla="*/ 4636605 w 9527660"/>
              <a:gd name="connsiteY13" fmla="*/ 258419 h 4114808"/>
              <a:gd name="connsiteX14" fmla="*/ 2561316 w 9527660"/>
              <a:gd name="connsiteY14" fmla="*/ 3419069 h 4114808"/>
              <a:gd name="connsiteX15" fmla="*/ 1790273 w 9527660"/>
              <a:gd name="connsiteY15" fmla="*/ 3419069 h 4114808"/>
              <a:gd name="connsiteX16" fmla="*/ 8756617 w 9527660"/>
              <a:gd name="connsiteY16" fmla="*/ 109334 h 4114808"/>
              <a:gd name="connsiteX17" fmla="*/ 9527660 w 9527660"/>
              <a:gd name="connsiteY17" fmla="*/ 109334 h 4114808"/>
              <a:gd name="connsiteX18" fmla="*/ 7452371 w 9527660"/>
              <a:gd name="connsiteY18" fmla="*/ 3269984 h 4114808"/>
              <a:gd name="connsiteX19" fmla="*/ 6681328 w 9527660"/>
              <a:gd name="connsiteY19" fmla="*/ 3269984 h 4114808"/>
              <a:gd name="connsiteX20" fmla="*/ 5989797 w 9527660"/>
              <a:gd name="connsiteY20" fmla="*/ 2 h 4114808"/>
              <a:gd name="connsiteX21" fmla="*/ 6760840 w 9527660"/>
              <a:gd name="connsiteY21" fmla="*/ 2 h 4114808"/>
              <a:gd name="connsiteX22" fmla="*/ 4685551 w 9527660"/>
              <a:gd name="connsiteY22" fmla="*/ 3160652 h 4114808"/>
              <a:gd name="connsiteX23" fmla="*/ 3914508 w 9527660"/>
              <a:gd name="connsiteY23" fmla="*/ 3160652 h 4114808"/>
              <a:gd name="connsiteX24" fmla="*/ 2075289 w 9527660"/>
              <a:gd name="connsiteY24" fmla="*/ 2 h 4114808"/>
              <a:gd name="connsiteX25" fmla="*/ 2846332 w 9527660"/>
              <a:gd name="connsiteY25" fmla="*/ 2 h 4114808"/>
              <a:gd name="connsiteX26" fmla="*/ 771043 w 9527660"/>
              <a:gd name="connsiteY26" fmla="*/ 3160652 h 4114808"/>
              <a:gd name="connsiteX27" fmla="*/ 0 w 9527660"/>
              <a:gd name="connsiteY27" fmla="*/ 3160652 h 4114808"/>
              <a:gd name="connsiteX28" fmla="*/ 5017633 w 9527660"/>
              <a:gd name="connsiteY28" fmla="*/ 0 h 4114808"/>
              <a:gd name="connsiteX29" fmla="*/ 5788675 w 9527660"/>
              <a:gd name="connsiteY29" fmla="*/ 0 h 4114808"/>
              <a:gd name="connsiteX30" fmla="*/ 3713386 w 9527660"/>
              <a:gd name="connsiteY30" fmla="*/ 3160650 h 4114808"/>
              <a:gd name="connsiteX31" fmla="*/ 2942344 w 9527660"/>
              <a:gd name="connsiteY31" fmla="*/ 3160650 h 4114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527660" h="4114808">
                <a:moveTo>
                  <a:pt x="6300501" y="954158"/>
                </a:moveTo>
                <a:lnTo>
                  <a:pt x="7071544" y="954158"/>
                </a:lnTo>
                <a:lnTo>
                  <a:pt x="4996255" y="4114808"/>
                </a:lnTo>
                <a:lnTo>
                  <a:pt x="4225213" y="4114808"/>
                </a:lnTo>
                <a:close/>
                <a:moveTo>
                  <a:pt x="2681146" y="536704"/>
                </a:moveTo>
                <a:lnTo>
                  <a:pt x="3452188" y="536704"/>
                </a:lnTo>
                <a:lnTo>
                  <a:pt x="1376899" y="3697354"/>
                </a:lnTo>
                <a:lnTo>
                  <a:pt x="605857" y="3697354"/>
                </a:lnTo>
                <a:close/>
                <a:moveTo>
                  <a:pt x="7568315" y="477078"/>
                </a:moveTo>
                <a:lnTo>
                  <a:pt x="8339358" y="477078"/>
                </a:lnTo>
                <a:lnTo>
                  <a:pt x="6264069" y="3637728"/>
                </a:lnTo>
                <a:lnTo>
                  <a:pt x="5493026" y="3637728"/>
                </a:lnTo>
                <a:close/>
                <a:moveTo>
                  <a:pt x="3865562" y="258419"/>
                </a:moveTo>
                <a:lnTo>
                  <a:pt x="4636605" y="258419"/>
                </a:lnTo>
                <a:lnTo>
                  <a:pt x="2561316" y="3419069"/>
                </a:lnTo>
                <a:lnTo>
                  <a:pt x="1790273" y="3419069"/>
                </a:lnTo>
                <a:close/>
                <a:moveTo>
                  <a:pt x="8756617" y="109334"/>
                </a:moveTo>
                <a:lnTo>
                  <a:pt x="9527660" y="109334"/>
                </a:lnTo>
                <a:lnTo>
                  <a:pt x="7452371" y="3269984"/>
                </a:lnTo>
                <a:lnTo>
                  <a:pt x="6681328" y="3269984"/>
                </a:lnTo>
                <a:close/>
                <a:moveTo>
                  <a:pt x="5989797" y="2"/>
                </a:moveTo>
                <a:lnTo>
                  <a:pt x="6760840" y="2"/>
                </a:lnTo>
                <a:lnTo>
                  <a:pt x="4685551" y="3160652"/>
                </a:lnTo>
                <a:lnTo>
                  <a:pt x="3914508" y="3160652"/>
                </a:lnTo>
                <a:close/>
                <a:moveTo>
                  <a:pt x="2075289" y="2"/>
                </a:moveTo>
                <a:lnTo>
                  <a:pt x="2846332" y="2"/>
                </a:lnTo>
                <a:lnTo>
                  <a:pt x="771043" y="3160652"/>
                </a:lnTo>
                <a:lnTo>
                  <a:pt x="0" y="3160652"/>
                </a:lnTo>
                <a:close/>
                <a:moveTo>
                  <a:pt x="5017633" y="0"/>
                </a:moveTo>
                <a:lnTo>
                  <a:pt x="5788675" y="0"/>
                </a:lnTo>
                <a:lnTo>
                  <a:pt x="3713386" y="3160650"/>
                </a:lnTo>
                <a:lnTo>
                  <a:pt x="2942344" y="3160650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2031383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253042" y="229678"/>
            <a:ext cx="5457293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83736051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5698387" y="229678"/>
            <a:ext cx="5457293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121708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253042" y="229678"/>
            <a:ext cx="10902638" cy="5548270"/>
          </a:xfrm>
          <a:prstGeom prst="rect">
            <a:avLst/>
          </a:prstGeom>
          <a:solidFill>
            <a:srgbClr val="EBEBEB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Myriad Pro" panose="020B0503030403020204" pitchFamily="34" charset="0"/>
            </a:endParaRPr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0" hasCustomPrompt="1"/>
          </p:nvPr>
        </p:nvSpPr>
        <p:spPr>
          <a:xfrm>
            <a:off x="905930" y="1769550"/>
            <a:ext cx="1959032" cy="1959032"/>
          </a:xfrm>
          <a:prstGeom prst="ellipse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1" hasCustomPrompt="1"/>
          </p:nvPr>
        </p:nvSpPr>
        <p:spPr>
          <a:xfrm>
            <a:off x="3439268" y="1769550"/>
            <a:ext cx="1959032" cy="1959032"/>
          </a:xfrm>
          <a:prstGeom prst="ellipse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15" name="Picture Placeholder 14"/>
          <p:cNvSpPr>
            <a:spLocks noGrp="1"/>
          </p:cNvSpPr>
          <p:nvPr>
            <p:ph type="pic" sz="quarter" idx="12" hasCustomPrompt="1"/>
          </p:nvPr>
        </p:nvSpPr>
        <p:spPr>
          <a:xfrm>
            <a:off x="5972606" y="1769550"/>
            <a:ext cx="1959032" cy="1959032"/>
          </a:xfrm>
          <a:prstGeom prst="ellipse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3" hasCustomPrompt="1"/>
          </p:nvPr>
        </p:nvSpPr>
        <p:spPr>
          <a:xfrm>
            <a:off x="8505944" y="1769550"/>
            <a:ext cx="1959032" cy="1959032"/>
          </a:xfrm>
          <a:prstGeom prst="ellipse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20223806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4385388" y="1486766"/>
            <a:ext cx="2525486" cy="373742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7839788" y="1486766"/>
            <a:ext cx="2525486" cy="373742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930988" y="1486766"/>
            <a:ext cx="2525486" cy="373742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5545968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2" hasCustomPrompt="1"/>
          </p:nvPr>
        </p:nvSpPr>
        <p:spPr>
          <a:xfrm>
            <a:off x="595085" y="1914387"/>
            <a:ext cx="2119086" cy="2119086"/>
          </a:xfrm>
          <a:custGeom>
            <a:avLst/>
            <a:gdLst>
              <a:gd name="connsiteX0" fmla="*/ 0 w 2119086"/>
              <a:gd name="connsiteY0" fmla="*/ 0 h 2119086"/>
              <a:gd name="connsiteX1" fmla="*/ 2119086 w 2119086"/>
              <a:gd name="connsiteY1" fmla="*/ 0 h 2119086"/>
              <a:gd name="connsiteX2" fmla="*/ 2119086 w 2119086"/>
              <a:gd name="connsiteY2" fmla="*/ 2119086 h 2119086"/>
              <a:gd name="connsiteX3" fmla="*/ 0 w 2119086"/>
              <a:gd name="connsiteY3" fmla="*/ 2119086 h 2119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19086" h="2119086">
                <a:moveTo>
                  <a:pt x="0" y="0"/>
                </a:moveTo>
                <a:lnTo>
                  <a:pt x="2119086" y="0"/>
                </a:lnTo>
                <a:lnTo>
                  <a:pt x="2119086" y="2119086"/>
                </a:lnTo>
                <a:lnTo>
                  <a:pt x="0" y="2119086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5865845" y="1914387"/>
            <a:ext cx="2119086" cy="2119086"/>
          </a:xfrm>
          <a:custGeom>
            <a:avLst/>
            <a:gdLst>
              <a:gd name="connsiteX0" fmla="*/ 0 w 2119086"/>
              <a:gd name="connsiteY0" fmla="*/ 0 h 2119086"/>
              <a:gd name="connsiteX1" fmla="*/ 2119086 w 2119086"/>
              <a:gd name="connsiteY1" fmla="*/ 0 h 2119086"/>
              <a:gd name="connsiteX2" fmla="*/ 2119086 w 2119086"/>
              <a:gd name="connsiteY2" fmla="*/ 2119086 h 2119086"/>
              <a:gd name="connsiteX3" fmla="*/ 0 w 2119086"/>
              <a:gd name="connsiteY3" fmla="*/ 2119086 h 2119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19086" h="2119086">
                <a:moveTo>
                  <a:pt x="0" y="0"/>
                </a:moveTo>
                <a:lnTo>
                  <a:pt x="2119086" y="0"/>
                </a:lnTo>
                <a:lnTo>
                  <a:pt x="2119086" y="2119086"/>
                </a:lnTo>
                <a:lnTo>
                  <a:pt x="0" y="2119086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105116009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229678"/>
            <a:ext cx="7874958" cy="5521765"/>
          </a:xfrm>
          <a:custGeom>
            <a:avLst/>
            <a:gdLst>
              <a:gd name="connsiteX0" fmla="*/ 0 w 7874958"/>
              <a:gd name="connsiteY0" fmla="*/ 0 h 6398644"/>
              <a:gd name="connsiteX1" fmla="*/ 7874958 w 7874958"/>
              <a:gd name="connsiteY1" fmla="*/ 0 h 6398644"/>
              <a:gd name="connsiteX2" fmla="*/ 7874958 w 7874958"/>
              <a:gd name="connsiteY2" fmla="*/ 6398644 h 6398644"/>
              <a:gd name="connsiteX3" fmla="*/ 0 w 7874958"/>
              <a:gd name="connsiteY3" fmla="*/ 6398644 h 6398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4958" h="6398644">
                <a:moveTo>
                  <a:pt x="0" y="0"/>
                </a:moveTo>
                <a:lnTo>
                  <a:pt x="7874958" y="0"/>
                </a:lnTo>
                <a:lnTo>
                  <a:pt x="7874958" y="6398644"/>
                </a:lnTo>
                <a:lnTo>
                  <a:pt x="0" y="6398644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7157513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3263871" y="229678"/>
            <a:ext cx="7874958" cy="5515139"/>
          </a:xfrm>
          <a:custGeom>
            <a:avLst/>
            <a:gdLst>
              <a:gd name="connsiteX0" fmla="*/ 0 w 7874958"/>
              <a:gd name="connsiteY0" fmla="*/ 0 h 6398644"/>
              <a:gd name="connsiteX1" fmla="*/ 7874958 w 7874958"/>
              <a:gd name="connsiteY1" fmla="*/ 0 h 6398644"/>
              <a:gd name="connsiteX2" fmla="*/ 7874958 w 7874958"/>
              <a:gd name="connsiteY2" fmla="*/ 6398644 h 6398644"/>
              <a:gd name="connsiteX3" fmla="*/ 0 w 7874958"/>
              <a:gd name="connsiteY3" fmla="*/ 6398644 h 6398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4958" h="6398644">
                <a:moveTo>
                  <a:pt x="0" y="0"/>
                </a:moveTo>
                <a:lnTo>
                  <a:pt x="7874958" y="0"/>
                </a:lnTo>
                <a:lnTo>
                  <a:pt x="7874958" y="6398644"/>
                </a:lnTo>
                <a:lnTo>
                  <a:pt x="0" y="6398644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3492808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245327" y="229678"/>
            <a:ext cx="10893502" cy="5488634"/>
          </a:xfrm>
          <a:prstGeom prst="rect">
            <a:avLst/>
          </a:prstGeom>
          <a:solidFill>
            <a:srgbClr val="EBEBEB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Myriad Pro" panose="020B0503030403020204" pitchFamily="34" charset="0"/>
            </a:endParaRPr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45327" y="229679"/>
            <a:ext cx="10893503" cy="548863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</p:spTree>
    <p:extLst>
      <p:ext uri="{BB962C8B-B14F-4D97-AF65-F5344CB8AC3E}">
        <p14:creationId xmlns:p14="http://schemas.microsoft.com/office/powerpoint/2010/main" val="28603208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 hasCustomPrompt="1"/>
          </p:nvPr>
        </p:nvSpPr>
        <p:spPr>
          <a:xfrm>
            <a:off x="275344" y="229678"/>
            <a:ext cx="6286500" cy="6398644"/>
          </a:xfrm>
          <a:custGeom>
            <a:avLst/>
            <a:gdLst>
              <a:gd name="connsiteX0" fmla="*/ 0 w 6286500"/>
              <a:gd name="connsiteY0" fmla="*/ 0 h 6858000"/>
              <a:gd name="connsiteX1" fmla="*/ 3252535 w 6286500"/>
              <a:gd name="connsiteY1" fmla="*/ 0 h 6858000"/>
              <a:gd name="connsiteX2" fmla="*/ 6286500 w 6286500"/>
              <a:gd name="connsiteY2" fmla="*/ 6858000 h 6858000"/>
              <a:gd name="connsiteX3" fmla="*/ 0 w 62865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86500" h="6858000">
                <a:moveTo>
                  <a:pt x="0" y="0"/>
                </a:moveTo>
                <a:lnTo>
                  <a:pt x="3252535" y="0"/>
                </a:lnTo>
                <a:lnTo>
                  <a:pt x="6286500" y="6858000"/>
                </a:lnTo>
                <a:lnTo>
                  <a:pt x="0" y="6858000"/>
                </a:ln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8454189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75344" y="229678"/>
            <a:ext cx="3108960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7775539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8052171" y="229678"/>
            <a:ext cx="3108960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7563317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3108960" y="229678"/>
            <a:ext cx="3108960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43064272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/>
          <p:cNvSpPr>
            <a:spLocks noGrp="1"/>
          </p:cNvSpPr>
          <p:nvPr>
            <p:ph type="pic" sz="quarter" idx="10" hasCustomPrompt="1"/>
          </p:nvPr>
        </p:nvSpPr>
        <p:spPr>
          <a:xfrm>
            <a:off x="537886" y="229678"/>
            <a:ext cx="4536135" cy="6398644"/>
          </a:xfrm>
          <a:custGeom>
            <a:avLst/>
            <a:gdLst>
              <a:gd name="connsiteX0" fmla="*/ 2662514 w 4536135"/>
              <a:gd name="connsiteY0" fmla="*/ 4778185 h 6858000"/>
              <a:gd name="connsiteX1" fmla="*/ 2958349 w 4536135"/>
              <a:gd name="connsiteY1" fmla="*/ 5074020 h 6858000"/>
              <a:gd name="connsiteX2" fmla="*/ 2958349 w 4536135"/>
              <a:gd name="connsiteY2" fmla="*/ 6858000 h 6858000"/>
              <a:gd name="connsiteX3" fmla="*/ 2366679 w 4536135"/>
              <a:gd name="connsiteY3" fmla="*/ 6858000 h 6858000"/>
              <a:gd name="connsiteX4" fmla="*/ 2366679 w 4536135"/>
              <a:gd name="connsiteY4" fmla="*/ 5074020 h 6858000"/>
              <a:gd name="connsiteX5" fmla="*/ 2662514 w 4536135"/>
              <a:gd name="connsiteY5" fmla="*/ 4778185 h 6858000"/>
              <a:gd name="connsiteX6" fmla="*/ 1084728 w 4536135"/>
              <a:gd name="connsiteY6" fmla="*/ 4500281 h 6858000"/>
              <a:gd name="connsiteX7" fmla="*/ 1380564 w 4536135"/>
              <a:gd name="connsiteY7" fmla="*/ 4796116 h 6858000"/>
              <a:gd name="connsiteX8" fmla="*/ 1380564 w 4536135"/>
              <a:gd name="connsiteY8" fmla="*/ 6858000 h 6858000"/>
              <a:gd name="connsiteX9" fmla="*/ 788894 w 4536135"/>
              <a:gd name="connsiteY9" fmla="*/ 6858000 h 6858000"/>
              <a:gd name="connsiteX10" fmla="*/ 788894 w 4536135"/>
              <a:gd name="connsiteY10" fmla="*/ 4796116 h 6858000"/>
              <a:gd name="connsiteX11" fmla="*/ 1084728 w 4536135"/>
              <a:gd name="connsiteY11" fmla="*/ 4500281 h 6858000"/>
              <a:gd name="connsiteX12" fmla="*/ 295836 w 4536135"/>
              <a:gd name="connsiteY12" fmla="*/ 3567954 h 6858000"/>
              <a:gd name="connsiteX13" fmla="*/ 591670 w 4536135"/>
              <a:gd name="connsiteY13" fmla="*/ 3863788 h 6858000"/>
              <a:gd name="connsiteX14" fmla="*/ 591670 w 4536135"/>
              <a:gd name="connsiteY14" fmla="*/ 6087037 h 6858000"/>
              <a:gd name="connsiteX15" fmla="*/ 295836 w 4536135"/>
              <a:gd name="connsiteY15" fmla="*/ 6382872 h 6858000"/>
              <a:gd name="connsiteX16" fmla="*/ 0 w 4536135"/>
              <a:gd name="connsiteY16" fmla="*/ 6087037 h 6858000"/>
              <a:gd name="connsiteX17" fmla="*/ 0 w 4536135"/>
              <a:gd name="connsiteY17" fmla="*/ 3863788 h 6858000"/>
              <a:gd name="connsiteX18" fmla="*/ 295836 w 4536135"/>
              <a:gd name="connsiteY18" fmla="*/ 3567954 h 6858000"/>
              <a:gd name="connsiteX19" fmla="*/ 3451407 w 4536135"/>
              <a:gd name="connsiteY19" fmla="*/ 3567953 h 6858000"/>
              <a:gd name="connsiteX20" fmla="*/ 3747242 w 4536135"/>
              <a:gd name="connsiteY20" fmla="*/ 3863788 h 6858000"/>
              <a:gd name="connsiteX21" fmla="*/ 3747242 w 4536135"/>
              <a:gd name="connsiteY21" fmla="*/ 6087037 h 6858000"/>
              <a:gd name="connsiteX22" fmla="*/ 3451407 w 4536135"/>
              <a:gd name="connsiteY22" fmla="*/ 6382872 h 6858000"/>
              <a:gd name="connsiteX23" fmla="*/ 3155572 w 4536135"/>
              <a:gd name="connsiteY23" fmla="*/ 6087037 h 6858000"/>
              <a:gd name="connsiteX24" fmla="*/ 3155572 w 4536135"/>
              <a:gd name="connsiteY24" fmla="*/ 3863788 h 6858000"/>
              <a:gd name="connsiteX25" fmla="*/ 3451407 w 4536135"/>
              <a:gd name="connsiteY25" fmla="*/ 3567953 h 6858000"/>
              <a:gd name="connsiteX26" fmla="*/ 1873622 w 4536135"/>
              <a:gd name="connsiteY26" fmla="*/ 3092823 h 6858000"/>
              <a:gd name="connsiteX27" fmla="*/ 2169456 w 4536135"/>
              <a:gd name="connsiteY27" fmla="*/ 3388658 h 6858000"/>
              <a:gd name="connsiteX28" fmla="*/ 2169456 w 4536135"/>
              <a:gd name="connsiteY28" fmla="*/ 5611906 h 6858000"/>
              <a:gd name="connsiteX29" fmla="*/ 1873622 w 4536135"/>
              <a:gd name="connsiteY29" fmla="*/ 5907741 h 6858000"/>
              <a:gd name="connsiteX30" fmla="*/ 1577786 w 4536135"/>
              <a:gd name="connsiteY30" fmla="*/ 5611906 h 6858000"/>
              <a:gd name="connsiteX31" fmla="*/ 1577786 w 4536135"/>
              <a:gd name="connsiteY31" fmla="*/ 3388658 h 6858000"/>
              <a:gd name="connsiteX32" fmla="*/ 1873622 w 4536135"/>
              <a:gd name="connsiteY32" fmla="*/ 3092823 h 6858000"/>
              <a:gd name="connsiteX33" fmla="*/ 4240300 w 4536135"/>
              <a:gd name="connsiteY33" fmla="*/ 2438397 h 6858000"/>
              <a:gd name="connsiteX34" fmla="*/ 4536135 w 4536135"/>
              <a:gd name="connsiteY34" fmla="*/ 2734232 h 6858000"/>
              <a:gd name="connsiteX35" fmla="*/ 4536135 w 4536135"/>
              <a:gd name="connsiteY35" fmla="*/ 4957481 h 6858000"/>
              <a:gd name="connsiteX36" fmla="*/ 4240300 w 4536135"/>
              <a:gd name="connsiteY36" fmla="*/ 5253316 h 6858000"/>
              <a:gd name="connsiteX37" fmla="*/ 3944465 w 4536135"/>
              <a:gd name="connsiteY37" fmla="*/ 4957481 h 6858000"/>
              <a:gd name="connsiteX38" fmla="*/ 3944465 w 4536135"/>
              <a:gd name="connsiteY38" fmla="*/ 2734232 h 6858000"/>
              <a:gd name="connsiteX39" fmla="*/ 4240300 w 4536135"/>
              <a:gd name="connsiteY39" fmla="*/ 2438397 h 6858000"/>
              <a:gd name="connsiteX40" fmla="*/ 2662514 w 4536135"/>
              <a:gd name="connsiteY40" fmla="*/ 1685363 h 6858000"/>
              <a:gd name="connsiteX41" fmla="*/ 2958349 w 4536135"/>
              <a:gd name="connsiteY41" fmla="*/ 1981198 h 6858000"/>
              <a:gd name="connsiteX42" fmla="*/ 2958349 w 4536135"/>
              <a:gd name="connsiteY42" fmla="*/ 4204446 h 6858000"/>
              <a:gd name="connsiteX43" fmla="*/ 2662514 w 4536135"/>
              <a:gd name="connsiteY43" fmla="*/ 4500281 h 6858000"/>
              <a:gd name="connsiteX44" fmla="*/ 2366679 w 4536135"/>
              <a:gd name="connsiteY44" fmla="*/ 4204446 h 6858000"/>
              <a:gd name="connsiteX45" fmla="*/ 2366679 w 4536135"/>
              <a:gd name="connsiteY45" fmla="*/ 1981198 h 6858000"/>
              <a:gd name="connsiteX46" fmla="*/ 2662514 w 4536135"/>
              <a:gd name="connsiteY46" fmla="*/ 1685363 h 6858000"/>
              <a:gd name="connsiteX47" fmla="*/ 1084728 w 4536135"/>
              <a:gd name="connsiteY47" fmla="*/ 1407459 h 6858000"/>
              <a:gd name="connsiteX48" fmla="*/ 1380564 w 4536135"/>
              <a:gd name="connsiteY48" fmla="*/ 1703294 h 6858000"/>
              <a:gd name="connsiteX49" fmla="*/ 1380564 w 4536135"/>
              <a:gd name="connsiteY49" fmla="*/ 3926542 h 6858000"/>
              <a:gd name="connsiteX50" fmla="*/ 1084728 w 4536135"/>
              <a:gd name="connsiteY50" fmla="*/ 4222377 h 6858000"/>
              <a:gd name="connsiteX51" fmla="*/ 788894 w 4536135"/>
              <a:gd name="connsiteY51" fmla="*/ 3926542 h 6858000"/>
              <a:gd name="connsiteX52" fmla="*/ 788894 w 4536135"/>
              <a:gd name="connsiteY52" fmla="*/ 1703294 h 6858000"/>
              <a:gd name="connsiteX53" fmla="*/ 1084728 w 4536135"/>
              <a:gd name="connsiteY53" fmla="*/ 1407459 h 6858000"/>
              <a:gd name="connsiteX54" fmla="*/ 3451407 w 4536135"/>
              <a:gd name="connsiteY54" fmla="*/ 475130 h 6858000"/>
              <a:gd name="connsiteX55" fmla="*/ 3747242 w 4536135"/>
              <a:gd name="connsiteY55" fmla="*/ 770965 h 6858000"/>
              <a:gd name="connsiteX56" fmla="*/ 3747242 w 4536135"/>
              <a:gd name="connsiteY56" fmla="*/ 2994214 h 6858000"/>
              <a:gd name="connsiteX57" fmla="*/ 3451407 w 4536135"/>
              <a:gd name="connsiteY57" fmla="*/ 3290049 h 6858000"/>
              <a:gd name="connsiteX58" fmla="*/ 3155572 w 4536135"/>
              <a:gd name="connsiteY58" fmla="*/ 2994214 h 6858000"/>
              <a:gd name="connsiteX59" fmla="*/ 3155572 w 4536135"/>
              <a:gd name="connsiteY59" fmla="*/ 770965 h 6858000"/>
              <a:gd name="connsiteX60" fmla="*/ 3451407 w 4536135"/>
              <a:gd name="connsiteY60" fmla="*/ 475130 h 6858000"/>
              <a:gd name="connsiteX61" fmla="*/ 295835 w 4536135"/>
              <a:gd name="connsiteY61" fmla="*/ 475130 h 6858000"/>
              <a:gd name="connsiteX62" fmla="*/ 591670 w 4536135"/>
              <a:gd name="connsiteY62" fmla="*/ 770965 h 6858000"/>
              <a:gd name="connsiteX63" fmla="*/ 591670 w 4536135"/>
              <a:gd name="connsiteY63" fmla="*/ 2994214 h 6858000"/>
              <a:gd name="connsiteX64" fmla="*/ 295835 w 4536135"/>
              <a:gd name="connsiteY64" fmla="*/ 3290049 h 6858000"/>
              <a:gd name="connsiteX65" fmla="*/ 0 w 4536135"/>
              <a:gd name="connsiteY65" fmla="*/ 2994214 h 6858000"/>
              <a:gd name="connsiteX66" fmla="*/ 0 w 4536135"/>
              <a:gd name="connsiteY66" fmla="*/ 770965 h 6858000"/>
              <a:gd name="connsiteX67" fmla="*/ 295835 w 4536135"/>
              <a:gd name="connsiteY67" fmla="*/ 475130 h 6858000"/>
              <a:gd name="connsiteX68" fmla="*/ 3944465 w 4536135"/>
              <a:gd name="connsiteY68" fmla="*/ 0 h 6858000"/>
              <a:gd name="connsiteX69" fmla="*/ 4536135 w 4536135"/>
              <a:gd name="connsiteY69" fmla="*/ 0 h 6858000"/>
              <a:gd name="connsiteX70" fmla="*/ 4536135 w 4536135"/>
              <a:gd name="connsiteY70" fmla="*/ 1864658 h 6858000"/>
              <a:gd name="connsiteX71" fmla="*/ 4240300 w 4536135"/>
              <a:gd name="connsiteY71" fmla="*/ 2160493 h 6858000"/>
              <a:gd name="connsiteX72" fmla="*/ 3944465 w 4536135"/>
              <a:gd name="connsiteY72" fmla="*/ 1864658 h 6858000"/>
              <a:gd name="connsiteX73" fmla="*/ 1873622 w 4536135"/>
              <a:gd name="connsiteY73" fmla="*/ 0 h 6858000"/>
              <a:gd name="connsiteX74" fmla="*/ 2169456 w 4536135"/>
              <a:gd name="connsiteY74" fmla="*/ 295835 h 6858000"/>
              <a:gd name="connsiteX75" fmla="*/ 2169456 w 4536135"/>
              <a:gd name="connsiteY75" fmla="*/ 2519084 h 6858000"/>
              <a:gd name="connsiteX76" fmla="*/ 1873622 w 4536135"/>
              <a:gd name="connsiteY76" fmla="*/ 2814919 h 6858000"/>
              <a:gd name="connsiteX77" fmla="*/ 1577786 w 4536135"/>
              <a:gd name="connsiteY77" fmla="*/ 2519084 h 6858000"/>
              <a:gd name="connsiteX78" fmla="*/ 1577786 w 4536135"/>
              <a:gd name="connsiteY78" fmla="*/ 295835 h 6858000"/>
              <a:gd name="connsiteX79" fmla="*/ 1873622 w 4536135"/>
              <a:gd name="connsiteY7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4536135" h="6858000">
                <a:moveTo>
                  <a:pt x="2662514" y="4778185"/>
                </a:moveTo>
                <a:cubicBezTo>
                  <a:pt x="2825899" y="4778185"/>
                  <a:pt x="2958349" y="4910635"/>
                  <a:pt x="2958349" y="5074020"/>
                </a:cubicBezTo>
                <a:lnTo>
                  <a:pt x="2958349" y="6858000"/>
                </a:lnTo>
                <a:lnTo>
                  <a:pt x="2366679" y="6858000"/>
                </a:lnTo>
                <a:lnTo>
                  <a:pt x="2366679" y="5074020"/>
                </a:lnTo>
                <a:cubicBezTo>
                  <a:pt x="2366679" y="4910635"/>
                  <a:pt x="2499129" y="4778185"/>
                  <a:pt x="2662514" y="4778185"/>
                </a:cubicBezTo>
                <a:close/>
                <a:moveTo>
                  <a:pt x="1084728" y="4500281"/>
                </a:moveTo>
                <a:cubicBezTo>
                  <a:pt x="1248113" y="4500281"/>
                  <a:pt x="1380564" y="4632731"/>
                  <a:pt x="1380564" y="4796116"/>
                </a:cubicBezTo>
                <a:lnTo>
                  <a:pt x="1380564" y="6858000"/>
                </a:lnTo>
                <a:lnTo>
                  <a:pt x="788894" y="6858000"/>
                </a:lnTo>
                <a:lnTo>
                  <a:pt x="788894" y="4796116"/>
                </a:lnTo>
                <a:cubicBezTo>
                  <a:pt x="788894" y="4632731"/>
                  <a:pt x="921344" y="4500281"/>
                  <a:pt x="1084728" y="4500281"/>
                </a:cubicBezTo>
                <a:close/>
                <a:moveTo>
                  <a:pt x="295836" y="3567954"/>
                </a:moveTo>
                <a:cubicBezTo>
                  <a:pt x="459220" y="3567954"/>
                  <a:pt x="591670" y="3700404"/>
                  <a:pt x="591670" y="3863788"/>
                </a:cubicBezTo>
                <a:lnTo>
                  <a:pt x="591670" y="6087037"/>
                </a:lnTo>
                <a:cubicBezTo>
                  <a:pt x="591670" y="6250422"/>
                  <a:pt x="459220" y="6382872"/>
                  <a:pt x="295836" y="6382872"/>
                </a:cubicBezTo>
                <a:cubicBezTo>
                  <a:pt x="132451" y="6382872"/>
                  <a:pt x="0" y="6250422"/>
                  <a:pt x="0" y="6087037"/>
                </a:cubicBezTo>
                <a:lnTo>
                  <a:pt x="0" y="3863788"/>
                </a:lnTo>
                <a:cubicBezTo>
                  <a:pt x="0" y="3700404"/>
                  <a:pt x="132451" y="3567954"/>
                  <a:pt x="295836" y="3567954"/>
                </a:cubicBezTo>
                <a:close/>
                <a:moveTo>
                  <a:pt x="3451407" y="3567953"/>
                </a:moveTo>
                <a:cubicBezTo>
                  <a:pt x="3614792" y="3567953"/>
                  <a:pt x="3747242" y="3700403"/>
                  <a:pt x="3747242" y="3863788"/>
                </a:cubicBezTo>
                <a:lnTo>
                  <a:pt x="3747242" y="6087037"/>
                </a:lnTo>
                <a:cubicBezTo>
                  <a:pt x="3747242" y="6250422"/>
                  <a:pt x="3614792" y="6382872"/>
                  <a:pt x="3451407" y="6382872"/>
                </a:cubicBezTo>
                <a:cubicBezTo>
                  <a:pt x="3288022" y="6382872"/>
                  <a:pt x="3155572" y="6250422"/>
                  <a:pt x="3155572" y="6087037"/>
                </a:cubicBezTo>
                <a:lnTo>
                  <a:pt x="3155572" y="3863788"/>
                </a:lnTo>
                <a:cubicBezTo>
                  <a:pt x="3155572" y="3700403"/>
                  <a:pt x="3288022" y="3567953"/>
                  <a:pt x="3451407" y="3567953"/>
                </a:cubicBezTo>
                <a:close/>
                <a:moveTo>
                  <a:pt x="1873622" y="3092823"/>
                </a:moveTo>
                <a:cubicBezTo>
                  <a:pt x="2037006" y="3092823"/>
                  <a:pt x="2169456" y="3225273"/>
                  <a:pt x="2169456" y="3388658"/>
                </a:cubicBezTo>
                <a:lnTo>
                  <a:pt x="2169456" y="5611906"/>
                </a:lnTo>
                <a:cubicBezTo>
                  <a:pt x="2169456" y="5775291"/>
                  <a:pt x="2037006" y="5907741"/>
                  <a:pt x="1873622" y="5907741"/>
                </a:cubicBezTo>
                <a:cubicBezTo>
                  <a:pt x="1710236" y="5907741"/>
                  <a:pt x="1577786" y="5775291"/>
                  <a:pt x="1577786" y="5611906"/>
                </a:cubicBezTo>
                <a:lnTo>
                  <a:pt x="1577786" y="3388658"/>
                </a:lnTo>
                <a:cubicBezTo>
                  <a:pt x="1577786" y="3225273"/>
                  <a:pt x="1710236" y="3092823"/>
                  <a:pt x="1873622" y="3092823"/>
                </a:cubicBezTo>
                <a:close/>
                <a:moveTo>
                  <a:pt x="4240300" y="2438397"/>
                </a:moveTo>
                <a:cubicBezTo>
                  <a:pt x="4403685" y="2438397"/>
                  <a:pt x="4536135" y="2570847"/>
                  <a:pt x="4536135" y="2734232"/>
                </a:cubicBezTo>
                <a:lnTo>
                  <a:pt x="4536135" y="4957481"/>
                </a:lnTo>
                <a:cubicBezTo>
                  <a:pt x="4536135" y="5120866"/>
                  <a:pt x="4403685" y="5253316"/>
                  <a:pt x="4240300" y="5253316"/>
                </a:cubicBezTo>
                <a:cubicBezTo>
                  <a:pt x="4076915" y="5253316"/>
                  <a:pt x="3944465" y="5120866"/>
                  <a:pt x="3944465" y="4957481"/>
                </a:cubicBezTo>
                <a:lnTo>
                  <a:pt x="3944465" y="2734232"/>
                </a:lnTo>
                <a:cubicBezTo>
                  <a:pt x="3944465" y="2570847"/>
                  <a:pt x="4076915" y="2438397"/>
                  <a:pt x="4240300" y="2438397"/>
                </a:cubicBezTo>
                <a:close/>
                <a:moveTo>
                  <a:pt x="2662514" y="1685363"/>
                </a:moveTo>
                <a:cubicBezTo>
                  <a:pt x="2825899" y="1685363"/>
                  <a:pt x="2958349" y="1817813"/>
                  <a:pt x="2958349" y="1981198"/>
                </a:cubicBezTo>
                <a:lnTo>
                  <a:pt x="2958349" y="4204446"/>
                </a:lnTo>
                <a:cubicBezTo>
                  <a:pt x="2958349" y="4367831"/>
                  <a:pt x="2825899" y="4500281"/>
                  <a:pt x="2662514" y="4500281"/>
                </a:cubicBezTo>
                <a:cubicBezTo>
                  <a:pt x="2499129" y="4500281"/>
                  <a:pt x="2366679" y="4367831"/>
                  <a:pt x="2366679" y="4204446"/>
                </a:cubicBezTo>
                <a:lnTo>
                  <a:pt x="2366679" y="1981198"/>
                </a:lnTo>
                <a:cubicBezTo>
                  <a:pt x="2366679" y="1817813"/>
                  <a:pt x="2499129" y="1685363"/>
                  <a:pt x="2662514" y="1685363"/>
                </a:cubicBezTo>
                <a:close/>
                <a:moveTo>
                  <a:pt x="1084728" y="1407459"/>
                </a:moveTo>
                <a:cubicBezTo>
                  <a:pt x="1248113" y="1407459"/>
                  <a:pt x="1380564" y="1539909"/>
                  <a:pt x="1380564" y="1703294"/>
                </a:cubicBezTo>
                <a:lnTo>
                  <a:pt x="1380564" y="3926542"/>
                </a:lnTo>
                <a:cubicBezTo>
                  <a:pt x="1380564" y="4089927"/>
                  <a:pt x="1248113" y="4222377"/>
                  <a:pt x="1084728" y="4222377"/>
                </a:cubicBezTo>
                <a:cubicBezTo>
                  <a:pt x="921344" y="4222377"/>
                  <a:pt x="788894" y="4089927"/>
                  <a:pt x="788894" y="3926542"/>
                </a:cubicBezTo>
                <a:lnTo>
                  <a:pt x="788894" y="1703294"/>
                </a:lnTo>
                <a:cubicBezTo>
                  <a:pt x="788894" y="1539909"/>
                  <a:pt x="921344" y="1407459"/>
                  <a:pt x="1084728" y="1407459"/>
                </a:cubicBezTo>
                <a:close/>
                <a:moveTo>
                  <a:pt x="3451407" y="475130"/>
                </a:moveTo>
                <a:cubicBezTo>
                  <a:pt x="3614792" y="475130"/>
                  <a:pt x="3747242" y="607580"/>
                  <a:pt x="3747242" y="770965"/>
                </a:cubicBezTo>
                <a:lnTo>
                  <a:pt x="3747242" y="2994214"/>
                </a:lnTo>
                <a:cubicBezTo>
                  <a:pt x="3747242" y="3157599"/>
                  <a:pt x="3614792" y="3290049"/>
                  <a:pt x="3451407" y="3290049"/>
                </a:cubicBezTo>
                <a:cubicBezTo>
                  <a:pt x="3288022" y="3290049"/>
                  <a:pt x="3155572" y="3157599"/>
                  <a:pt x="3155572" y="2994214"/>
                </a:cubicBezTo>
                <a:lnTo>
                  <a:pt x="3155572" y="770965"/>
                </a:lnTo>
                <a:cubicBezTo>
                  <a:pt x="3155572" y="607580"/>
                  <a:pt x="3288022" y="475130"/>
                  <a:pt x="3451407" y="475130"/>
                </a:cubicBezTo>
                <a:close/>
                <a:moveTo>
                  <a:pt x="295835" y="475130"/>
                </a:moveTo>
                <a:cubicBezTo>
                  <a:pt x="459220" y="475130"/>
                  <a:pt x="591670" y="607580"/>
                  <a:pt x="591670" y="770965"/>
                </a:cubicBezTo>
                <a:lnTo>
                  <a:pt x="591670" y="2994214"/>
                </a:lnTo>
                <a:cubicBezTo>
                  <a:pt x="591670" y="3157599"/>
                  <a:pt x="459220" y="3290049"/>
                  <a:pt x="295835" y="3290049"/>
                </a:cubicBezTo>
                <a:cubicBezTo>
                  <a:pt x="132450" y="3290049"/>
                  <a:pt x="0" y="3157599"/>
                  <a:pt x="0" y="2994214"/>
                </a:cubicBezTo>
                <a:lnTo>
                  <a:pt x="0" y="770965"/>
                </a:lnTo>
                <a:cubicBezTo>
                  <a:pt x="0" y="607580"/>
                  <a:pt x="132450" y="475130"/>
                  <a:pt x="295835" y="475130"/>
                </a:cubicBezTo>
                <a:close/>
                <a:moveTo>
                  <a:pt x="3944465" y="0"/>
                </a:moveTo>
                <a:lnTo>
                  <a:pt x="4536135" y="0"/>
                </a:lnTo>
                <a:lnTo>
                  <a:pt x="4536135" y="1864658"/>
                </a:lnTo>
                <a:cubicBezTo>
                  <a:pt x="4536135" y="2028043"/>
                  <a:pt x="4403685" y="2160493"/>
                  <a:pt x="4240300" y="2160493"/>
                </a:cubicBezTo>
                <a:cubicBezTo>
                  <a:pt x="4076915" y="2160493"/>
                  <a:pt x="3944465" y="2028043"/>
                  <a:pt x="3944465" y="1864658"/>
                </a:cubicBezTo>
                <a:close/>
                <a:moveTo>
                  <a:pt x="1873622" y="0"/>
                </a:moveTo>
                <a:cubicBezTo>
                  <a:pt x="2037006" y="0"/>
                  <a:pt x="2169456" y="132450"/>
                  <a:pt x="2169456" y="295835"/>
                </a:cubicBezTo>
                <a:lnTo>
                  <a:pt x="2169456" y="2519084"/>
                </a:lnTo>
                <a:cubicBezTo>
                  <a:pt x="2169456" y="2682469"/>
                  <a:pt x="2037006" y="2814919"/>
                  <a:pt x="1873622" y="2814919"/>
                </a:cubicBezTo>
                <a:cubicBezTo>
                  <a:pt x="1710236" y="2814919"/>
                  <a:pt x="1577786" y="2682469"/>
                  <a:pt x="1577786" y="2519084"/>
                </a:cubicBezTo>
                <a:lnTo>
                  <a:pt x="1577786" y="295835"/>
                </a:lnTo>
                <a:cubicBezTo>
                  <a:pt x="1577786" y="132450"/>
                  <a:pt x="1710236" y="0"/>
                  <a:pt x="1873622" y="0"/>
                </a:cubicBez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301976912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297644" y="245127"/>
            <a:ext cx="2702243" cy="27430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2999887" y="245127"/>
            <a:ext cx="2702243" cy="27430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3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5702130" y="245127"/>
            <a:ext cx="2702243" cy="27430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14" hasCustomPrompt="1"/>
          </p:nvPr>
        </p:nvSpPr>
        <p:spPr>
          <a:xfrm>
            <a:off x="8404373" y="245127"/>
            <a:ext cx="2702243" cy="27430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53430285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252248" y="3429000"/>
            <a:ext cx="3633282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3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3885530" y="3429000"/>
            <a:ext cx="3633282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7518812" y="3429000"/>
            <a:ext cx="3633282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352339938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/>
          <p:cNvSpPr>
            <a:spLocks noGrp="1"/>
          </p:cNvSpPr>
          <p:nvPr>
            <p:ph type="pic" sz="quarter" idx="14" hasCustomPrompt="1"/>
          </p:nvPr>
        </p:nvSpPr>
        <p:spPr>
          <a:xfrm>
            <a:off x="252248" y="1823863"/>
            <a:ext cx="3633282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0" name="Picture Placeholder 7"/>
          <p:cNvSpPr>
            <a:spLocks noGrp="1"/>
          </p:cNvSpPr>
          <p:nvPr>
            <p:ph type="pic" sz="quarter" idx="15" hasCustomPrompt="1"/>
          </p:nvPr>
        </p:nvSpPr>
        <p:spPr>
          <a:xfrm>
            <a:off x="3885530" y="1823863"/>
            <a:ext cx="3633282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7518812" y="1823863"/>
            <a:ext cx="3633282" cy="319932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36462633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597124" y="1661462"/>
            <a:ext cx="2702243" cy="3807207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3346562" y="1661462"/>
            <a:ext cx="2702243" cy="380720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1661461"/>
            <a:ext cx="2702243" cy="380720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3" name="Picture Placeholder 7"/>
          <p:cNvSpPr>
            <a:spLocks noGrp="1"/>
          </p:cNvSpPr>
          <p:nvPr>
            <p:ph type="pic" sz="quarter" idx="14" hasCustomPrompt="1"/>
          </p:nvPr>
        </p:nvSpPr>
        <p:spPr>
          <a:xfrm>
            <a:off x="8845438" y="1661460"/>
            <a:ext cx="2702243" cy="380720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692997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3914957" y="3059237"/>
            <a:ext cx="3807207" cy="27022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C5A56C-A73F-E442-9B86-5221EAB03A6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775364" y="3057551"/>
            <a:ext cx="3807207" cy="27022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0CEFD12-390B-0B47-BF6E-313CE08E08E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14958" y="301570"/>
            <a:ext cx="3807207" cy="27022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07B800D-F543-214A-AAEF-577944A843F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775364" y="301570"/>
            <a:ext cx="3807207" cy="27022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25978093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5702130" y="232476"/>
            <a:ext cx="2702243" cy="640079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4" hasCustomPrompt="1"/>
          </p:nvPr>
        </p:nvSpPr>
        <p:spPr>
          <a:xfrm>
            <a:off x="8404373" y="232475"/>
            <a:ext cx="2702243" cy="640079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357364862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7"/>
          <p:cNvSpPr>
            <a:spLocks noGrp="1"/>
          </p:cNvSpPr>
          <p:nvPr>
            <p:ph type="pic" sz="quarter" idx="15" hasCustomPrompt="1"/>
          </p:nvPr>
        </p:nvSpPr>
        <p:spPr>
          <a:xfrm>
            <a:off x="272244" y="3429000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5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2974487" y="3429000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6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272244" y="260398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7" name="Picture Placeholder 7"/>
          <p:cNvSpPr>
            <a:spLocks noGrp="1"/>
          </p:cNvSpPr>
          <p:nvPr>
            <p:ph type="pic" sz="quarter" idx="18" hasCustomPrompt="1"/>
          </p:nvPr>
        </p:nvSpPr>
        <p:spPr>
          <a:xfrm>
            <a:off x="2974487" y="260398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88265055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5" hasCustomPrompt="1"/>
          </p:nvPr>
        </p:nvSpPr>
        <p:spPr>
          <a:xfrm>
            <a:off x="272244" y="3429000"/>
            <a:ext cx="5823756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8" hasCustomPrompt="1"/>
          </p:nvPr>
        </p:nvSpPr>
        <p:spPr>
          <a:xfrm>
            <a:off x="6096000" y="260398"/>
            <a:ext cx="5036369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23874995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5" hasCustomPrompt="1"/>
          </p:nvPr>
        </p:nvSpPr>
        <p:spPr>
          <a:xfrm>
            <a:off x="272244" y="260398"/>
            <a:ext cx="5823756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8" hasCustomPrompt="1"/>
          </p:nvPr>
        </p:nvSpPr>
        <p:spPr>
          <a:xfrm>
            <a:off x="6096000" y="3429000"/>
            <a:ext cx="5036369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255821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2974487" y="3429000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272244" y="260398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9" hasCustomPrompt="1"/>
          </p:nvPr>
        </p:nvSpPr>
        <p:spPr>
          <a:xfrm>
            <a:off x="5676730" y="260398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20" hasCustomPrompt="1"/>
          </p:nvPr>
        </p:nvSpPr>
        <p:spPr>
          <a:xfrm>
            <a:off x="8378973" y="3429000"/>
            <a:ext cx="2702243" cy="31686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8814101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253042" y="229678"/>
            <a:ext cx="2032001" cy="380347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7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253042" y="4033157"/>
            <a:ext cx="2032001" cy="259516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8" name="Picture Placeholder 7"/>
          <p:cNvSpPr>
            <a:spLocks noGrp="1"/>
          </p:cNvSpPr>
          <p:nvPr>
            <p:ph type="pic" sz="quarter" idx="14" hasCustomPrompt="1"/>
          </p:nvPr>
        </p:nvSpPr>
        <p:spPr>
          <a:xfrm>
            <a:off x="2285043" y="2824843"/>
            <a:ext cx="2032001" cy="380347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9" name="Picture Placeholder 7"/>
          <p:cNvSpPr>
            <a:spLocks noGrp="1"/>
          </p:cNvSpPr>
          <p:nvPr>
            <p:ph type="pic" sz="quarter" idx="15" hasCustomPrompt="1"/>
          </p:nvPr>
        </p:nvSpPr>
        <p:spPr>
          <a:xfrm>
            <a:off x="2285043" y="229678"/>
            <a:ext cx="2032001" cy="259516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20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4317044" y="229678"/>
            <a:ext cx="2032001" cy="380347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21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4317044" y="4033157"/>
            <a:ext cx="2032001" cy="259516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11948248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7091678" y="229678"/>
            <a:ext cx="2032001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5" hasCustomPrompt="1"/>
          </p:nvPr>
        </p:nvSpPr>
        <p:spPr>
          <a:xfrm>
            <a:off x="9123679" y="229678"/>
            <a:ext cx="2032001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5664906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6322010" y="1567543"/>
            <a:ext cx="8160258" cy="4590146"/>
          </a:xfrm>
          <a:prstGeom prst="rect">
            <a:avLst/>
          </a:prstGeom>
          <a:noFill/>
          <a:effectLst>
            <a:outerShdw blurRad="457200" dist="571500" dir="10800000" algn="r" rotWithShape="0">
              <a:schemeClr val="tx2">
                <a:lumMod val="50000"/>
                <a:alpha val="50000"/>
              </a:schemeClr>
            </a:outerShdw>
          </a:effectLst>
          <a:scene3d>
            <a:camera prst="isometricTopUp">
              <a:rot lat="19800000" lon="19800000" rev="2700000"/>
            </a:camera>
            <a:lightRig rig="soft" dir="t">
              <a:rot lat="0" lon="0" rev="5400000"/>
            </a:lightRig>
          </a:scene3d>
          <a:sp3d>
            <a:bevelT w="0" h="254000"/>
          </a:sp3d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449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/>
        </p:bldLst>
      </p:timing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-2910616" y="1975507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1194457" y="3687575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5299530" y="5484068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136784" y="263439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22" name="Picture Placeholder 2"/>
          <p:cNvSpPr>
            <a:spLocks noGrp="1"/>
          </p:cNvSpPr>
          <p:nvPr>
            <p:ph type="pic" sz="quarter" idx="18" hasCustomPrompt="1"/>
          </p:nvPr>
        </p:nvSpPr>
        <p:spPr>
          <a:xfrm>
            <a:off x="8346930" y="3772000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24" name="Picture Placeholder 2"/>
          <p:cNvSpPr>
            <a:spLocks noGrp="1"/>
          </p:cNvSpPr>
          <p:nvPr>
            <p:ph type="pic" sz="quarter" idx="20" hasCustomPrompt="1"/>
          </p:nvPr>
        </p:nvSpPr>
        <p:spPr>
          <a:xfrm>
            <a:off x="4241857" y="-1002518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  <p:sp>
        <p:nvSpPr>
          <p:cNvPr id="25" name="Picture Placeholder 2"/>
          <p:cNvSpPr>
            <a:spLocks noGrp="1"/>
          </p:cNvSpPr>
          <p:nvPr>
            <p:ph type="pic" sz="quarter" idx="21" hasCustomPrompt="1"/>
          </p:nvPr>
        </p:nvSpPr>
        <p:spPr>
          <a:xfrm>
            <a:off x="8346930" y="793975"/>
            <a:ext cx="3845070" cy="2164204"/>
          </a:xfrm>
          <a:prstGeom prst="rect">
            <a:avLst/>
          </a:prstGeom>
          <a:noFill/>
          <a:effectLst>
            <a:outerShdw blurRad="228600" dist="76200" dir="2700000" algn="tl" rotWithShape="0">
              <a:prstClr val="black">
                <a:alpha val="86000"/>
              </a:prstClr>
            </a:outerShdw>
          </a:effectLst>
          <a:scene3d>
            <a:camera prst="orthographicFront">
              <a:rot lat="20400000" lon="600000" rev="20040000"/>
            </a:camera>
            <a:lightRig rig="soft" dir="t">
              <a:rot lat="0" lon="0" rev="16170000"/>
            </a:lightRig>
          </a:scene3d>
          <a:sp3d extrusionH="317500"/>
        </p:spPr>
        <p:txBody>
          <a:bodyPr anchor="ctr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1600" b="0" i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70956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0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2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3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15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7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8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9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20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2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3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4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5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7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8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9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30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2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3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4" fill="hold">
                                <p:stCondLst>
                                  <p:cond delay="3000"/>
                                </p:stCondLst>
                                <p:childTnLst>
                                  <p:par>
                                    <p:cTn id="35" presetID="2" presetClass="entr" presetSubtype="4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7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8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/>
          <p:bldP spid="18" grpId="0"/>
          <p:bldP spid="19" grpId="0"/>
          <p:bldP spid="20" grpId="0"/>
          <p:bldP spid="22" grpId="0"/>
          <p:bldP spid="24" grpId="0"/>
          <p:bldP spid="25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0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3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15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7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8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9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20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2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4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5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9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30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2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3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4" fill="hold">
                                <p:stCondLst>
                                  <p:cond delay="3000"/>
                                </p:stCondLst>
                                <p:childTnLst>
                                  <p:par>
                                    <p:cTn id="35" presetID="2" presetClass="entr" presetSubtype="4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8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/>
          <p:bldP spid="18" grpId="0"/>
          <p:bldP spid="19" grpId="0"/>
          <p:bldP spid="20" grpId="0"/>
          <p:bldP spid="22" grpId="0"/>
          <p:bldP spid="24" grpId="0"/>
          <p:bldP spid="25" grpId="0"/>
        </p:bldLst>
      </p:timing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7674968" y="1744580"/>
            <a:ext cx="1919259" cy="345395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266150405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253042" y="229678"/>
            <a:ext cx="10902638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2009274" y="1744580"/>
            <a:ext cx="1919259" cy="345395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97510058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53042" y="229678"/>
            <a:ext cx="10902638" cy="306216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1529755" y="1792706"/>
            <a:ext cx="1919259" cy="345395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334832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986189" y="1196985"/>
            <a:ext cx="3151762" cy="421876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Titillium Light" charset="0"/>
                <a:ea typeface="Titillium Light" charset="0"/>
                <a:cs typeface="Titillium Light" charset="0"/>
              </a:defRPr>
            </a:lvl1pPr>
          </a:lstStyle>
          <a:p>
            <a:r>
              <a:rPr lang="en-US" dirty="0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24249305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253042" y="229678"/>
            <a:ext cx="10902638" cy="639864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</a:t>
            </a:r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-449463" y="2190139"/>
            <a:ext cx="4109578" cy="255087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Titillium Light" charset="0"/>
                <a:ea typeface="Titillium Light" charset="0"/>
                <a:cs typeface="Titillium Light" charset="0"/>
              </a:defRPr>
            </a:lvl1pPr>
          </a:lstStyle>
          <a:p>
            <a:r>
              <a:rPr lang="en-US" dirty="0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80736869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801733" y="2281085"/>
            <a:ext cx="3824749" cy="238923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Titillium Light" charset="0"/>
                <a:ea typeface="Titillium Light" charset="0"/>
                <a:cs typeface="Titillium Light" charset="0"/>
              </a:defRPr>
            </a:lvl1pPr>
          </a:lstStyle>
          <a:p>
            <a:r>
              <a:rPr lang="en-US" dirty="0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9837290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7764650" y="1372929"/>
            <a:ext cx="2438850" cy="426251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418259084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2185737" y="1792706"/>
            <a:ext cx="1919259" cy="3453954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8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Here </a:t>
            </a:r>
          </a:p>
        </p:txBody>
      </p:sp>
    </p:spTree>
    <p:extLst>
      <p:ext uri="{BB962C8B-B14F-4D97-AF65-F5344CB8AC3E}">
        <p14:creationId xmlns:p14="http://schemas.microsoft.com/office/powerpoint/2010/main" val="163327234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Группа 38"/>
          <p:cNvGrpSpPr/>
          <p:nvPr userDrawn="1"/>
        </p:nvGrpSpPr>
        <p:grpSpPr>
          <a:xfrm rot="18900000">
            <a:off x="-208596" y="1378158"/>
            <a:ext cx="2149018" cy="4289758"/>
            <a:chOff x="3421706" y="1143000"/>
            <a:chExt cx="2530932" cy="5052117"/>
          </a:xfrm>
        </p:grpSpPr>
        <p:sp>
          <p:nvSpPr>
            <p:cNvPr id="24" name="Скругленный прямоугольник 39"/>
            <p:cNvSpPr/>
            <p:nvPr userDrawn="1"/>
          </p:nvSpPr>
          <p:spPr>
            <a:xfrm>
              <a:off x="5772337" y="2057401"/>
              <a:ext cx="180301" cy="487680"/>
            </a:xfrm>
            <a:prstGeom prst="round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26" name="Скругленный прямоугольник 40"/>
            <p:cNvSpPr/>
            <p:nvPr userDrawn="1"/>
          </p:nvSpPr>
          <p:spPr>
            <a:xfrm>
              <a:off x="3421706" y="1971500"/>
              <a:ext cx="180301" cy="276137"/>
            </a:xfrm>
            <a:prstGeom prst="round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27" name="Скругленный прямоугольник 41"/>
            <p:cNvSpPr/>
            <p:nvPr userDrawn="1"/>
          </p:nvSpPr>
          <p:spPr>
            <a:xfrm>
              <a:off x="3421706" y="2530199"/>
              <a:ext cx="180301" cy="276137"/>
            </a:xfrm>
            <a:prstGeom prst="round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28" name="Скругленный прямоугольник 42"/>
            <p:cNvSpPr/>
            <p:nvPr userDrawn="1"/>
          </p:nvSpPr>
          <p:spPr>
            <a:xfrm>
              <a:off x="3421706" y="3041744"/>
              <a:ext cx="180301" cy="276137"/>
            </a:xfrm>
            <a:prstGeom prst="round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29" name="Скругленный прямоугольник 43"/>
            <p:cNvSpPr/>
            <p:nvPr userDrawn="1"/>
          </p:nvSpPr>
          <p:spPr>
            <a:xfrm>
              <a:off x="3453659" y="1143000"/>
              <a:ext cx="2465281" cy="5052117"/>
            </a:xfrm>
            <a:prstGeom prst="roundRect">
              <a:avLst/>
            </a:prstGeom>
            <a:solidFill>
              <a:schemeClr val="bg1"/>
            </a:solidFill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30" name="Овал 44"/>
            <p:cNvSpPr/>
            <p:nvPr userDrawn="1"/>
          </p:nvSpPr>
          <p:spPr>
            <a:xfrm>
              <a:off x="4481234" y="5699769"/>
              <a:ext cx="410131" cy="406782"/>
            </a:xfrm>
            <a:prstGeom prst="ellipse">
              <a:avLst/>
            </a:prstGeom>
            <a:noFill/>
            <a:ln w="15875">
              <a:gradFill flip="none" rotWithShape="1">
                <a:gsLst>
                  <a:gs pos="32000">
                    <a:schemeClr val="tx1">
                      <a:lumMod val="65000"/>
                      <a:lumOff val="35000"/>
                    </a:schemeClr>
                  </a:gs>
                  <a:gs pos="71000">
                    <a:schemeClr val="bg1">
                      <a:lumMod val="95000"/>
                    </a:schemeClr>
                  </a:gs>
                  <a:gs pos="0">
                    <a:schemeClr val="bg1">
                      <a:lumMod val="65000"/>
                    </a:schemeClr>
                  </a:gs>
                  <a:gs pos="100000">
                    <a:schemeClr val="tx1">
                      <a:lumMod val="95000"/>
                      <a:lumOff val="5000"/>
                    </a:schemeClr>
                  </a:gs>
                </a:gsLst>
                <a:lin ang="1620000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31" name="Скругленный прямоугольник 45"/>
            <p:cNvSpPr/>
            <p:nvPr userDrawn="1"/>
          </p:nvSpPr>
          <p:spPr>
            <a:xfrm>
              <a:off x="4372270" y="1457767"/>
              <a:ext cx="628058" cy="45719"/>
            </a:xfrm>
            <a:prstGeom prst="roundRect">
              <a:avLst/>
            </a:pr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32" name="Овал 46"/>
            <p:cNvSpPr/>
            <p:nvPr userDrawn="1"/>
          </p:nvSpPr>
          <p:spPr>
            <a:xfrm flipH="1">
              <a:off x="4159907" y="1451578"/>
              <a:ext cx="59518" cy="58098"/>
            </a:xfrm>
            <a:prstGeom prst="ellipse">
              <a:avLst/>
            </a:prstGeom>
            <a:solidFill>
              <a:schemeClr val="tx1">
                <a:alpha val="20000"/>
              </a:schemeClr>
            </a:solidFill>
            <a:ln w="508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  <p:sp>
          <p:nvSpPr>
            <p:cNvPr id="33" name="Овал 47"/>
            <p:cNvSpPr/>
            <p:nvPr userDrawn="1"/>
          </p:nvSpPr>
          <p:spPr>
            <a:xfrm flipH="1">
              <a:off x="4656540" y="1271335"/>
              <a:ext cx="59518" cy="58098"/>
            </a:xfrm>
            <a:prstGeom prst="ellipse">
              <a:avLst/>
            </a:prstGeom>
            <a:solidFill>
              <a:schemeClr val="tx1">
                <a:alpha val="20000"/>
              </a:schemeClr>
            </a:solidFill>
            <a:ln w="508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3" b="0" i="0" dirty="0">
                <a:latin typeface="Myriad Pro" panose="020B0503030403020204" pitchFamily="34" charset="0"/>
              </a:endParaRPr>
            </a:p>
          </p:txBody>
        </p:sp>
      </p:grpSp>
      <p:sp>
        <p:nvSpPr>
          <p:cNvPr id="3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 rot="18900000">
            <a:off x="-49718" y="1925471"/>
            <a:ext cx="1840108" cy="325318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algn="ctr">
              <a:defRPr sz="12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images</a:t>
            </a:r>
          </a:p>
        </p:txBody>
      </p:sp>
      <p:sp>
        <p:nvSpPr>
          <p:cNvPr id="35" name="Picture Placeholder 2"/>
          <p:cNvSpPr>
            <a:spLocks noGrp="1"/>
          </p:cNvSpPr>
          <p:nvPr>
            <p:ph type="pic" sz="quarter" idx="14" hasCustomPrompt="1"/>
          </p:nvPr>
        </p:nvSpPr>
        <p:spPr>
          <a:xfrm rot="18900000">
            <a:off x="1605355" y="369533"/>
            <a:ext cx="1840108" cy="325318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algn="ctr">
              <a:defRPr sz="12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images</a:t>
            </a:r>
          </a:p>
        </p:txBody>
      </p:sp>
      <p:sp>
        <p:nvSpPr>
          <p:cNvPr id="36" name="Picture Placeholder 2"/>
          <p:cNvSpPr>
            <a:spLocks noGrp="1"/>
          </p:cNvSpPr>
          <p:nvPr>
            <p:ph type="pic" sz="quarter" idx="15" hasCustomPrompt="1"/>
          </p:nvPr>
        </p:nvSpPr>
        <p:spPr>
          <a:xfrm rot="18900000">
            <a:off x="3173019" y="-1144134"/>
            <a:ext cx="1840108" cy="325318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algn="ctr">
              <a:defRPr sz="12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Drag &amp; Drop images</a:t>
            </a:r>
          </a:p>
        </p:txBody>
      </p:sp>
    </p:spTree>
    <p:extLst>
      <p:ext uri="{BB962C8B-B14F-4D97-AF65-F5344CB8AC3E}">
        <p14:creationId xmlns:p14="http://schemas.microsoft.com/office/powerpoint/2010/main" val="5068011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23"/>
          <p:cNvSpPr>
            <a:spLocks noGrp="1"/>
          </p:cNvSpPr>
          <p:nvPr>
            <p:ph type="pic" sz="quarter" idx="12" hasCustomPrompt="1"/>
          </p:nvPr>
        </p:nvSpPr>
        <p:spPr>
          <a:xfrm>
            <a:off x="3538748" y="5062901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  <p:sp>
        <p:nvSpPr>
          <p:cNvPr id="16" name="Freeform: Shape 23"/>
          <p:cNvSpPr>
            <a:spLocks noGrp="1"/>
          </p:cNvSpPr>
          <p:nvPr>
            <p:ph type="pic" sz="quarter" idx="13" hasCustomPrompt="1"/>
          </p:nvPr>
        </p:nvSpPr>
        <p:spPr>
          <a:xfrm>
            <a:off x="5390408" y="3926666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  <p:sp>
        <p:nvSpPr>
          <p:cNvPr id="17" name="Freeform: Shape 23"/>
          <p:cNvSpPr>
            <a:spLocks noGrp="1"/>
          </p:cNvSpPr>
          <p:nvPr>
            <p:ph type="pic" sz="quarter" idx="14" hasCustomPrompt="1"/>
          </p:nvPr>
        </p:nvSpPr>
        <p:spPr>
          <a:xfrm>
            <a:off x="7242068" y="2669366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  <p:sp>
        <p:nvSpPr>
          <p:cNvPr id="18" name="Freeform: Shape 23"/>
          <p:cNvSpPr>
            <a:spLocks noGrp="1"/>
          </p:cNvSpPr>
          <p:nvPr>
            <p:ph type="pic" sz="quarter" idx="15" hasCustomPrompt="1"/>
          </p:nvPr>
        </p:nvSpPr>
        <p:spPr>
          <a:xfrm>
            <a:off x="9093728" y="1498252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  <p:sp>
        <p:nvSpPr>
          <p:cNvPr id="19" name="Freeform: Shape 23"/>
          <p:cNvSpPr>
            <a:spLocks noGrp="1"/>
          </p:cNvSpPr>
          <p:nvPr>
            <p:ph type="pic" sz="quarter" idx="16" hasCustomPrompt="1"/>
          </p:nvPr>
        </p:nvSpPr>
        <p:spPr>
          <a:xfrm>
            <a:off x="10945388" y="251460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  <p:sp>
        <p:nvSpPr>
          <p:cNvPr id="20" name="Freeform: Shape 23"/>
          <p:cNvSpPr>
            <a:spLocks noGrp="1"/>
          </p:cNvSpPr>
          <p:nvPr>
            <p:ph type="pic" sz="quarter" idx="17" hasCustomPrompt="1"/>
          </p:nvPr>
        </p:nvSpPr>
        <p:spPr>
          <a:xfrm>
            <a:off x="9093728" y="4831674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  <p:sp>
        <p:nvSpPr>
          <p:cNvPr id="21" name="Freeform: Shape 23"/>
          <p:cNvSpPr>
            <a:spLocks noGrp="1"/>
          </p:cNvSpPr>
          <p:nvPr>
            <p:ph type="pic" sz="quarter" idx="18" hasCustomPrompt="1"/>
          </p:nvPr>
        </p:nvSpPr>
        <p:spPr>
          <a:xfrm>
            <a:off x="10945388" y="3574374"/>
            <a:ext cx="1672044" cy="2977054"/>
          </a:xfrm>
          <a:custGeom>
            <a:avLst/>
            <a:gdLst>
              <a:gd name="connsiteX0" fmla="*/ 0 w 2330134"/>
              <a:gd name="connsiteY0" fmla="*/ 0 h 4148774"/>
              <a:gd name="connsiteX1" fmla="*/ 2330134 w 2330134"/>
              <a:gd name="connsiteY1" fmla="*/ 0 h 4148774"/>
              <a:gd name="connsiteX2" fmla="*/ 2330134 w 2330134"/>
              <a:gd name="connsiteY2" fmla="*/ 4148774 h 4148774"/>
              <a:gd name="connsiteX3" fmla="*/ 0 w 2330134"/>
              <a:gd name="connsiteY3" fmla="*/ 4148774 h 4148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134" h="4148774">
                <a:moveTo>
                  <a:pt x="0" y="0"/>
                </a:moveTo>
                <a:lnTo>
                  <a:pt x="2330134" y="0"/>
                </a:lnTo>
                <a:lnTo>
                  <a:pt x="2330134" y="4148774"/>
                </a:lnTo>
                <a:lnTo>
                  <a:pt x="0" y="414877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>
            <a:outerShdw blurRad="292100" dist="215900" dir="8400000" sx="98000" sy="98000" algn="tr" rotWithShape="0">
              <a:prstClr val="black">
                <a:alpha val="32000"/>
              </a:prstClr>
            </a:outerShdw>
          </a:effectLst>
          <a:scene3d>
            <a:camera prst="isometricTopUp"/>
            <a:lightRig rig="soft" dir="t">
              <a:rot lat="0" lon="0" rev="5400000"/>
            </a:lightRig>
          </a:scene3d>
        </p:spPr>
        <p:txBody>
          <a:bodyPr wrap="square" anchor="ctr">
            <a:noAutofit/>
          </a:bodyPr>
          <a:lstStyle>
            <a:lvl1pPr marL="0" indent="0" algn="ctr">
              <a:buNone/>
              <a:defRPr sz="2000" b="0" i="0" baseline="0">
                <a:latin typeface="Myriad Pro" panose="020B0503030403020204" pitchFamily="34" charset="0"/>
              </a:defRPr>
            </a:lvl1pPr>
          </a:lstStyle>
          <a:p>
            <a:r>
              <a:rPr lang="en-US" altLang="ko-KR" dirty="0"/>
              <a:t>Drag &amp; Drop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3758795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037485" y="3607459"/>
            <a:ext cx="3379640" cy="1903634"/>
          </a:xfrm>
          <a:prstGeom prst="rect">
            <a:avLst/>
          </a:prstGeom>
          <a:noFill/>
          <a:effectLst>
            <a:softEdge rad="19050"/>
          </a:effectLst>
          <a:scene3d>
            <a:camera prst="perspectiveRight" fov="4020000">
              <a:rot lat="20400000" lon="18840000" rev="462000"/>
            </a:camera>
            <a:lightRig rig="threePt" dir="t"/>
          </a:scene3d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Myriad Pro" panose="020B0503030403020204" pitchFamily="34" charset="0"/>
              </a:defRPr>
            </a:lvl1pPr>
          </a:lstStyle>
          <a:p>
            <a:endParaRPr lang="ko-KR" altLang="en-US" dirty="0"/>
          </a:p>
        </p:txBody>
      </p:sp>
      <p:sp>
        <p:nvSpPr>
          <p:cNvPr id="9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3651740" y="3340759"/>
            <a:ext cx="3379640" cy="1903634"/>
          </a:xfrm>
          <a:prstGeom prst="rect">
            <a:avLst/>
          </a:prstGeom>
          <a:noFill/>
          <a:effectLst>
            <a:softEdge rad="19050"/>
          </a:effectLst>
          <a:scene3d>
            <a:camera prst="perspectiveRight" fov="4020000">
              <a:rot lat="21000000" lon="18600000" rev="114000"/>
            </a:camera>
            <a:lightRig rig="threePt" dir="t">
              <a:rot lat="0" lon="0" rev="3000000"/>
            </a:lightRig>
          </a:scene3d>
          <a:sp3d extrusionH="63500" prstMaterial="matte"/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Myriad Pro" panose="020B0503030403020204" pitchFamily="34" charset="0"/>
              </a:defRPr>
            </a:lvl1pPr>
          </a:lstStyle>
          <a:p>
            <a:endParaRPr lang="ko-KR" altLang="en-US" dirty="0"/>
          </a:p>
        </p:txBody>
      </p:sp>
      <p:sp>
        <p:nvSpPr>
          <p:cNvPr id="10" name="Picture Placeholder 5"/>
          <p:cNvSpPr>
            <a:spLocks noGrp="1"/>
          </p:cNvSpPr>
          <p:nvPr>
            <p:ph type="pic" sz="quarter" idx="12"/>
          </p:nvPr>
        </p:nvSpPr>
        <p:spPr>
          <a:xfrm>
            <a:off x="6265995" y="3493159"/>
            <a:ext cx="3379640" cy="1903634"/>
          </a:xfrm>
          <a:prstGeom prst="rect">
            <a:avLst/>
          </a:prstGeom>
          <a:noFill/>
          <a:effectLst>
            <a:softEdge rad="19050"/>
          </a:effectLst>
          <a:scene3d>
            <a:camera prst="perspectiveRight" fov="4020000">
              <a:rot lat="21594000" lon="18360000" rev="20940000"/>
            </a:camera>
            <a:lightRig rig="threePt" dir="t">
              <a:rot lat="0" lon="0" rev="6600000"/>
            </a:lightRig>
          </a:scene3d>
          <a:sp3d extrusionH="63500" prstMaterial="matte"/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Myriad Pro" panose="020B0503030403020204" pitchFamily="34" charset="0"/>
              </a:defRPr>
            </a:lvl1pPr>
          </a:lstStyle>
          <a:p>
            <a:endParaRPr lang="ko-KR" altLang="en-US" dirty="0"/>
          </a:p>
        </p:txBody>
      </p:sp>
      <p:sp>
        <p:nvSpPr>
          <p:cNvPr id="11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668300" y="4023597"/>
            <a:ext cx="3379640" cy="1903634"/>
          </a:xfrm>
          <a:prstGeom prst="rect">
            <a:avLst/>
          </a:prstGeom>
          <a:noFill/>
          <a:effectLst>
            <a:softEdge rad="19050"/>
          </a:effectLst>
          <a:scene3d>
            <a:camera prst="perspectiveRight" fov="4020000">
              <a:rot lat="1200000" lon="18000000" rev="19260000"/>
            </a:camera>
            <a:lightRig rig="threePt" dir="t">
              <a:rot lat="0" lon="0" rev="6000000"/>
            </a:lightRig>
          </a:scene3d>
          <a:sp3d extrusionH="63500" prstMaterial="matte"/>
        </p:spPr>
        <p:txBody>
          <a:bodyPr/>
          <a:lstStyle>
            <a:lvl1pPr marL="0" indent="0">
              <a:buNone/>
              <a:defRPr b="0" i="0">
                <a:solidFill>
                  <a:schemeClr val="bg1"/>
                </a:solidFill>
                <a:latin typeface="Myriad Pro" panose="020B0503030403020204" pitchFamily="34" charset="0"/>
              </a:defRPr>
            </a:lvl1pPr>
          </a:lstStyle>
          <a:p>
            <a:endParaRPr lang="ko-KR" altLang="en-US" dirty="0"/>
          </a:p>
        </p:txBody>
      </p:sp>
      <p:sp>
        <p:nvSpPr>
          <p:cNvPr id="12" name="Oval 11"/>
          <p:cNvSpPr/>
          <p:nvPr userDrawn="1"/>
        </p:nvSpPr>
        <p:spPr>
          <a:xfrm>
            <a:off x="2694477" y="5599062"/>
            <a:ext cx="372533" cy="289513"/>
          </a:xfrm>
          <a:prstGeom prst="ellipse">
            <a:avLst/>
          </a:prstGeom>
          <a:solidFill>
            <a:srgbClr val="DDE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Myriad Pro" panose="020B05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11997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360940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b="0" i="0">
                <a:latin typeface="Myriad Pro" panose="020B05030304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fld id="{0D6B8E3E-517F-D640-894F-BD6767B6E35B}" type="datetimeFigureOut">
              <a:rPr lang="pl-PL" smtClean="0"/>
              <a:pPr/>
              <a:t>05.03.2019</a:t>
            </a:fld>
            <a:endParaRPr lang="pl-PL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endParaRPr lang="pl-PL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fld id="{D61FA71A-D270-8942-AC35-8E9386E3E62F}" type="slidenum">
              <a:rPr lang="pl-PL" smtClean="0"/>
              <a:pPr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37570914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779287EC-2C1A-DD43-A976-6F587064ED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fld id="{49405C3D-962A-7942-B239-F9BC117348E6}" type="datetimeFigureOut">
              <a:rPr lang="pl-PL" smtClean="0"/>
              <a:pPr/>
              <a:t>05.03.2019</a:t>
            </a:fld>
            <a:endParaRPr lang="pl-PL" dirty="0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6781EC9F-59D9-CE48-87E7-4C6EB7DB3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endParaRPr lang="pl-PL" dirty="0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09C1461E-9033-0841-93FA-55BDF438B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fld id="{62E28B7C-EE81-ED49-BBDB-C3F4D700010E}" type="slidenum">
              <a:rPr lang="pl-PL" smtClean="0"/>
              <a:pPr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45872639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023A729-3C5E-384F-940B-413173B6A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EA5D39BF-2DCF-A54B-BAB9-0C6A9A3B12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latin typeface="Myriad Pro" panose="020B05030304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373228674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8E23245-2A25-3E4B-A86B-D31868AFC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4378E01-B99D-4F46-BCF3-7E7BDB11C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10439164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0690FA4-A2D8-B249-A7A9-74BA2E823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C5516249-3046-9943-AB9D-AF7835B4C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chemeClr val="tx1">
                    <a:tint val="75000"/>
                  </a:schemeClr>
                </a:solidFill>
                <a:latin typeface="Myriad Pro" panose="020B05030304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357534248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0F5C008-2134-6345-91DE-5305A57CA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A1CA1FC-CC38-054C-B7C6-854F9C171A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087E6425-435E-BD4F-88FA-E6FC94358E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129625309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52ACFF5-59C4-9A45-BBFD-F2A426D0F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870CF43D-7BB4-4048-A553-AD1EAD6A5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0" i="0">
                <a:latin typeface="Myriad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47F92D96-E864-AB44-8687-2B245D2BD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1AE4953D-2499-C042-9A00-7E65576B6C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0" i="0">
                <a:latin typeface="Myriad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8BFE39BE-CD7E-B14A-A53F-2E38E17658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310690166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D73380A-D886-B545-BB75-F85638F25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34428423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037135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E7F4276-8CFA-F146-B277-3B18A792E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E2A4F6EA-8511-974D-A71C-E5D555AC5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 b="0" i="0">
                <a:latin typeface="Myriad Pro" panose="020B0503030403020204" pitchFamily="34" charset="0"/>
              </a:defRPr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3DA5478E-C882-C546-A77C-CE343E2E21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0" i="0">
                <a:latin typeface="Myriad Pro" panose="020B0503030403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144347824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8CE34A0-B07B-8844-9684-74137D4C8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2AAFA719-7D90-E34B-A5E0-385E402161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0" i="0">
                <a:latin typeface="Myriad Pro" panose="020B050303040302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 dirty="0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95EB0D52-BEFC-6F41-B145-32BC39A0C2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0" i="0">
                <a:latin typeface="Myriad Pro" panose="020B0503030403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388764392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64C1AF7-0AE1-CF41-9F32-940DBFB58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5A974569-6868-2048-9988-89BAD85E8A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411678769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C14F29C4-246B-0E4C-8B7C-60DF8B883B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E67A55C0-82D8-834A-B2A8-93C13B5FE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>
            <a:lvl1pPr>
              <a:defRPr b="0" i="0">
                <a:latin typeface="Myriad Pro" panose="020B0503030403020204" pitchFamily="34" charset="0"/>
              </a:defRPr>
            </a:lvl1pPr>
          </a:lstStyle>
          <a:p>
            <a:r>
              <a:rPr lang="pl-PL" dirty="0"/>
              <a:t>Kliknij, aby edytować style wzorca tekstu
Drugi poziom
Trzeci poziom
Czwarty poziom
Piąty poziom</a:t>
            </a:r>
          </a:p>
        </p:txBody>
      </p:sp>
    </p:spTree>
    <p:extLst>
      <p:ext uri="{BB962C8B-B14F-4D97-AF65-F5344CB8AC3E}">
        <p14:creationId xmlns:p14="http://schemas.microsoft.com/office/powerpoint/2010/main" val="3720292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.xml"/><Relationship Id="rId71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FE11680C-929A-4A44-84B6-EB709BD737F1}"/>
              </a:ext>
            </a:extLst>
          </p:cNvPr>
          <p:cNvSpPr/>
          <p:nvPr userDrawn="1"/>
        </p:nvSpPr>
        <p:spPr>
          <a:xfrm>
            <a:off x="127145" y="119270"/>
            <a:ext cx="11952212" cy="6628322"/>
          </a:xfrm>
          <a:prstGeom prst="rect">
            <a:avLst/>
          </a:prstGeom>
          <a:pattFill prst="dashDnDiag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Myriad Pro" panose="020B0503030403020204" pitchFamily="34" charset="0"/>
            </a:endParaRPr>
          </a:p>
        </p:txBody>
      </p:sp>
      <p:sp>
        <p:nvSpPr>
          <p:cNvPr id="7" name="Rectangle 6"/>
          <p:cNvSpPr/>
          <p:nvPr userDrawn="1"/>
        </p:nvSpPr>
        <p:spPr>
          <a:xfrm>
            <a:off x="9643240" y="6420644"/>
            <a:ext cx="4526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fld id="{C6ABB218-E593-48E3-A08E-10DB16D9BFE7}" type="slidenum">
              <a:rPr lang="en-US" sz="1400" b="0" i="0" smtClean="0">
                <a:solidFill>
                  <a:schemeClr val="tx1"/>
                </a:solidFill>
                <a:latin typeface="Myriad Pro" panose="020B0503030403020204" pitchFamily="34" charset="0"/>
                <a:ea typeface="Raleway" charset="0"/>
                <a:cs typeface="Raleway" charset="0"/>
              </a:rPr>
              <a:pPr algn="ctr"/>
              <a:t>‹#›</a:t>
            </a:fld>
            <a:endParaRPr lang="en-US" sz="1400" b="0" i="0" dirty="0">
              <a:solidFill>
                <a:schemeClr val="tx1"/>
              </a:solidFill>
              <a:latin typeface="Myriad Pro" panose="020B0503030403020204" pitchFamily="34" charset="0"/>
              <a:ea typeface="Raleway" charset="0"/>
              <a:cs typeface="Raleway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69934F4F-4121-5D49-BECA-1D3582DE7CDA}"/>
              </a:ext>
            </a:extLst>
          </p:cNvPr>
          <p:cNvPicPr>
            <a:picLocks noChangeAspect="1"/>
          </p:cNvPicPr>
          <p:nvPr userDrawn="1"/>
        </p:nvPicPr>
        <p:blipFill>
          <a:blip r:embed="rId7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965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  <p:sldLayoutId id="2147483798" r:id="rId18"/>
    <p:sldLayoutId id="2147483799" r:id="rId19"/>
    <p:sldLayoutId id="2147483800" r:id="rId20"/>
    <p:sldLayoutId id="2147483801" r:id="rId21"/>
    <p:sldLayoutId id="2147483802" r:id="rId22"/>
    <p:sldLayoutId id="2147483803" r:id="rId23"/>
    <p:sldLayoutId id="2147483804" r:id="rId24"/>
    <p:sldLayoutId id="2147483805" r:id="rId25"/>
    <p:sldLayoutId id="2147483806" r:id="rId26"/>
    <p:sldLayoutId id="2147483807" r:id="rId27"/>
    <p:sldLayoutId id="2147483808" r:id="rId28"/>
    <p:sldLayoutId id="2147483809" r:id="rId29"/>
    <p:sldLayoutId id="2147483810" r:id="rId30"/>
    <p:sldLayoutId id="2147483811" r:id="rId31"/>
    <p:sldLayoutId id="2147483812" r:id="rId32"/>
    <p:sldLayoutId id="2147483813" r:id="rId33"/>
    <p:sldLayoutId id="2147483814" r:id="rId34"/>
    <p:sldLayoutId id="2147483815" r:id="rId35"/>
    <p:sldLayoutId id="2147483816" r:id="rId36"/>
    <p:sldLayoutId id="2147483817" r:id="rId37"/>
    <p:sldLayoutId id="2147483818" r:id="rId38"/>
    <p:sldLayoutId id="2147483819" r:id="rId39"/>
    <p:sldLayoutId id="2147483820" r:id="rId40"/>
    <p:sldLayoutId id="2147483821" r:id="rId41"/>
    <p:sldLayoutId id="2147483822" r:id="rId42"/>
    <p:sldLayoutId id="2147483823" r:id="rId43"/>
    <p:sldLayoutId id="2147483824" r:id="rId44"/>
    <p:sldLayoutId id="2147483825" r:id="rId45"/>
    <p:sldLayoutId id="2147483861" r:id="rId46"/>
    <p:sldLayoutId id="2147483826" r:id="rId47"/>
    <p:sldLayoutId id="2147483827" r:id="rId48"/>
    <p:sldLayoutId id="2147483828" r:id="rId49"/>
    <p:sldLayoutId id="2147483829" r:id="rId50"/>
    <p:sldLayoutId id="2147483830" r:id="rId51"/>
    <p:sldLayoutId id="2147483831" r:id="rId52"/>
    <p:sldLayoutId id="2147483832" r:id="rId53"/>
    <p:sldLayoutId id="2147483833" r:id="rId54"/>
    <p:sldLayoutId id="2147483834" r:id="rId55"/>
    <p:sldLayoutId id="2147483835" r:id="rId56"/>
    <p:sldLayoutId id="2147483836" r:id="rId57"/>
    <p:sldLayoutId id="2147483837" r:id="rId58"/>
    <p:sldLayoutId id="2147483838" r:id="rId59"/>
    <p:sldLayoutId id="2147483839" r:id="rId60"/>
    <p:sldLayoutId id="2147483840" r:id="rId61"/>
    <p:sldLayoutId id="2147483841" r:id="rId62"/>
    <p:sldLayoutId id="2147483842" r:id="rId63"/>
    <p:sldLayoutId id="2147483843" r:id="rId64"/>
    <p:sldLayoutId id="2147483844" r:id="rId65"/>
    <p:sldLayoutId id="2147483845" r:id="rId66"/>
    <p:sldLayoutId id="2147483846" r:id="rId67"/>
    <p:sldLayoutId id="2147483847" r:id="rId68"/>
    <p:sldLayoutId id="2147483848" r:id="rId6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4190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4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575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9286CE95-CEBB-4E40-91A2-573FDAE6BE5A}"/>
              </a:ext>
            </a:extLst>
          </p:cNvPr>
          <p:cNvSpPr txBox="1"/>
          <p:nvPr/>
        </p:nvSpPr>
        <p:spPr>
          <a:xfrm>
            <a:off x="526093" y="1655605"/>
            <a:ext cx="9481931" cy="1692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400" i="1" dirty="0"/>
              <a:t>Jest to gotowość organizmu ludzkiego do podejmowania i rozwiązywania trudnych zadań ruchowych w różnych sytuacjach życiowych. Wymagających siły, szybkości gibkości, zwinności i wytrzymałości.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8C104C09-D945-E44F-940D-C73F426D1098}"/>
              </a:ext>
            </a:extLst>
          </p:cNvPr>
          <p:cNvSpPr txBox="1"/>
          <p:nvPr/>
        </p:nvSpPr>
        <p:spPr>
          <a:xfrm>
            <a:off x="526093" y="526093"/>
            <a:ext cx="4063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3600" b="1" dirty="0">
                <a:solidFill>
                  <a:srgbClr val="C00000"/>
                </a:solidFill>
                <a:latin typeface="+mj-lt"/>
              </a:rPr>
              <a:t>Sprawność fizyczna</a:t>
            </a:r>
            <a:endParaRPr lang="pl-PL" sz="3600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70465DA7-C005-EB4D-984B-A4ACA7CED8B4}"/>
              </a:ext>
            </a:extLst>
          </p:cNvPr>
          <p:cNvSpPr txBox="1"/>
          <p:nvPr/>
        </p:nvSpPr>
        <p:spPr>
          <a:xfrm>
            <a:off x="4684735" y="3617374"/>
            <a:ext cx="49856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l-PL" sz="1400" dirty="0"/>
              <a:t>Trześniowski, R</a:t>
            </a:r>
            <a:r>
              <a:rPr lang="pl-PL" sz="1400" i="1" dirty="0"/>
              <a:t>ozwój fizyczny i sprawność młodzieży polskiej</a:t>
            </a:r>
            <a:r>
              <a:rPr lang="pl-PL" sz="1400" dirty="0"/>
              <a:t>, 1961</a:t>
            </a:r>
          </a:p>
        </p:txBody>
      </p:sp>
    </p:spTree>
    <p:extLst>
      <p:ext uri="{BB962C8B-B14F-4D97-AF65-F5344CB8AC3E}">
        <p14:creationId xmlns:p14="http://schemas.microsoft.com/office/powerpoint/2010/main" val="2090247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509D3E54-FCB7-2447-A348-1FEF061FD0C0}"/>
              </a:ext>
            </a:extLst>
          </p:cNvPr>
          <p:cNvSpPr txBox="1"/>
          <p:nvPr/>
        </p:nvSpPr>
        <p:spPr>
          <a:xfrm>
            <a:off x="526093" y="1429056"/>
            <a:ext cx="10111408" cy="2123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dirty="0"/>
              <a:t>Przyjmowanie niektórych pozycji, wykonywanie ruchów, codziennych czynności, </a:t>
            </a:r>
            <a:br>
              <a:rPr lang="pl-PL" dirty="0"/>
            </a:br>
            <a:r>
              <a:rPr lang="pl-PL" dirty="0"/>
              <a:t>chodu czy samodzielnego siadu – utrudnione lub nawet niemożliwe. </a:t>
            </a:r>
            <a:br>
              <a:rPr lang="pl-PL" dirty="0"/>
            </a:br>
            <a:r>
              <a:rPr lang="pl-PL" dirty="0"/>
              <a:t>Ma to swoje źródło w stanach chorobowych lub zmianach wynikających z procesu starzenia. </a:t>
            </a:r>
            <a:br>
              <a:rPr lang="pl-PL" dirty="0"/>
            </a:br>
            <a:r>
              <a:rPr lang="pl-PL" dirty="0"/>
              <a:t>Wpływa na ograniczenie możliwości swobodnego korzystania z usług fryzjera i kosmetyczki </a:t>
            </a:r>
            <a:br>
              <a:rPr lang="pl-PL" dirty="0"/>
            </a:br>
            <a:r>
              <a:rPr lang="pl-PL" dirty="0"/>
              <a:t>w salonach stacjonarnych.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5DD2BBDF-1A92-9848-81B5-A588C09EAFF4}"/>
              </a:ext>
            </a:extLst>
          </p:cNvPr>
          <p:cNvSpPr txBox="1"/>
          <p:nvPr/>
        </p:nvSpPr>
        <p:spPr>
          <a:xfrm>
            <a:off x="526093" y="526093"/>
            <a:ext cx="9586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400" b="1" dirty="0">
                <a:latin typeface="+mj-lt"/>
              </a:rPr>
              <a:t>Sprawność fizyczna osób starszych i niepełnosprawnych jest zaburzona</a:t>
            </a:r>
          </a:p>
        </p:txBody>
      </p:sp>
    </p:spTree>
    <p:extLst>
      <p:ext uri="{BB962C8B-B14F-4D97-AF65-F5344CB8AC3E}">
        <p14:creationId xmlns:p14="http://schemas.microsoft.com/office/powerpoint/2010/main" val="398127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obrazu 3">
            <a:extLst>
              <a:ext uri="{FF2B5EF4-FFF2-40B4-BE49-F238E27FC236}">
                <a16:creationId xmlns:a16="http://schemas.microsoft.com/office/drawing/2014/main" id="{0E94A76F-2A26-9948-BA4A-ACB1E7B6690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-1" t="4950" r="-122" b="1045"/>
          <a:stretch/>
        </p:blipFill>
        <p:spPr>
          <a:xfrm>
            <a:off x="2356159" y="334383"/>
            <a:ext cx="7848000" cy="55800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9282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le tekstowe 2">
            <a:extLst>
              <a:ext uri="{FF2B5EF4-FFF2-40B4-BE49-F238E27FC236}">
                <a16:creationId xmlns:a16="http://schemas.microsoft.com/office/drawing/2014/main" id="{1E03BBC1-90E3-5E43-9087-74162E7D66C2}"/>
              </a:ext>
            </a:extLst>
          </p:cNvPr>
          <p:cNvSpPr txBox="1"/>
          <p:nvPr/>
        </p:nvSpPr>
        <p:spPr>
          <a:xfrm>
            <a:off x="532357" y="1585782"/>
            <a:ext cx="10865475" cy="3272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000" dirty="0"/>
              <a:t>Wygodna i bezpieczna pozycja osoby starszej podczas zabiegów kosmetycznych to pozycja: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 lekko odchylona do tyłu lub półleżąca z wygodnym podparciem pleców, szyi i głowy;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umożliwiająca rozluźnienie brzucha i swobodny oddech;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zabezpieczająca odcinek lędźwiowy np. płaską poduszką pomiędzy lordozą lędźwiową a oparciem;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utrzymująca kolana w lekkim zgięciu i podparte od dołu;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zabezpieczająca stopy i stawy skokowe wygodnym podparciem na całych podeszwach </a:t>
            </a:r>
            <a:br>
              <a:rPr lang="pl-PL" sz="2000" dirty="0"/>
            </a:br>
            <a:r>
              <a:rPr lang="pl-PL" sz="2000" dirty="0"/>
              <a:t>   lub oparte na łóżku.</a:t>
            </a:r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3322AB7D-233F-A34D-AB18-51415157854B}"/>
              </a:ext>
            </a:extLst>
          </p:cNvPr>
          <p:cNvSpPr txBox="1"/>
          <p:nvPr/>
        </p:nvSpPr>
        <p:spPr>
          <a:xfrm>
            <a:off x="532357" y="538619"/>
            <a:ext cx="43156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3600" b="1" dirty="0">
                <a:solidFill>
                  <a:srgbClr val="C00000"/>
                </a:solidFill>
                <a:latin typeface="+mj-lt"/>
              </a:rPr>
              <a:t>Zabiegi kosmetyczne</a:t>
            </a:r>
          </a:p>
        </p:txBody>
      </p:sp>
    </p:spTree>
    <p:extLst>
      <p:ext uri="{BB962C8B-B14F-4D97-AF65-F5344CB8AC3E}">
        <p14:creationId xmlns:p14="http://schemas.microsoft.com/office/powerpoint/2010/main" val="211271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263A8F38-7A9B-4A4B-AC43-C1DBD074DB03}"/>
              </a:ext>
            </a:extLst>
          </p:cNvPr>
          <p:cNvSpPr txBox="1"/>
          <p:nvPr/>
        </p:nvSpPr>
        <p:spPr>
          <a:xfrm>
            <a:off x="537381" y="1585178"/>
            <a:ext cx="11445762" cy="3272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000" dirty="0"/>
              <a:t>Wygodna i bezpieczna pozycja osoby starszej podczas zabiegów fryzjerskich to pozycja: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siedząca, stabilna, na krześle obszernym siedziskiem;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umożliwiająca podparcia całych pleców i wygodnego ustawienia stóp.</a:t>
            </a:r>
          </a:p>
          <a:p>
            <a:pPr>
              <a:lnSpc>
                <a:spcPct val="150000"/>
              </a:lnSpc>
            </a:pPr>
            <a:endParaRPr lang="pl-PL" sz="2000" dirty="0"/>
          </a:p>
          <a:p>
            <a:pPr>
              <a:lnSpc>
                <a:spcPct val="150000"/>
              </a:lnSpc>
            </a:pPr>
            <a:r>
              <a:rPr lang="pl-PL" sz="2000" dirty="0"/>
              <a:t>Ponadto: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zaplanuj zabieg tak, aby uniknąć długotrwałego trzymania głowy bez podparcia;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podczas zabiegu zrób krótką przerwę kilka ćwiczeń odciążających odcinek szyjny i piersiowy kręgosłupa.</a:t>
            </a:r>
          </a:p>
        </p:txBody>
      </p:sp>
      <p:sp>
        <p:nvSpPr>
          <p:cNvPr id="3" name="pole tekstowe 1">
            <a:extLst>
              <a:ext uri="{FF2B5EF4-FFF2-40B4-BE49-F238E27FC236}">
                <a16:creationId xmlns:a16="http://schemas.microsoft.com/office/drawing/2014/main" id="{3322AB7D-233F-A34D-AB18-51415157854B}"/>
              </a:ext>
            </a:extLst>
          </p:cNvPr>
          <p:cNvSpPr txBox="1"/>
          <p:nvPr/>
        </p:nvSpPr>
        <p:spPr>
          <a:xfrm>
            <a:off x="537381" y="537998"/>
            <a:ext cx="3780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3600" b="1" dirty="0">
                <a:solidFill>
                  <a:srgbClr val="C00000"/>
                </a:solidFill>
                <a:latin typeface="+mj-lt"/>
              </a:rPr>
              <a:t>Zabiegi fryzjerskie</a:t>
            </a:r>
          </a:p>
        </p:txBody>
      </p:sp>
    </p:spTree>
    <p:extLst>
      <p:ext uri="{BB962C8B-B14F-4D97-AF65-F5344CB8AC3E}">
        <p14:creationId xmlns:p14="http://schemas.microsoft.com/office/powerpoint/2010/main" val="1903091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075FE875-4057-CF46-B972-B8ED0F37C6A1}"/>
              </a:ext>
            </a:extLst>
          </p:cNvPr>
          <p:cNvSpPr txBox="1"/>
          <p:nvPr/>
        </p:nvSpPr>
        <p:spPr>
          <a:xfrm>
            <a:off x="538619" y="538619"/>
            <a:ext cx="86068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Ćwiczenia ułatwiające długotrwałe utrzymanie pozycji </a:t>
            </a:r>
            <a:br>
              <a:rPr lang="pl-PL" sz="2800" b="1" dirty="0">
                <a:solidFill>
                  <a:srgbClr val="C00000"/>
                </a:solidFill>
                <a:latin typeface="+mj-lt"/>
              </a:rPr>
            </a:br>
            <a:r>
              <a:rPr lang="pl-PL" sz="2800" b="1" dirty="0">
                <a:solidFill>
                  <a:srgbClr val="C00000"/>
                </a:solidFill>
                <a:latin typeface="+mj-lt"/>
              </a:rPr>
              <a:t>podczas zabiegów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6B23E415-8E74-494D-9446-2B18D101AFB7}"/>
              </a:ext>
            </a:extLst>
          </p:cNvPr>
          <p:cNvSpPr txBox="1"/>
          <p:nvPr/>
        </p:nvSpPr>
        <p:spPr>
          <a:xfrm>
            <a:off x="538620" y="1827676"/>
            <a:ext cx="11132012" cy="2246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400" dirty="0"/>
              <a:t>Mogą być dla osób starszych jedynym sposobem na pełne skorzystanie z zabiegów.</a:t>
            </a:r>
          </a:p>
          <a:p>
            <a:pPr>
              <a:lnSpc>
                <a:spcPct val="150000"/>
              </a:lnSpc>
            </a:pPr>
            <a:r>
              <a:rPr lang="pl-PL" sz="2400" dirty="0"/>
              <a:t>Poprawa krążenia, odpowiednie dotlenienie, uelastycznienie i wzmocnienie mięśni przed i w trakcie sprawi, że zabieg będzie mógł odbyć się do końca i będzie bardziej satysfakcjonujący. </a:t>
            </a:r>
          </a:p>
        </p:txBody>
      </p:sp>
    </p:spTree>
    <p:extLst>
      <p:ext uri="{BB962C8B-B14F-4D97-AF65-F5344CB8AC3E}">
        <p14:creationId xmlns:p14="http://schemas.microsoft.com/office/powerpoint/2010/main" val="725087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7DD27BD8-5469-2C40-9752-38CD497836AC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1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7" name="Symbol zastępczy obrazu 9">
            <a:extLst>
              <a:ext uri="{FF2B5EF4-FFF2-40B4-BE49-F238E27FC236}">
                <a16:creationId xmlns:a16="http://schemas.microsoft.com/office/drawing/2014/main" id="{FBA44F90-F5A5-F547-A2B6-F3473DA386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11" t="1" r="3176" b="71"/>
          <a:stretch/>
        </p:blipFill>
        <p:spPr>
          <a:xfrm rot="5400000">
            <a:off x="141955" y="2128608"/>
            <a:ext cx="3636000" cy="2700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  <p:pic>
        <p:nvPicPr>
          <p:cNvPr id="8" name="Symbol zastępczy obrazu 11">
            <a:extLst>
              <a:ext uri="{FF2B5EF4-FFF2-40B4-BE49-F238E27FC236}">
                <a16:creationId xmlns:a16="http://schemas.microsoft.com/office/drawing/2014/main" id="{6A7BE668-66E6-0940-91B7-06DB0C85AF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11" r="3176"/>
          <a:stretch/>
        </p:blipFill>
        <p:spPr>
          <a:xfrm rot="5400000">
            <a:off x="2884180" y="2127650"/>
            <a:ext cx="3636000" cy="270192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</p:spTree>
    <p:extLst>
      <p:ext uri="{BB962C8B-B14F-4D97-AF65-F5344CB8AC3E}">
        <p14:creationId xmlns:p14="http://schemas.microsoft.com/office/powerpoint/2010/main" val="697035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7DD27BD8-5469-2C40-9752-38CD497836AC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2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28" name="Symbol zastępczy obrazu 27">
            <a:extLst>
              <a:ext uri="{FF2B5EF4-FFF2-40B4-BE49-F238E27FC236}">
                <a16:creationId xmlns:a16="http://schemas.microsoft.com/office/drawing/2014/main" id="{0C7B1E6D-1776-8649-AFCE-22672B8E5DC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2794000" y="2214563"/>
            <a:ext cx="3806825" cy="2701925"/>
          </a:xfrm>
        </p:spPr>
      </p:pic>
      <p:pic>
        <p:nvPicPr>
          <p:cNvPr id="26" name="Symbol zastępczy obrazu 25">
            <a:extLst>
              <a:ext uri="{FF2B5EF4-FFF2-40B4-BE49-F238E27FC236}">
                <a16:creationId xmlns:a16="http://schemas.microsoft.com/office/drawing/2014/main" id="{648FFEA6-7847-284B-B723-B3C67DA320A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  <p:pic>
        <p:nvPicPr>
          <p:cNvPr id="30" name="Symbol zastępczy obrazu 29">
            <a:extLst>
              <a:ext uri="{FF2B5EF4-FFF2-40B4-BE49-F238E27FC236}">
                <a16:creationId xmlns:a16="http://schemas.microsoft.com/office/drawing/2014/main" id="{51286C24-2823-C640-AD46-B9BE22A7AF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3036" r="3036"/>
          <a:stretch>
            <a:fillRect/>
          </a:stretch>
        </p:blipFill>
        <p:spPr>
          <a:xfrm rot="5400000">
            <a:off x="5543550" y="2214563"/>
            <a:ext cx="3806825" cy="2701925"/>
          </a:xfrm>
        </p:spPr>
      </p:pic>
      <p:pic>
        <p:nvPicPr>
          <p:cNvPr id="32" name="Symbol zastępczy obrazu 31">
            <a:extLst>
              <a:ext uri="{FF2B5EF4-FFF2-40B4-BE49-F238E27FC236}">
                <a16:creationId xmlns:a16="http://schemas.microsoft.com/office/drawing/2014/main" id="{3D52D62D-1123-AA47-A999-E41AD004498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3036" r="3036"/>
          <a:stretch>
            <a:fillRect/>
          </a:stretch>
        </p:blipFill>
        <p:spPr>
          <a:xfrm rot="5400000">
            <a:off x="829310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3345731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7DD27BD8-5469-2C40-9752-38CD497836AC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3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C4428112-ED0A-4C48-92CB-9D6260CEA6B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26BF1725-7B66-A646-9898-0C2F5ABB8AE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 rot="5400000">
            <a:off x="2794000" y="2214563"/>
            <a:ext cx="3806825" cy="2701925"/>
          </a:xfrm>
        </p:spPr>
      </p:pic>
      <p:pic>
        <p:nvPicPr>
          <p:cNvPr id="12" name="Symbol zastępczy obrazu 11">
            <a:extLst>
              <a:ext uri="{FF2B5EF4-FFF2-40B4-BE49-F238E27FC236}">
                <a16:creationId xmlns:a16="http://schemas.microsoft.com/office/drawing/2014/main" id="{11643F46-845A-A944-B5E4-79FD5D670A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3036" r="3036"/>
          <a:stretch>
            <a:fillRect/>
          </a:stretch>
        </p:blipFill>
        <p:spPr>
          <a:xfrm rot="5400000">
            <a:off x="5543550" y="2214563"/>
            <a:ext cx="3806825" cy="2701925"/>
          </a:xfrm>
        </p:spPr>
      </p:pic>
      <p:pic>
        <p:nvPicPr>
          <p:cNvPr id="14" name="Symbol zastępczy obrazu 13">
            <a:extLst>
              <a:ext uri="{FF2B5EF4-FFF2-40B4-BE49-F238E27FC236}">
                <a16:creationId xmlns:a16="http://schemas.microsoft.com/office/drawing/2014/main" id="{2FA3E35F-32BA-C94F-8E14-2717DCA9137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3036" r="3036"/>
          <a:stretch>
            <a:fillRect/>
          </a:stretch>
        </p:blipFill>
        <p:spPr>
          <a:xfrm rot="5400000">
            <a:off x="829310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1411228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7DD27BD8-5469-2C40-9752-38CD497836AC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4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1445661E-4E93-C64D-AC45-D132078A34A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9EBE644F-93BC-5B48-AC1F-DDA649245CD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 rot="5400000">
            <a:off x="279400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3731870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852CF62D-1EB8-0444-B374-D3400B76CD7D}"/>
              </a:ext>
            </a:extLst>
          </p:cNvPr>
          <p:cNvSpPr txBox="1"/>
          <p:nvPr/>
        </p:nvSpPr>
        <p:spPr>
          <a:xfrm>
            <a:off x="538620" y="1575012"/>
            <a:ext cx="8217314" cy="3272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000" dirty="0"/>
              <a:t>Podczas wykonywania standardowych usług w mieszkaniu klienta 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konieczna może być pomoc w czynnościach przygotowujących do zabiegu 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lub podczas jego trwania. Będą to: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pomoc we wstaniu z krzesła lub z łóżka;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pomoc w podejściu do miejsca wykonywania zabiegu;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pomoc w ułożeniu dłoni do zabiegów na dłonie;</a:t>
            </a:r>
          </a:p>
          <a:p>
            <a:pPr>
              <a:lnSpc>
                <a:spcPct val="150000"/>
              </a:lnSpc>
            </a:pPr>
            <a:r>
              <a:rPr lang="pl-PL" sz="2000" dirty="0"/>
              <a:t>– pomoc we włożeniu i wyjęciu nóg z miski.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85135D08-FD63-3C4E-872D-DAFFA98C9848}"/>
              </a:ext>
            </a:extLst>
          </p:cNvPr>
          <p:cNvSpPr txBox="1"/>
          <p:nvPr/>
        </p:nvSpPr>
        <p:spPr>
          <a:xfrm>
            <a:off x="538620" y="538619"/>
            <a:ext cx="8730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400" b="1" dirty="0">
                <a:latin typeface="+mj-lt"/>
              </a:rPr>
              <a:t>Czynności charakterystyczne dla </a:t>
            </a:r>
            <a:r>
              <a:rPr lang="pl-PL" sz="2400" b="1" dirty="0" err="1">
                <a:latin typeface="+mj-lt"/>
              </a:rPr>
              <a:t>socjokosmetyczki</a:t>
            </a:r>
            <a:r>
              <a:rPr lang="pl-PL" sz="2400" b="1" dirty="0">
                <a:latin typeface="+mj-lt"/>
              </a:rPr>
              <a:t> i </a:t>
            </a:r>
            <a:r>
              <a:rPr lang="pl-PL" sz="2400" b="1" dirty="0" err="1">
                <a:latin typeface="+mj-lt"/>
              </a:rPr>
              <a:t>socjofryzjera</a:t>
            </a:r>
            <a:endParaRPr lang="pl-PL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89276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5D2AB76D-A1FA-A346-910F-25919AFEB5B9}"/>
              </a:ext>
            </a:extLst>
          </p:cNvPr>
          <p:cNvSpPr txBox="1"/>
          <p:nvPr/>
        </p:nvSpPr>
        <p:spPr>
          <a:xfrm>
            <a:off x="538619" y="1657156"/>
            <a:ext cx="10323443" cy="2246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400" i="1" dirty="0"/>
              <a:t>Jest to nauka, która traktuje o dostosowaniu stanowiska pracy do możliwości psychofizycznych pracownika (na etapie projektowania) oraz skorygowaniu </a:t>
            </a:r>
            <a:br>
              <a:rPr lang="pl-PL" sz="2400" i="1" dirty="0"/>
            </a:br>
            <a:r>
              <a:rPr lang="pl-PL" sz="2400" i="1" dirty="0"/>
              <a:t>(przy wprowadzaniu nowych rozwiązań i technologii). </a:t>
            </a:r>
          </a:p>
          <a:p>
            <a:pPr>
              <a:lnSpc>
                <a:spcPct val="150000"/>
              </a:lnSpc>
            </a:pPr>
            <a:r>
              <a:rPr lang="pl-PL" sz="2400" i="1" dirty="0"/>
              <a:t>Celem ergonomii jest wyeliminowanie źródeł chorób zawodowych u pracowników.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4982BC5B-27FF-C240-A80F-5084651D320E}"/>
              </a:ext>
            </a:extLst>
          </p:cNvPr>
          <p:cNvSpPr txBox="1"/>
          <p:nvPr/>
        </p:nvSpPr>
        <p:spPr>
          <a:xfrm>
            <a:off x="538619" y="538619"/>
            <a:ext cx="20874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3200" b="1" dirty="0">
                <a:solidFill>
                  <a:srgbClr val="C00000"/>
                </a:solidFill>
                <a:latin typeface="+mj-lt"/>
              </a:rPr>
              <a:t>Ergonomia</a:t>
            </a:r>
            <a:endParaRPr lang="pl-PL" sz="3200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11758CDE-7AD4-1A45-806F-7D378209E970}"/>
              </a:ext>
            </a:extLst>
          </p:cNvPr>
          <p:cNvSpPr txBox="1"/>
          <p:nvPr/>
        </p:nvSpPr>
        <p:spPr>
          <a:xfrm>
            <a:off x="6045499" y="4129718"/>
            <a:ext cx="46410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l-PL" sz="1400" dirty="0"/>
              <a:t>A. Maliszewski, A. Batogowska, </a:t>
            </a:r>
            <a:r>
              <a:rPr lang="pl-PL" sz="1400" i="1" dirty="0"/>
              <a:t>Ergonomia dla każdego, </a:t>
            </a:r>
            <a:r>
              <a:rPr lang="pl-PL" sz="1400" dirty="0"/>
              <a:t>1997</a:t>
            </a:r>
          </a:p>
        </p:txBody>
      </p:sp>
    </p:spTree>
    <p:extLst>
      <p:ext uri="{BB962C8B-B14F-4D97-AF65-F5344CB8AC3E}">
        <p14:creationId xmlns:p14="http://schemas.microsoft.com/office/powerpoint/2010/main" val="1279140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0662CB36-DE6E-2D4D-8867-400C5CB2967C}"/>
              </a:ext>
            </a:extLst>
          </p:cNvPr>
          <p:cNvSpPr txBox="1"/>
          <p:nvPr/>
        </p:nvSpPr>
        <p:spPr>
          <a:xfrm>
            <a:off x="861393" y="2253142"/>
            <a:ext cx="10721008" cy="2123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dirty="0"/>
              <a:t>Zasady ergonomii wykorzystywane są przede wszystkim w urządzeniu stacjonarnego salonu kosmetycznego czy fryzjerskiego. W pracy wykonywanej w domu klienta spotkasz się z wieloma niedogodnościami ergonomicznymi. Zazwyczaj nie będziesz dysponować profesjonalnymi meblami czy blatami, a możliwość udogodnienia stanowiska pracy będzie ograniczona. Mając na uwadze takie warunki pracy należy we własnym zakresie zadbać o swoją dobrą formę fizyczną. </a:t>
            </a:r>
          </a:p>
        </p:txBody>
      </p:sp>
    </p:spTree>
    <p:extLst>
      <p:ext uri="{BB962C8B-B14F-4D97-AF65-F5344CB8AC3E}">
        <p14:creationId xmlns:p14="http://schemas.microsoft.com/office/powerpoint/2010/main" val="1798768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C4C105F4-E9EE-6F46-ADA7-5D084BC235F5}"/>
              </a:ext>
            </a:extLst>
          </p:cNvPr>
          <p:cNvSpPr txBox="1"/>
          <p:nvPr/>
        </p:nvSpPr>
        <p:spPr>
          <a:xfrm>
            <a:off x="821635" y="1212574"/>
            <a:ext cx="9954969" cy="25390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l-PL" b="1" dirty="0"/>
              <a:t>Aby zapobiegać negatywnym skutkom pracy w warunkach domowych u klienta powinnaś:</a:t>
            </a:r>
          </a:p>
          <a:p>
            <a:pPr lvl="0">
              <a:lnSpc>
                <a:spcPct val="150000"/>
              </a:lnSpc>
            </a:pPr>
            <a:r>
              <a:rPr lang="pl-PL" dirty="0"/>
              <a:t>– pilnować bezpiecznego ustawienie ciała podczas wykonywania zabiegów;</a:t>
            </a:r>
          </a:p>
          <a:p>
            <a:pPr lvl="0">
              <a:lnSpc>
                <a:spcPct val="150000"/>
              </a:lnSpc>
            </a:pPr>
            <a:r>
              <a:rPr lang="pl-PL" dirty="0"/>
              <a:t>– przynieść własny taboret kosmetyczny lub </a:t>
            </a:r>
            <a:r>
              <a:rPr lang="pl-PL" dirty="0" err="1"/>
              <a:t>hoker</a:t>
            </a:r>
            <a:r>
              <a:rPr lang="pl-PL" dirty="0"/>
              <a:t> fryzjerski do domu klienta;</a:t>
            </a:r>
          </a:p>
          <a:p>
            <a:pPr lvl="0">
              <a:lnSpc>
                <a:spcPct val="150000"/>
              </a:lnSpc>
            </a:pPr>
            <a:r>
              <a:rPr lang="pl-PL" dirty="0"/>
              <a:t>– stosować krótkie przerwy na rozluźnienie i rozruszanie usztywnionego ciała co kilka minut;</a:t>
            </a:r>
          </a:p>
          <a:p>
            <a:pPr lvl="0">
              <a:lnSpc>
                <a:spcPct val="150000"/>
              </a:lnSpc>
            </a:pPr>
            <a:r>
              <a:rPr lang="pl-PL" dirty="0"/>
              <a:t>– korzystać z masaży i automasaży;</a:t>
            </a:r>
          </a:p>
          <a:p>
            <a:pPr lvl="0">
              <a:lnSpc>
                <a:spcPct val="150000"/>
              </a:lnSpc>
            </a:pPr>
            <a:r>
              <a:rPr lang="pl-PL" dirty="0"/>
              <a:t>– systematyczne wykonywać ćwiczenia typu „zdrowy kręgosłup”, </a:t>
            </a:r>
            <a:r>
              <a:rPr lang="pl-PL" dirty="0" err="1"/>
              <a:t>Pilates</a:t>
            </a:r>
            <a:r>
              <a:rPr lang="pl-PL" dirty="0"/>
              <a:t>, </a:t>
            </a:r>
            <a:r>
              <a:rPr lang="pl-PL" dirty="0" err="1"/>
              <a:t>cardio</a:t>
            </a:r>
            <a:r>
              <a:rPr lang="pl-PL" dirty="0"/>
              <a:t> kilka razy w tygodniu.</a:t>
            </a:r>
          </a:p>
        </p:txBody>
      </p:sp>
    </p:spTree>
    <p:extLst>
      <p:ext uri="{BB962C8B-B14F-4D97-AF65-F5344CB8AC3E}">
        <p14:creationId xmlns:p14="http://schemas.microsoft.com/office/powerpoint/2010/main" val="1737934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0A0FA0EF-F5BF-1D4E-99A4-007B4E0C71D0}"/>
              </a:ext>
            </a:extLst>
          </p:cNvPr>
          <p:cNvSpPr txBox="1"/>
          <p:nvPr/>
        </p:nvSpPr>
        <p:spPr>
          <a:xfrm>
            <a:off x="2101958" y="2400302"/>
            <a:ext cx="798808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l-PL" sz="2800" b="1" dirty="0">
                <a:solidFill>
                  <a:srgbClr val="C00000"/>
                </a:solidFill>
                <a:latin typeface="+mj-lt"/>
              </a:rPr>
              <a:t>PROFILAKTYKA KRĘGOSŁUPA – ZESTAW ĆWICZEŃ </a:t>
            </a:r>
          </a:p>
          <a:p>
            <a:pPr algn="ctr"/>
            <a:endParaRPr lang="pl-PL" sz="2800" dirty="0">
              <a:latin typeface="+mj-lt"/>
            </a:endParaRPr>
          </a:p>
          <a:p>
            <a:pPr algn="ctr"/>
            <a:r>
              <a:rPr lang="pl-PL" sz="2800" dirty="0">
                <a:latin typeface="+mj-lt"/>
              </a:rPr>
              <a:t>Ćwiczenia na odcinek szyjny kręgosłupa</a:t>
            </a:r>
          </a:p>
        </p:txBody>
      </p:sp>
    </p:spTree>
    <p:extLst>
      <p:ext uri="{BB962C8B-B14F-4D97-AF65-F5344CB8AC3E}">
        <p14:creationId xmlns:p14="http://schemas.microsoft.com/office/powerpoint/2010/main" val="34891612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49615D12-6DD3-214C-ACB7-4D6E29D25940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1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FA65F4A7-C436-1748-A8E5-2B12C3792F8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EBD08FFD-2F1F-8845-BD02-C8288F236DB2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 rot="5400000">
            <a:off x="2794000" y="2214563"/>
            <a:ext cx="3806825" cy="2701925"/>
          </a:xfrm>
        </p:spPr>
      </p:pic>
      <p:pic>
        <p:nvPicPr>
          <p:cNvPr id="12" name="Symbol zastępczy obrazu 11">
            <a:extLst>
              <a:ext uri="{FF2B5EF4-FFF2-40B4-BE49-F238E27FC236}">
                <a16:creationId xmlns:a16="http://schemas.microsoft.com/office/drawing/2014/main" id="{386E7967-CE5F-6E48-BCD3-4AB82F11200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3036" r="3036"/>
          <a:stretch>
            <a:fillRect/>
          </a:stretch>
        </p:blipFill>
        <p:spPr>
          <a:xfrm rot="5400000">
            <a:off x="5543550" y="2214563"/>
            <a:ext cx="3806825" cy="2701925"/>
          </a:xfrm>
        </p:spPr>
      </p:pic>
      <p:pic>
        <p:nvPicPr>
          <p:cNvPr id="14" name="Symbol zastępczy obrazu 13">
            <a:extLst>
              <a:ext uri="{FF2B5EF4-FFF2-40B4-BE49-F238E27FC236}">
                <a16:creationId xmlns:a16="http://schemas.microsoft.com/office/drawing/2014/main" id="{BDD5A9D7-753C-634F-8B5D-CB001A13CDF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3036" r="3036"/>
          <a:stretch>
            <a:fillRect/>
          </a:stretch>
        </p:blipFill>
        <p:spPr>
          <a:xfrm rot="5400000">
            <a:off x="829310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19490779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781774B4-B33B-CF43-9511-6E7F02B9930E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2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D91F20E1-3BA7-2443-9BEF-417E4A27298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2969052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38DBC47C-59D6-0D47-8996-D50F96E09CDE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3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E95FA709-F9C4-6349-A0FF-6688C36A4C2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0980ED6D-16CD-744C-8F38-842A58EDCA4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 rot="5400000">
            <a:off x="2794000" y="2214563"/>
            <a:ext cx="3806825" cy="2701925"/>
          </a:xfrm>
        </p:spPr>
      </p:pic>
      <p:pic>
        <p:nvPicPr>
          <p:cNvPr id="12" name="Symbol zastępczy obrazu 11">
            <a:extLst>
              <a:ext uri="{FF2B5EF4-FFF2-40B4-BE49-F238E27FC236}">
                <a16:creationId xmlns:a16="http://schemas.microsoft.com/office/drawing/2014/main" id="{00591F8B-36D8-8046-ABF0-8DC7DAE76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3036" r="3036"/>
          <a:stretch>
            <a:fillRect/>
          </a:stretch>
        </p:blipFill>
        <p:spPr>
          <a:xfrm rot="5400000">
            <a:off x="5543550" y="2214563"/>
            <a:ext cx="3806825" cy="2701925"/>
          </a:xfrm>
        </p:spPr>
      </p:pic>
      <p:pic>
        <p:nvPicPr>
          <p:cNvPr id="14" name="Symbol zastępczy obrazu 13">
            <a:extLst>
              <a:ext uri="{FF2B5EF4-FFF2-40B4-BE49-F238E27FC236}">
                <a16:creationId xmlns:a16="http://schemas.microsoft.com/office/drawing/2014/main" id="{F2496BA7-25E4-9344-82F4-944B1DA3E3B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3036" r="3036"/>
          <a:stretch>
            <a:fillRect/>
          </a:stretch>
        </p:blipFill>
        <p:spPr>
          <a:xfrm rot="5400000">
            <a:off x="829310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3468863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D90C0102-981E-6D46-9BB9-D3C41F0AB31F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4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BF3B327D-646F-9F46-B175-D8C708EF67F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 rot="5400000">
            <a:off x="44450" y="2214563"/>
            <a:ext cx="3806825" cy="2701925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A8049E40-69AF-9345-A00C-D5F85A68BB1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 rot="5400000">
            <a:off x="2794000" y="2214563"/>
            <a:ext cx="3806825" cy="2701925"/>
          </a:xfrm>
        </p:spPr>
      </p:pic>
    </p:spTree>
    <p:extLst>
      <p:ext uri="{BB962C8B-B14F-4D97-AF65-F5344CB8AC3E}">
        <p14:creationId xmlns:p14="http://schemas.microsoft.com/office/powerpoint/2010/main" val="4038186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F9B58A89-3075-5B44-83CB-707C50B253FA}"/>
              </a:ext>
            </a:extLst>
          </p:cNvPr>
          <p:cNvSpPr txBox="1"/>
          <p:nvPr/>
        </p:nvSpPr>
        <p:spPr>
          <a:xfrm>
            <a:off x="2101958" y="2400302"/>
            <a:ext cx="798808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l-PL" sz="2800" b="1" dirty="0">
                <a:solidFill>
                  <a:srgbClr val="C00000"/>
                </a:solidFill>
                <a:latin typeface="+mj-lt"/>
              </a:rPr>
              <a:t>PROFILAKTYKA KRĘGOSŁUPA – ZESTAW ĆWICZEŃ </a:t>
            </a:r>
          </a:p>
          <a:p>
            <a:pPr algn="ctr"/>
            <a:endParaRPr lang="pl-PL" sz="2800" dirty="0">
              <a:latin typeface="+mj-lt"/>
            </a:endParaRPr>
          </a:p>
          <a:p>
            <a:pPr algn="ctr"/>
            <a:r>
              <a:rPr lang="pl-PL" sz="2800" dirty="0">
                <a:latin typeface="+mj-lt"/>
              </a:rPr>
              <a:t>Ćwiczenia na odcinek piersiowy kręgosłupa</a:t>
            </a:r>
          </a:p>
        </p:txBody>
      </p:sp>
    </p:spTree>
    <p:extLst>
      <p:ext uri="{BB962C8B-B14F-4D97-AF65-F5344CB8AC3E}">
        <p14:creationId xmlns:p14="http://schemas.microsoft.com/office/powerpoint/2010/main" val="21655449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EBD507DD-5DA1-0940-8115-31E272185DE4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1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CF38519E-65B6-5D4E-A585-AE1AF54A281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>
            <a:off x="2235593" y="2079564"/>
            <a:ext cx="3807207" cy="2702244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249486AD-6648-2D40-BD69-1DB56DF7D52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>
            <a:off x="6096000" y="2077878"/>
            <a:ext cx="3807207" cy="2702244"/>
          </a:xfrm>
        </p:spPr>
      </p:pic>
    </p:spTree>
    <p:extLst>
      <p:ext uri="{BB962C8B-B14F-4D97-AF65-F5344CB8AC3E}">
        <p14:creationId xmlns:p14="http://schemas.microsoft.com/office/powerpoint/2010/main" val="1744256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326F4F8E-1738-4745-BCCB-3F153CC210D7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2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C83BA929-F9DF-CF46-916C-ED481D34F11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/>
      </p:pic>
      <p:pic>
        <p:nvPicPr>
          <p:cNvPr id="12" name="Symbol zastępczy obrazu 11">
            <a:extLst>
              <a:ext uri="{FF2B5EF4-FFF2-40B4-BE49-F238E27FC236}">
                <a16:creationId xmlns:a16="http://schemas.microsoft.com/office/drawing/2014/main" id="{0F5080A6-8069-C048-AE5F-6C6A632270FA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>
            <a:off x="7775364" y="301570"/>
            <a:ext cx="3807207" cy="2702244"/>
          </a:xfrm>
        </p:spPr>
      </p:pic>
      <p:pic>
        <p:nvPicPr>
          <p:cNvPr id="14" name="Symbol zastępczy obrazu 13">
            <a:extLst>
              <a:ext uri="{FF2B5EF4-FFF2-40B4-BE49-F238E27FC236}">
                <a16:creationId xmlns:a16="http://schemas.microsoft.com/office/drawing/2014/main" id="{4332A851-CAB2-A449-AB04-895CECB8BD0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3036" r="3036"/>
          <a:stretch>
            <a:fillRect/>
          </a:stretch>
        </p:blipFill>
        <p:spPr/>
      </p:pic>
      <p:pic>
        <p:nvPicPr>
          <p:cNvPr id="16" name="Symbol zastępczy obrazu 15">
            <a:extLst>
              <a:ext uri="{FF2B5EF4-FFF2-40B4-BE49-F238E27FC236}">
                <a16:creationId xmlns:a16="http://schemas.microsoft.com/office/drawing/2014/main" id="{0E123D29-319C-0840-8C19-B555E63DD9D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3036" r="3036"/>
          <a:stretch>
            <a:fillRect/>
          </a:stretch>
        </p:blipFill>
        <p:spPr>
          <a:xfrm>
            <a:off x="7775363" y="3059237"/>
            <a:ext cx="3807207" cy="2702244"/>
          </a:xfrm>
        </p:spPr>
      </p:pic>
    </p:spTree>
    <p:extLst>
      <p:ext uri="{BB962C8B-B14F-4D97-AF65-F5344CB8AC3E}">
        <p14:creationId xmlns:p14="http://schemas.microsoft.com/office/powerpoint/2010/main" val="23121384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68E145A9-663A-294F-9259-20BD720E3425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3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D8A08BA8-5585-444F-82C3-8D26CBC634C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/>
          <a:srcRect l="13034" t="33344" r="2594" b="9369"/>
          <a:stretch/>
        </p:blipFill>
        <p:spPr>
          <a:xfrm>
            <a:off x="1661171" y="2219823"/>
            <a:ext cx="4380488" cy="1982747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9A26DBA4-B2A7-FA4C-A42A-F8A0D49859B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13713" t="33395" r="1911" b="9316"/>
          <a:stretch/>
        </p:blipFill>
        <p:spPr>
          <a:xfrm>
            <a:off x="6096000" y="2219824"/>
            <a:ext cx="4380488" cy="1982747"/>
          </a:xfrm>
        </p:spPr>
      </p:pic>
    </p:spTree>
    <p:extLst>
      <p:ext uri="{BB962C8B-B14F-4D97-AF65-F5344CB8AC3E}">
        <p14:creationId xmlns:p14="http://schemas.microsoft.com/office/powerpoint/2010/main" val="23895403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A48E042F-CFD4-3249-8797-1084BDF99C53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4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055B8B02-E51A-2745-9AEB-EEF7EBC06B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33" t="33152" r="6964" b="17333"/>
          <a:stretch/>
        </p:blipFill>
        <p:spPr>
          <a:xfrm>
            <a:off x="3905756" y="2219823"/>
            <a:ext cx="4381200" cy="198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7354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00A4024F-F2D6-1145-AEBA-11A6A24FCCB1}"/>
              </a:ext>
            </a:extLst>
          </p:cNvPr>
          <p:cNvSpPr txBox="1"/>
          <p:nvPr/>
        </p:nvSpPr>
        <p:spPr>
          <a:xfrm>
            <a:off x="2101958" y="2400302"/>
            <a:ext cx="798808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l-PL" sz="2800" b="1" dirty="0">
                <a:solidFill>
                  <a:srgbClr val="C00000"/>
                </a:solidFill>
                <a:latin typeface="+mj-lt"/>
              </a:rPr>
              <a:t>PROFILAKTYKA KRĘGOSŁUPA – ZESTAW ĆWICZEŃ </a:t>
            </a:r>
          </a:p>
          <a:p>
            <a:pPr algn="ctr"/>
            <a:endParaRPr lang="pl-PL" sz="2800" dirty="0">
              <a:latin typeface="+mj-lt"/>
            </a:endParaRPr>
          </a:p>
          <a:p>
            <a:pPr algn="ctr"/>
            <a:r>
              <a:rPr lang="pl-PL" sz="2800" dirty="0">
                <a:latin typeface="+mj-lt"/>
              </a:rPr>
              <a:t>Ćwiczenia na odcinek lędźwiowy kręgosłupa</a:t>
            </a:r>
          </a:p>
        </p:txBody>
      </p:sp>
    </p:spTree>
    <p:extLst>
      <p:ext uri="{BB962C8B-B14F-4D97-AF65-F5344CB8AC3E}">
        <p14:creationId xmlns:p14="http://schemas.microsoft.com/office/powerpoint/2010/main" val="894533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FEE97BF6-912A-7B46-8C65-D38C7DD1A59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036" r="3036"/>
          <a:stretch>
            <a:fillRect/>
          </a:stretch>
        </p:blipFill>
        <p:spPr>
          <a:xfrm>
            <a:off x="2235593" y="2156869"/>
            <a:ext cx="3807207" cy="2702244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F0658259-3BC3-B44D-A383-EE905338F79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3036" r="3036"/>
          <a:stretch>
            <a:fillRect/>
          </a:stretch>
        </p:blipFill>
        <p:spPr>
          <a:xfrm>
            <a:off x="6096000" y="2155183"/>
            <a:ext cx="3807207" cy="2702244"/>
          </a:xfr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9952A75A-EB88-7243-8899-6B8570039F44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1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96953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EC12BB31-233E-8644-9B30-AF965478785C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2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9C9679D8-8C52-3646-B135-0E6F463237C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/>
          <a:srcRect l="18044" t="27486" r="14366" b="92"/>
          <a:stretch/>
        </p:blipFill>
        <p:spPr>
          <a:xfrm>
            <a:off x="3914957" y="3054336"/>
            <a:ext cx="3780000" cy="2700000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49EF8DCE-3212-914A-B63B-ADC8F85F5554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18125" t="26217" r="14284" b="1362"/>
          <a:stretch/>
        </p:blipFill>
        <p:spPr>
          <a:xfrm>
            <a:off x="7762367" y="3054336"/>
            <a:ext cx="3780000" cy="2700000"/>
          </a:xfrm>
        </p:spPr>
      </p:pic>
      <p:pic>
        <p:nvPicPr>
          <p:cNvPr id="12" name="Symbol zastępczy obrazu 11">
            <a:extLst>
              <a:ext uri="{FF2B5EF4-FFF2-40B4-BE49-F238E27FC236}">
                <a16:creationId xmlns:a16="http://schemas.microsoft.com/office/drawing/2014/main" id="{522D4625-74CD-C349-94E2-07454801D2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l="16724" t="24192" r="13619" b="1107"/>
          <a:stretch/>
        </p:blipFill>
        <p:spPr>
          <a:xfrm>
            <a:off x="3914957" y="303814"/>
            <a:ext cx="3780000" cy="2700000"/>
          </a:xfrm>
        </p:spPr>
      </p:pic>
      <p:pic>
        <p:nvPicPr>
          <p:cNvPr id="14" name="Symbol zastępczy obrazu 13">
            <a:extLst>
              <a:ext uri="{FF2B5EF4-FFF2-40B4-BE49-F238E27FC236}">
                <a16:creationId xmlns:a16="http://schemas.microsoft.com/office/drawing/2014/main" id="{B6F5E44E-11AF-EA49-86E5-5E588465B32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/>
          <a:srcRect l="18127" t="26608" r="14282" b="970"/>
          <a:stretch/>
        </p:blipFill>
        <p:spPr>
          <a:xfrm>
            <a:off x="7762367" y="303814"/>
            <a:ext cx="3780000" cy="2700000"/>
          </a:xfrm>
        </p:spPr>
      </p:pic>
    </p:spTree>
    <p:extLst>
      <p:ext uri="{BB962C8B-B14F-4D97-AF65-F5344CB8AC3E}">
        <p14:creationId xmlns:p14="http://schemas.microsoft.com/office/powerpoint/2010/main" val="41061368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264A582C-FD5A-544B-806E-24507F461DE8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3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E0866991-64BE-CA49-BA42-7C569D5F43B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/>
          <a:srcRect l="12939" t="12811" r="12728" b="7545"/>
          <a:stretch/>
        </p:blipFill>
        <p:spPr>
          <a:xfrm>
            <a:off x="2739005" y="3057551"/>
            <a:ext cx="3780000" cy="2700000"/>
          </a:xfrm>
        </p:spPr>
      </p:pic>
      <p:pic>
        <p:nvPicPr>
          <p:cNvPr id="10" name="Symbol zastępczy obrazu 9">
            <a:extLst>
              <a:ext uri="{FF2B5EF4-FFF2-40B4-BE49-F238E27FC236}">
                <a16:creationId xmlns:a16="http://schemas.microsoft.com/office/drawing/2014/main" id="{694D8D70-F475-9C41-93F5-22AB65A083B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10157" t="24080" r="9021" b="13307"/>
          <a:stretch/>
        </p:blipFill>
        <p:spPr>
          <a:xfrm>
            <a:off x="6572206" y="3057550"/>
            <a:ext cx="5227658" cy="2699999"/>
          </a:xfrm>
        </p:spPr>
      </p:pic>
      <p:pic>
        <p:nvPicPr>
          <p:cNvPr id="12" name="Symbol zastępczy obrazu 11">
            <a:extLst>
              <a:ext uri="{FF2B5EF4-FFF2-40B4-BE49-F238E27FC236}">
                <a16:creationId xmlns:a16="http://schemas.microsoft.com/office/drawing/2014/main" id="{7E5D75C5-DEE6-124C-9CE9-5E844ACE224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l="15300" t="14843" r="13303" b="8657"/>
          <a:stretch/>
        </p:blipFill>
        <p:spPr>
          <a:xfrm>
            <a:off x="2739005" y="301570"/>
            <a:ext cx="3780000" cy="2700000"/>
          </a:xfrm>
        </p:spPr>
      </p:pic>
      <p:pic>
        <p:nvPicPr>
          <p:cNvPr id="14" name="Symbol zastępczy obrazu 13">
            <a:extLst>
              <a:ext uri="{FF2B5EF4-FFF2-40B4-BE49-F238E27FC236}">
                <a16:creationId xmlns:a16="http://schemas.microsoft.com/office/drawing/2014/main" id="{DB2CB553-3B4D-8846-B019-5FC645C93CD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/>
          <a:srcRect l="14598" t="22138" r="4577" b="15245"/>
          <a:stretch/>
        </p:blipFill>
        <p:spPr>
          <a:xfrm>
            <a:off x="6572206" y="301570"/>
            <a:ext cx="5227660" cy="2700000"/>
          </a:xfrm>
        </p:spPr>
      </p:pic>
    </p:spTree>
    <p:extLst>
      <p:ext uri="{BB962C8B-B14F-4D97-AF65-F5344CB8AC3E}">
        <p14:creationId xmlns:p14="http://schemas.microsoft.com/office/powerpoint/2010/main" val="27520876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DBABE70A-2491-8745-8AE3-3713401208A9}"/>
              </a:ext>
            </a:extLst>
          </p:cNvPr>
          <p:cNvSpPr txBox="1"/>
          <p:nvPr/>
        </p:nvSpPr>
        <p:spPr>
          <a:xfrm>
            <a:off x="538619" y="538619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1" dirty="0">
                <a:solidFill>
                  <a:srgbClr val="C00000"/>
                </a:solidFill>
                <a:latin typeface="+mj-lt"/>
              </a:rPr>
              <a:t>Ćwiczenie 4</a:t>
            </a:r>
            <a:endParaRPr lang="pl-PL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8" name="Symbol zastępczy obrazu 7">
            <a:extLst>
              <a:ext uri="{FF2B5EF4-FFF2-40B4-BE49-F238E27FC236}">
                <a16:creationId xmlns:a16="http://schemas.microsoft.com/office/drawing/2014/main" id="{7CC60DCE-116E-2140-A107-D9A38F987D6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/>
          <a:srcRect l="5927" t="28" r="148" b="-28"/>
          <a:stretch/>
        </p:blipFill>
        <p:spPr>
          <a:xfrm>
            <a:off x="4192396" y="1933499"/>
            <a:ext cx="3807207" cy="2702244"/>
          </a:xfrm>
        </p:spPr>
      </p:pic>
    </p:spTree>
    <p:extLst>
      <p:ext uri="{BB962C8B-B14F-4D97-AF65-F5344CB8AC3E}">
        <p14:creationId xmlns:p14="http://schemas.microsoft.com/office/powerpoint/2010/main" val="2486365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uavedigital">
      <a:dk1>
        <a:srgbClr val="44546A"/>
      </a:dk1>
      <a:lt1>
        <a:sysClr val="window" lastClr="FFFFFF"/>
      </a:lt1>
      <a:dk2>
        <a:srgbClr val="44546A"/>
      </a:dk2>
      <a:lt2>
        <a:srgbClr val="E7E6E6"/>
      </a:lt2>
      <a:accent1>
        <a:srgbClr val="2980B9"/>
      </a:accent1>
      <a:accent2>
        <a:srgbClr val="16A085"/>
      </a:accent2>
      <a:accent3>
        <a:srgbClr val="9BBB59"/>
      </a:accent3>
      <a:accent4>
        <a:srgbClr val="F39C12"/>
      </a:accent4>
      <a:accent5>
        <a:srgbClr val="C0392B"/>
      </a:accent5>
      <a:accent6>
        <a:srgbClr val="2C3F50"/>
      </a:accent6>
      <a:hlink>
        <a:srgbClr val="0563C1"/>
      </a:hlink>
      <a:folHlink>
        <a:srgbClr val="954F72"/>
      </a:folHlink>
    </a:clrScheme>
    <a:fontScheme name="Titillium-Myriad Pro">
      <a:majorFont>
        <a:latin typeface="Titillium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rojekt niestandardowy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525</Words>
  <Application>Microsoft Macintosh PowerPoint</Application>
  <PresentationFormat>Panoramiczny</PresentationFormat>
  <Paragraphs>67</Paragraphs>
  <Slides>30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5</vt:i4>
      </vt:variant>
      <vt:variant>
        <vt:lpstr>Motyw</vt:lpstr>
      </vt:variant>
      <vt:variant>
        <vt:i4>2</vt:i4>
      </vt:variant>
      <vt:variant>
        <vt:lpstr>Tytuły slajdów</vt:lpstr>
      </vt:variant>
      <vt:variant>
        <vt:i4>30</vt:i4>
      </vt:variant>
    </vt:vector>
  </HeadingPairs>
  <TitlesOfParts>
    <vt:vector size="37" baseType="lpstr">
      <vt:lpstr>Arial</vt:lpstr>
      <vt:lpstr>Calibri Light</vt:lpstr>
      <vt:lpstr>Myriad Pro</vt:lpstr>
      <vt:lpstr>Titillium</vt:lpstr>
      <vt:lpstr>Titillium Light</vt:lpstr>
      <vt:lpstr>Office Theme</vt:lpstr>
      <vt:lpstr>Projekt niestandardowy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Jakub Kierc</dc:creator>
  <cp:lastModifiedBy>Zfzs  Gfds</cp:lastModifiedBy>
  <cp:revision>53</cp:revision>
  <dcterms:created xsi:type="dcterms:W3CDTF">2019-03-03T13:50:07Z</dcterms:created>
  <dcterms:modified xsi:type="dcterms:W3CDTF">2019-03-05T01:13:13Z</dcterms:modified>
</cp:coreProperties>
</file>