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849" r:id="rId2"/>
  </p:sldMasterIdLst>
  <p:sldIdLst>
    <p:sldId id="256" r:id="rId3"/>
    <p:sldId id="258" r:id="rId4"/>
    <p:sldId id="333" r:id="rId5"/>
    <p:sldId id="332" r:id="rId6"/>
    <p:sldId id="259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5. Pierwsza pomoc" id="{E5E3D373-7F7A-1E4D-830D-042217470BAD}">
          <p14:sldIdLst>
            <p14:sldId id="256"/>
            <p14:sldId id="258"/>
            <p14:sldId id="333"/>
            <p14:sldId id="332"/>
            <p14:sldId id="259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7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9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51692" y="229678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136774" y="3451412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060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986118" y="3406587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986118" y="762000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41682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521852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679726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83721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2087359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3566159"/>
            <a:ext cx="10902638" cy="306216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656150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548282" y="1721224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48569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398494" y="229678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16737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91680" y="995082"/>
            <a:ext cx="4064000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94637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995082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2322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253041" y="229678"/>
            <a:ext cx="11707045" cy="5594652"/>
          </a:xfrm>
          <a:custGeom>
            <a:avLst/>
            <a:gdLst>
              <a:gd name="connsiteX0" fmla="*/ 0 w 11685916"/>
              <a:gd name="connsiteY0" fmla="*/ 0 h 6398644"/>
              <a:gd name="connsiteX1" fmla="*/ 11685916 w 11685916"/>
              <a:gd name="connsiteY1" fmla="*/ 0 h 6398644"/>
              <a:gd name="connsiteX2" fmla="*/ 11685916 w 11685916"/>
              <a:gd name="connsiteY2" fmla="*/ 6398644 h 6398644"/>
              <a:gd name="connsiteX3" fmla="*/ 0 w 11685916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85916" h="6398644">
                <a:moveTo>
                  <a:pt x="0" y="0"/>
                </a:moveTo>
                <a:lnTo>
                  <a:pt x="11685916" y="0"/>
                </a:lnTo>
                <a:lnTo>
                  <a:pt x="11685916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04820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3362154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068278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390965" y="995082"/>
            <a:ext cx="2764716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070394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672361" y="229678"/>
            <a:ext cx="4064000" cy="56940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70776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3801035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460433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316941" y="1147484"/>
            <a:ext cx="7838739" cy="46901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6142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8227570" cy="457745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253042" y="229678"/>
            <a:ext cx="10414958" cy="563324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501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30776" y="995082"/>
            <a:ext cx="2808941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4957884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314404" cy="5614531"/>
          </a:xfrm>
          <a:custGeom>
            <a:avLst/>
            <a:gdLst>
              <a:gd name="connsiteX0" fmla="*/ 3740079 w 7567446"/>
              <a:gd name="connsiteY0" fmla="*/ 0 h 6858000"/>
              <a:gd name="connsiteX1" fmla="*/ 7567446 w 7567446"/>
              <a:gd name="connsiteY1" fmla="*/ 0 h 6858000"/>
              <a:gd name="connsiteX2" fmla="*/ 7567446 w 7567446"/>
              <a:gd name="connsiteY2" fmla="*/ 2 h 6858000"/>
              <a:gd name="connsiteX3" fmla="*/ 3827368 w 7567446"/>
              <a:gd name="connsiteY3" fmla="*/ 6858000 h 6858000"/>
              <a:gd name="connsiteX4" fmla="*/ 0 w 756744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67446" h="6858000">
                <a:moveTo>
                  <a:pt x="3740079" y="0"/>
                </a:moveTo>
                <a:lnTo>
                  <a:pt x="7567446" y="0"/>
                </a:lnTo>
                <a:lnTo>
                  <a:pt x="7567446" y="2"/>
                </a:lnTo>
                <a:lnTo>
                  <a:pt x="3827368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249075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0" hasCustomPrompt="1"/>
          </p:nvPr>
        </p:nvSpPr>
        <p:spPr>
          <a:xfrm>
            <a:off x="1650215" y="229678"/>
            <a:ext cx="8171562" cy="3529136"/>
          </a:xfrm>
          <a:custGeom>
            <a:avLst/>
            <a:gdLst>
              <a:gd name="connsiteX0" fmla="*/ 6300501 w 9527660"/>
              <a:gd name="connsiteY0" fmla="*/ 954158 h 4114808"/>
              <a:gd name="connsiteX1" fmla="*/ 7071544 w 9527660"/>
              <a:gd name="connsiteY1" fmla="*/ 954158 h 4114808"/>
              <a:gd name="connsiteX2" fmla="*/ 4996255 w 9527660"/>
              <a:gd name="connsiteY2" fmla="*/ 4114808 h 4114808"/>
              <a:gd name="connsiteX3" fmla="*/ 4225213 w 9527660"/>
              <a:gd name="connsiteY3" fmla="*/ 4114808 h 4114808"/>
              <a:gd name="connsiteX4" fmla="*/ 2681146 w 9527660"/>
              <a:gd name="connsiteY4" fmla="*/ 536704 h 4114808"/>
              <a:gd name="connsiteX5" fmla="*/ 3452188 w 9527660"/>
              <a:gd name="connsiteY5" fmla="*/ 536704 h 4114808"/>
              <a:gd name="connsiteX6" fmla="*/ 1376899 w 9527660"/>
              <a:gd name="connsiteY6" fmla="*/ 3697354 h 4114808"/>
              <a:gd name="connsiteX7" fmla="*/ 605857 w 9527660"/>
              <a:gd name="connsiteY7" fmla="*/ 3697354 h 4114808"/>
              <a:gd name="connsiteX8" fmla="*/ 7568315 w 9527660"/>
              <a:gd name="connsiteY8" fmla="*/ 477078 h 4114808"/>
              <a:gd name="connsiteX9" fmla="*/ 8339358 w 9527660"/>
              <a:gd name="connsiteY9" fmla="*/ 477078 h 4114808"/>
              <a:gd name="connsiteX10" fmla="*/ 6264069 w 9527660"/>
              <a:gd name="connsiteY10" fmla="*/ 3637728 h 4114808"/>
              <a:gd name="connsiteX11" fmla="*/ 5493026 w 9527660"/>
              <a:gd name="connsiteY11" fmla="*/ 3637728 h 4114808"/>
              <a:gd name="connsiteX12" fmla="*/ 3865562 w 9527660"/>
              <a:gd name="connsiteY12" fmla="*/ 258419 h 4114808"/>
              <a:gd name="connsiteX13" fmla="*/ 4636605 w 9527660"/>
              <a:gd name="connsiteY13" fmla="*/ 258419 h 4114808"/>
              <a:gd name="connsiteX14" fmla="*/ 2561316 w 9527660"/>
              <a:gd name="connsiteY14" fmla="*/ 3419069 h 4114808"/>
              <a:gd name="connsiteX15" fmla="*/ 1790273 w 9527660"/>
              <a:gd name="connsiteY15" fmla="*/ 3419069 h 4114808"/>
              <a:gd name="connsiteX16" fmla="*/ 8756617 w 9527660"/>
              <a:gd name="connsiteY16" fmla="*/ 109334 h 4114808"/>
              <a:gd name="connsiteX17" fmla="*/ 9527660 w 9527660"/>
              <a:gd name="connsiteY17" fmla="*/ 109334 h 4114808"/>
              <a:gd name="connsiteX18" fmla="*/ 7452371 w 9527660"/>
              <a:gd name="connsiteY18" fmla="*/ 3269984 h 4114808"/>
              <a:gd name="connsiteX19" fmla="*/ 6681328 w 9527660"/>
              <a:gd name="connsiteY19" fmla="*/ 3269984 h 4114808"/>
              <a:gd name="connsiteX20" fmla="*/ 5989797 w 9527660"/>
              <a:gd name="connsiteY20" fmla="*/ 2 h 4114808"/>
              <a:gd name="connsiteX21" fmla="*/ 6760840 w 9527660"/>
              <a:gd name="connsiteY21" fmla="*/ 2 h 4114808"/>
              <a:gd name="connsiteX22" fmla="*/ 4685551 w 9527660"/>
              <a:gd name="connsiteY22" fmla="*/ 3160652 h 4114808"/>
              <a:gd name="connsiteX23" fmla="*/ 3914508 w 9527660"/>
              <a:gd name="connsiteY23" fmla="*/ 3160652 h 4114808"/>
              <a:gd name="connsiteX24" fmla="*/ 2075289 w 9527660"/>
              <a:gd name="connsiteY24" fmla="*/ 2 h 4114808"/>
              <a:gd name="connsiteX25" fmla="*/ 2846332 w 9527660"/>
              <a:gd name="connsiteY25" fmla="*/ 2 h 4114808"/>
              <a:gd name="connsiteX26" fmla="*/ 771043 w 9527660"/>
              <a:gd name="connsiteY26" fmla="*/ 3160652 h 4114808"/>
              <a:gd name="connsiteX27" fmla="*/ 0 w 9527660"/>
              <a:gd name="connsiteY27" fmla="*/ 3160652 h 4114808"/>
              <a:gd name="connsiteX28" fmla="*/ 5017633 w 9527660"/>
              <a:gd name="connsiteY28" fmla="*/ 0 h 4114808"/>
              <a:gd name="connsiteX29" fmla="*/ 5788675 w 9527660"/>
              <a:gd name="connsiteY29" fmla="*/ 0 h 4114808"/>
              <a:gd name="connsiteX30" fmla="*/ 3713386 w 9527660"/>
              <a:gd name="connsiteY30" fmla="*/ 3160650 h 4114808"/>
              <a:gd name="connsiteX31" fmla="*/ 2942344 w 9527660"/>
              <a:gd name="connsiteY31" fmla="*/ 3160650 h 4114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527660" h="4114808">
                <a:moveTo>
                  <a:pt x="6300501" y="954158"/>
                </a:moveTo>
                <a:lnTo>
                  <a:pt x="7071544" y="954158"/>
                </a:lnTo>
                <a:lnTo>
                  <a:pt x="4996255" y="4114808"/>
                </a:lnTo>
                <a:lnTo>
                  <a:pt x="4225213" y="4114808"/>
                </a:lnTo>
                <a:close/>
                <a:moveTo>
                  <a:pt x="2681146" y="536704"/>
                </a:moveTo>
                <a:lnTo>
                  <a:pt x="3452188" y="536704"/>
                </a:lnTo>
                <a:lnTo>
                  <a:pt x="1376899" y="3697354"/>
                </a:lnTo>
                <a:lnTo>
                  <a:pt x="605857" y="3697354"/>
                </a:lnTo>
                <a:close/>
                <a:moveTo>
                  <a:pt x="7568315" y="477078"/>
                </a:moveTo>
                <a:lnTo>
                  <a:pt x="8339358" y="477078"/>
                </a:lnTo>
                <a:lnTo>
                  <a:pt x="6264069" y="3637728"/>
                </a:lnTo>
                <a:lnTo>
                  <a:pt x="5493026" y="3637728"/>
                </a:lnTo>
                <a:close/>
                <a:moveTo>
                  <a:pt x="3865562" y="258419"/>
                </a:moveTo>
                <a:lnTo>
                  <a:pt x="4636605" y="258419"/>
                </a:lnTo>
                <a:lnTo>
                  <a:pt x="2561316" y="3419069"/>
                </a:lnTo>
                <a:lnTo>
                  <a:pt x="1790273" y="3419069"/>
                </a:lnTo>
                <a:close/>
                <a:moveTo>
                  <a:pt x="8756617" y="109334"/>
                </a:moveTo>
                <a:lnTo>
                  <a:pt x="9527660" y="109334"/>
                </a:lnTo>
                <a:lnTo>
                  <a:pt x="7452371" y="3269984"/>
                </a:lnTo>
                <a:lnTo>
                  <a:pt x="6681328" y="3269984"/>
                </a:lnTo>
                <a:close/>
                <a:moveTo>
                  <a:pt x="5989797" y="2"/>
                </a:moveTo>
                <a:lnTo>
                  <a:pt x="6760840" y="2"/>
                </a:lnTo>
                <a:lnTo>
                  <a:pt x="4685551" y="3160652"/>
                </a:lnTo>
                <a:lnTo>
                  <a:pt x="3914508" y="3160652"/>
                </a:lnTo>
                <a:close/>
                <a:moveTo>
                  <a:pt x="2075289" y="2"/>
                </a:moveTo>
                <a:lnTo>
                  <a:pt x="2846332" y="2"/>
                </a:lnTo>
                <a:lnTo>
                  <a:pt x="771043" y="3160652"/>
                </a:lnTo>
                <a:lnTo>
                  <a:pt x="0" y="3160652"/>
                </a:lnTo>
                <a:close/>
                <a:moveTo>
                  <a:pt x="5017633" y="0"/>
                </a:moveTo>
                <a:lnTo>
                  <a:pt x="5788675" y="0"/>
                </a:lnTo>
                <a:lnTo>
                  <a:pt x="3713386" y="3160650"/>
                </a:lnTo>
                <a:lnTo>
                  <a:pt x="2942344" y="316065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2031383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373605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2055" y="660269"/>
            <a:ext cx="10004612" cy="360381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9676130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5698387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12170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53042" y="229678"/>
            <a:ext cx="10902638" cy="554827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905930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439268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5972606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 hasCustomPrompt="1"/>
          </p:nvPr>
        </p:nvSpPr>
        <p:spPr>
          <a:xfrm>
            <a:off x="8505944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022380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43853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8397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9309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545968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2" hasCustomPrompt="1"/>
          </p:nvPr>
        </p:nvSpPr>
        <p:spPr>
          <a:xfrm>
            <a:off x="59508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86584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051160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874958" cy="5521765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157513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263871" y="229678"/>
            <a:ext cx="7874958" cy="5515139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349280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45327" y="229678"/>
            <a:ext cx="10893502" cy="5488634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45327" y="229679"/>
            <a:ext cx="10893503" cy="548863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8603208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6286500" cy="6398644"/>
          </a:xfrm>
          <a:custGeom>
            <a:avLst/>
            <a:gdLst>
              <a:gd name="connsiteX0" fmla="*/ 0 w 6286500"/>
              <a:gd name="connsiteY0" fmla="*/ 0 h 6858000"/>
              <a:gd name="connsiteX1" fmla="*/ 3252535 w 6286500"/>
              <a:gd name="connsiteY1" fmla="*/ 0 h 6858000"/>
              <a:gd name="connsiteX2" fmla="*/ 6286500 w 6286500"/>
              <a:gd name="connsiteY2" fmla="*/ 6858000 h 6858000"/>
              <a:gd name="connsiteX3" fmla="*/ 0 w 62865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6500" h="6858000">
                <a:moveTo>
                  <a:pt x="0" y="0"/>
                </a:moveTo>
                <a:lnTo>
                  <a:pt x="3252535" y="0"/>
                </a:lnTo>
                <a:lnTo>
                  <a:pt x="6286500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845418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775539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052171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5633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093694" y="1020274"/>
            <a:ext cx="10004612" cy="481745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6020699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08960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306427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/>
          <p:cNvSpPr>
            <a:spLocks noGrp="1"/>
          </p:cNvSpPr>
          <p:nvPr>
            <p:ph type="pic" sz="quarter" idx="10" hasCustomPrompt="1"/>
          </p:nvPr>
        </p:nvSpPr>
        <p:spPr>
          <a:xfrm>
            <a:off x="537886" y="229678"/>
            <a:ext cx="4536135" cy="6398644"/>
          </a:xfrm>
          <a:custGeom>
            <a:avLst/>
            <a:gdLst>
              <a:gd name="connsiteX0" fmla="*/ 2662514 w 4536135"/>
              <a:gd name="connsiteY0" fmla="*/ 4778185 h 6858000"/>
              <a:gd name="connsiteX1" fmla="*/ 2958349 w 4536135"/>
              <a:gd name="connsiteY1" fmla="*/ 5074020 h 6858000"/>
              <a:gd name="connsiteX2" fmla="*/ 2958349 w 4536135"/>
              <a:gd name="connsiteY2" fmla="*/ 6858000 h 6858000"/>
              <a:gd name="connsiteX3" fmla="*/ 2366679 w 4536135"/>
              <a:gd name="connsiteY3" fmla="*/ 6858000 h 6858000"/>
              <a:gd name="connsiteX4" fmla="*/ 2366679 w 4536135"/>
              <a:gd name="connsiteY4" fmla="*/ 5074020 h 6858000"/>
              <a:gd name="connsiteX5" fmla="*/ 2662514 w 4536135"/>
              <a:gd name="connsiteY5" fmla="*/ 4778185 h 6858000"/>
              <a:gd name="connsiteX6" fmla="*/ 1084728 w 4536135"/>
              <a:gd name="connsiteY6" fmla="*/ 4500281 h 6858000"/>
              <a:gd name="connsiteX7" fmla="*/ 1380564 w 4536135"/>
              <a:gd name="connsiteY7" fmla="*/ 4796116 h 6858000"/>
              <a:gd name="connsiteX8" fmla="*/ 1380564 w 4536135"/>
              <a:gd name="connsiteY8" fmla="*/ 6858000 h 6858000"/>
              <a:gd name="connsiteX9" fmla="*/ 788894 w 4536135"/>
              <a:gd name="connsiteY9" fmla="*/ 6858000 h 6858000"/>
              <a:gd name="connsiteX10" fmla="*/ 788894 w 4536135"/>
              <a:gd name="connsiteY10" fmla="*/ 4796116 h 6858000"/>
              <a:gd name="connsiteX11" fmla="*/ 1084728 w 4536135"/>
              <a:gd name="connsiteY11" fmla="*/ 4500281 h 6858000"/>
              <a:gd name="connsiteX12" fmla="*/ 295836 w 4536135"/>
              <a:gd name="connsiteY12" fmla="*/ 3567954 h 6858000"/>
              <a:gd name="connsiteX13" fmla="*/ 591670 w 4536135"/>
              <a:gd name="connsiteY13" fmla="*/ 3863788 h 6858000"/>
              <a:gd name="connsiteX14" fmla="*/ 591670 w 4536135"/>
              <a:gd name="connsiteY14" fmla="*/ 6087037 h 6858000"/>
              <a:gd name="connsiteX15" fmla="*/ 295836 w 4536135"/>
              <a:gd name="connsiteY15" fmla="*/ 6382872 h 6858000"/>
              <a:gd name="connsiteX16" fmla="*/ 0 w 4536135"/>
              <a:gd name="connsiteY16" fmla="*/ 6087037 h 6858000"/>
              <a:gd name="connsiteX17" fmla="*/ 0 w 4536135"/>
              <a:gd name="connsiteY17" fmla="*/ 3863788 h 6858000"/>
              <a:gd name="connsiteX18" fmla="*/ 295836 w 4536135"/>
              <a:gd name="connsiteY18" fmla="*/ 3567954 h 6858000"/>
              <a:gd name="connsiteX19" fmla="*/ 3451407 w 4536135"/>
              <a:gd name="connsiteY19" fmla="*/ 3567953 h 6858000"/>
              <a:gd name="connsiteX20" fmla="*/ 3747242 w 4536135"/>
              <a:gd name="connsiteY20" fmla="*/ 3863788 h 6858000"/>
              <a:gd name="connsiteX21" fmla="*/ 3747242 w 4536135"/>
              <a:gd name="connsiteY21" fmla="*/ 6087037 h 6858000"/>
              <a:gd name="connsiteX22" fmla="*/ 3451407 w 4536135"/>
              <a:gd name="connsiteY22" fmla="*/ 6382872 h 6858000"/>
              <a:gd name="connsiteX23" fmla="*/ 3155572 w 4536135"/>
              <a:gd name="connsiteY23" fmla="*/ 6087037 h 6858000"/>
              <a:gd name="connsiteX24" fmla="*/ 3155572 w 4536135"/>
              <a:gd name="connsiteY24" fmla="*/ 3863788 h 6858000"/>
              <a:gd name="connsiteX25" fmla="*/ 3451407 w 4536135"/>
              <a:gd name="connsiteY25" fmla="*/ 3567953 h 6858000"/>
              <a:gd name="connsiteX26" fmla="*/ 1873622 w 4536135"/>
              <a:gd name="connsiteY26" fmla="*/ 3092823 h 6858000"/>
              <a:gd name="connsiteX27" fmla="*/ 2169456 w 4536135"/>
              <a:gd name="connsiteY27" fmla="*/ 3388658 h 6858000"/>
              <a:gd name="connsiteX28" fmla="*/ 2169456 w 4536135"/>
              <a:gd name="connsiteY28" fmla="*/ 5611906 h 6858000"/>
              <a:gd name="connsiteX29" fmla="*/ 1873622 w 4536135"/>
              <a:gd name="connsiteY29" fmla="*/ 5907741 h 6858000"/>
              <a:gd name="connsiteX30" fmla="*/ 1577786 w 4536135"/>
              <a:gd name="connsiteY30" fmla="*/ 5611906 h 6858000"/>
              <a:gd name="connsiteX31" fmla="*/ 1577786 w 4536135"/>
              <a:gd name="connsiteY31" fmla="*/ 3388658 h 6858000"/>
              <a:gd name="connsiteX32" fmla="*/ 1873622 w 4536135"/>
              <a:gd name="connsiteY32" fmla="*/ 3092823 h 6858000"/>
              <a:gd name="connsiteX33" fmla="*/ 4240300 w 4536135"/>
              <a:gd name="connsiteY33" fmla="*/ 2438397 h 6858000"/>
              <a:gd name="connsiteX34" fmla="*/ 4536135 w 4536135"/>
              <a:gd name="connsiteY34" fmla="*/ 2734232 h 6858000"/>
              <a:gd name="connsiteX35" fmla="*/ 4536135 w 4536135"/>
              <a:gd name="connsiteY35" fmla="*/ 4957481 h 6858000"/>
              <a:gd name="connsiteX36" fmla="*/ 4240300 w 4536135"/>
              <a:gd name="connsiteY36" fmla="*/ 5253316 h 6858000"/>
              <a:gd name="connsiteX37" fmla="*/ 3944465 w 4536135"/>
              <a:gd name="connsiteY37" fmla="*/ 4957481 h 6858000"/>
              <a:gd name="connsiteX38" fmla="*/ 3944465 w 4536135"/>
              <a:gd name="connsiteY38" fmla="*/ 2734232 h 6858000"/>
              <a:gd name="connsiteX39" fmla="*/ 4240300 w 4536135"/>
              <a:gd name="connsiteY39" fmla="*/ 2438397 h 6858000"/>
              <a:gd name="connsiteX40" fmla="*/ 2662514 w 4536135"/>
              <a:gd name="connsiteY40" fmla="*/ 1685363 h 6858000"/>
              <a:gd name="connsiteX41" fmla="*/ 2958349 w 4536135"/>
              <a:gd name="connsiteY41" fmla="*/ 1981198 h 6858000"/>
              <a:gd name="connsiteX42" fmla="*/ 2958349 w 4536135"/>
              <a:gd name="connsiteY42" fmla="*/ 4204446 h 6858000"/>
              <a:gd name="connsiteX43" fmla="*/ 2662514 w 4536135"/>
              <a:gd name="connsiteY43" fmla="*/ 4500281 h 6858000"/>
              <a:gd name="connsiteX44" fmla="*/ 2366679 w 4536135"/>
              <a:gd name="connsiteY44" fmla="*/ 4204446 h 6858000"/>
              <a:gd name="connsiteX45" fmla="*/ 2366679 w 4536135"/>
              <a:gd name="connsiteY45" fmla="*/ 1981198 h 6858000"/>
              <a:gd name="connsiteX46" fmla="*/ 2662514 w 4536135"/>
              <a:gd name="connsiteY46" fmla="*/ 1685363 h 6858000"/>
              <a:gd name="connsiteX47" fmla="*/ 1084728 w 4536135"/>
              <a:gd name="connsiteY47" fmla="*/ 1407459 h 6858000"/>
              <a:gd name="connsiteX48" fmla="*/ 1380564 w 4536135"/>
              <a:gd name="connsiteY48" fmla="*/ 1703294 h 6858000"/>
              <a:gd name="connsiteX49" fmla="*/ 1380564 w 4536135"/>
              <a:gd name="connsiteY49" fmla="*/ 3926542 h 6858000"/>
              <a:gd name="connsiteX50" fmla="*/ 1084728 w 4536135"/>
              <a:gd name="connsiteY50" fmla="*/ 4222377 h 6858000"/>
              <a:gd name="connsiteX51" fmla="*/ 788894 w 4536135"/>
              <a:gd name="connsiteY51" fmla="*/ 3926542 h 6858000"/>
              <a:gd name="connsiteX52" fmla="*/ 788894 w 4536135"/>
              <a:gd name="connsiteY52" fmla="*/ 1703294 h 6858000"/>
              <a:gd name="connsiteX53" fmla="*/ 1084728 w 4536135"/>
              <a:gd name="connsiteY53" fmla="*/ 1407459 h 6858000"/>
              <a:gd name="connsiteX54" fmla="*/ 3451407 w 4536135"/>
              <a:gd name="connsiteY54" fmla="*/ 475130 h 6858000"/>
              <a:gd name="connsiteX55" fmla="*/ 3747242 w 4536135"/>
              <a:gd name="connsiteY55" fmla="*/ 770965 h 6858000"/>
              <a:gd name="connsiteX56" fmla="*/ 3747242 w 4536135"/>
              <a:gd name="connsiteY56" fmla="*/ 2994214 h 6858000"/>
              <a:gd name="connsiteX57" fmla="*/ 3451407 w 4536135"/>
              <a:gd name="connsiteY57" fmla="*/ 3290049 h 6858000"/>
              <a:gd name="connsiteX58" fmla="*/ 3155572 w 4536135"/>
              <a:gd name="connsiteY58" fmla="*/ 2994214 h 6858000"/>
              <a:gd name="connsiteX59" fmla="*/ 3155572 w 4536135"/>
              <a:gd name="connsiteY59" fmla="*/ 770965 h 6858000"/>
              <a:gd name="connsiteX60" fmla="*/ 3451407 w 4536135"/>
              <a:gd name="connsiteY60" fmla="*/ 475130 h 6858000"/>
              <a:gd name="connsiteX61" fmla="*/ 295835 w 4536135"/>
              <a:gd name="connsiteY61" fmla="*/ 475130 h 6858000"/>
              <a:gd name="connsiteX62" fmla="*/ 591670 w 4536135"/>
              <a:gd name="connsiteY62" fmla="*/ 770965 h 6858000"/>
              <a:gd name="connsiteX63" fmla="*/ 591670 w 4536135"/>
              <a:gd name="connsiteY63" fmla="*/ 2994214 h 6858000"/>
              <a:gd name="connsiteX64" fmla="*/ 295835 w 4536135"/>
              <a:gd name="connsiteY64" fmla="*/ 3290049 h 6858000"/>
              <a:gd name="connsiteX65" fmla="*/ 0 w 4536135"/>
              <a:gd name="connsiteY65" fmla="*/ 2994214 h 6858000"/>
              <a:gd name="connsiteX66" fmla="*/ 0 w 4536135"/>
              <a:gd name="connsiteY66" fmla="*/ 770965 h 6858000"/>
              <a:gd name="connsiteX67" fmla="*/ 295835 w 4536135"/>
              <a:gd name="connsiteY67" fmla="*/ 475130 h 6858000"/>
              <a:gd name="connsiteX68" fmla="*/ 3944465 w 4536135"/>
              <a:gd name="connsiteY68" fmla="*/ 0 h 6858000"/>
              <a:gd name="connsiteX69" fmla="*/ 4536135 w 4536135"/>
              <a:gd name="connsiteY69" fmla="*/ 0 h 6858000"/>
              <a:gd name="connsiteX70" fmla="*/ 4536135 w 4536135"/>
              <a:gd name="connsiteY70" fmla="*/ 1864658 h 6858000"/>
              <a:gd name="connsiteX71" fmla="*/ 4240300 w 4536135"/>
              <a:gd name="connsiteY71" fmla="*/ 2160493 h 6858000"/>
              <a:gd name="connsiteX72" fmla="*/ 3944465 w 4536135"/>
              <a:gd name="connsiteY72" fmla="*/ 1864658 h 6858000"/>
              <a:gd name="connsiteX73" fmla="*/ 1873622 w 4536135"/>
              <a:gd name="connsiteY73" fmla="*/ 0 h 6858000"/>
              <a:gd name="connsiteX74" fmla="*/ 2169456 w 4536135"/>
              <a:gd name="connsiteY74" fmla="*/ 295835 h 6858000"/>
              <a:gd name="connsiteX75" fmla="*/ 2169456 w 4536135"/>
              <a:gd name="connsiteY75" fmla="*/ 2519084 h 6858000"/>
              <a:gd name="connsiteX76" fmla="*/ 1873622 w 4536135"/>
              <a:gd name="connsiteY76" fmla="*/ 2814919 h 6858000"/>
              <a:gd name="connsiteX77" fmla="*/ 1577786 w 4536135"/>
              <a:gd name="connsiteY77" fmla="*/ 2519084 h 6858000"/>
              <a:gd name="connsiteX78" fmla="*/ 1577786 w 4536135"/>
              <a:gd name="connsiteY78" fmla="*/ 295835 h 6858000"/>
              <a:gd name="connsiteX79" fmla="*/ 1873622 w 4536135"/>
              <a:gd name="connsiteY7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536135" h="6858000">
                <a:moveTo>
                  <a:pt x="2662514" y="4778185"/>
                </a:moveTo>
                <a:cubicBezTo>
                  <a:pt x="2825899" y="4778185"/>
                  <a:pt x="2958349" y="4910635"/>
                  <a:pt x="2958349" y="5074020"/>
                </a:cubicBezTo>
                <a:lnTo>
                  <a:pt x="2958349" y="6858000"/>
                </a:lnTo>
                <a:lnTo>
                  <a:pt x="2366679" y="6858000"/>
                </a:lnTo>
                <a:lnTo>
                  <a:pt x="2366679" y="5074020"/>
                </a:lnTo>
                <a:cubicBezTo>
                  <a:pt x="2366679" y="4910635"/>
                  <a:pt x="2499129" y="4778185"/>
                  <a:pt x="2662514" y="4778185"/>
                </a:cubicBezTo>
                <a:close/>
                <a:moveTo>
                  <a:pt x="1084728" y="4500281"/>
                </a:moveTo>
                <a:cubicBezTo>
                  <a:pt x="1248113" y="4500281"/>
                  <a:pt x="1380564" y="4632731"/>
                  <a:pt x="1380564" y="4796116"/>
                </a:cubicBezTo>
                <a:lnTo>
                  <a:pt x="1380564" y="6858000"/>
                </a:lnTo>
                <a:lnTo>
                  <a:pt x="788894" y="6858000"/>
                </a:lnTo>
                <a:lnTo>
                  <a:pt x="788894" y="4796116"/>
                </a:lnTo>
                <a:cubicBezTo>
                  <a:pt x="788894" y="4632731"/>
                  <a:pt x="921344" y="4500281"/>
                  <a:pt x="1084728" y="4500281"/>
                </a:cubicBezTo>
                <a:close/>
                <a:moveTo>
                  <a:pt x="295836" y="3567954"/>
                </a:moveTo>
                <a:cubicBezTo>
                  <a:pt x="459220" y="3567954"/>
                  <a:pt x="591670" y="3700404"/>
                  <a:pt x="591670" y="3863788"/>
                </a:cubicBezTo>
                <a:lnTo>
                  <a:pt x="591670" y="6087037"/>
                </a:lnTo>
                <a:cubicBezTo>
                  <a:pt x="591670" y="6250422"/>
                  <a:pt x="459220" y="6382872"/>
                  <a:pt x="295836" y="6382872"/>
                </a:cubicBezTo>
                <a:cubicBezTo>
                  <a:pt x="132451" y="6382872"/>
                  <a:pt x="0" y="6250422"/>
                  <a:pt x="0" y="6087037"/>
                </a:cubicBezTo>
                <a:lnTo>
                  <a:pt x="0" y="3863788"/>
                </a:lnTo>
                <a:cubicBezTo>
                  <a:pt x="0" y="3700404"/>
                  <a:pt x="132451" y="3567954"/>
                  <a:pt x="295836" y="3567954"/>
                </a:cubicBezTo>
                <a:close/>
                <a:moveTo>
                  <a:pt x="3451407" y="3567953"/>
                </a:moveTo>
                <a:cubicBezTo>
                  <a:pt x="3614792" y="3567953"/>
                  <a:pt x="3747242" y="3700403"/>
                  <a:pt x="3747242" y="3863788"/>
                </a:cubicBezTo>
                <a:lnTo>
                  <a:pt x="3747242" y="6087037"/>
                </a:lnTo>
                <a:cubicBezTo>
                  <a:pt x="3747242" y="6250422"/>
                  <a:pt x="3614792" y="6382872"/>
                  <a:pt x="3451407" y="6382872"/>
                </a:cubicBezTo>
                <a:cubicBezTo>
                  <a:pt x="3288022" y="6382872"/>
                  <a:pt x="3155572" y="6250422"/>
                  <a:pt x="3155572" y="6087037"/>
                </a:cubicBezTo>
                <a:lnTo>
                  <a:pt x="3155572" y="3863788"/>
                </a:lnTo>
                <a:cubicBezTo>
                  <a:pt x="3155572" y="3700403"/>
                  <a:pt x="3288022" y="3567953"/>
                  <a:pt x="3451407" y="3567953"/>
                </a:cubicBezTo>
                <a:close/>
                <a:moveTo>
                  <a:pt x="1873622" y="3092823"/>
                </a:moveTo>
                <a:cubicBezTo>
                  <a:pt x="2037006" y="3092823"/>
                  <a:pt x="2169456" y="3225273"/>
                  <a:pt x="2169456" y="3388658"/>
                </a:cubicBezTo>
                <a:lnTo>
                  <a:pt x="2169456" y="5611906"/>
                </a:lnTo>
                <a:cubicBezTo>
                  <a:pt x="2169456" y="5775291"/>
                  <a:pt x="2037006" y="5907741"/>
                  <a:pt x="1873622" y="5907741"/>
                </a:cubicBezTo>
                <a:cubicBezTo>
                  <a:pt x="1710236" y="5907741"/>
                  <a:pt x="1577786" y="5775291"/>
                  <a:pt x="1577786" y="5611906"/>
                </a:cubicBezTo>
                <a:lnTo>
                  <a:pt x="1577786" y="3388658"/>
                </a:lnTo>
                <a:cubicBezTo>
                  <a:pt x="1577786" y="3225273"/>
                  <a:pt x="1710236" y="3092823"/>
                  <a:pt x="1873622" y="3092823"/>
                </a:cubicBezTo>
                <a:close/>
                <a:moveTo>
                  <a:pt x="4240300" y="2438397"/>
                </a:moveTo>
                <a:cubicBezTo>
                  <a:pt x="4403685" y="2438397"/>
                  <a:pt x="4536135" y="2570847"/>
                  <a:pt x="4536135" y="2734232"/>
                </a:cubicBezTo>
                <a:lnTo>
                  <a:pt x="4536135" y="4957481"/>
                </a:lnTo>
                <a:cubicBezTo>
                  <a:pt x="4536135" y="5120866"/>
                  <a:pt x="4403685" y="5253316"/>
                  <a:pt x="4240300" y="5253316"/>
                </a:cubicBezTo>
                <a:cubicBezTo>
                  <a:pt x="4076915" y="5253316"/>
                  <a:pt x="3944465" y="5120866"/>
                  <a:pt x="3944465" y="4957481"/>
                </a:cubicBezTo>
                <a:lnTo>
                  <a:pt x="3944465" y="2734232"/>
                </a:lnTo>
                <a:cubicBezTo>
                  <a:pt x="3944465" y="2570847"/>
                  <a:pt x="4076915" y="2438397"/>
                  <a:pt x="4240300" y="2438397"/>
                </a:cubicBezTo>
                <a:close/>
                <a:moveTo>
                  <a:pt x="2662514" y="1685363"/>
                </a:moveTo>
                <a:cubicBezTo>
                  <a:pt x="2825899" y="1685363"/>
                  <a:pt x="2958349" y="1817813"/>
                  <a:pt x="2958349" y="1981198"/>
                </a:cubicBezTo>
                <a:lnTo>
                  <a:pt x="2958349" y="4204446"/>
                </a:lnTo>
                <a:cubicBezTo>
                  <a:pt x="2958349" y="4367831"/>
                  <a:pt x="2825899" y="4500281"/>
                  <a:pt x="2662514" y="4500281"/>
                </a:cubicBezTo>
                <a:cubicBezTo>
                  <a:pt x="2499129" y="4500281"/>
                  <a:pt x="2366679" y="4367831"/>
                  <a:pt x="2366679" y="4204446"/>
                </a:cubicBezTo>
                <a:lnTo>
                  <a:pt x="2366679" y="1981198"/>
                </a:lnTo>
                <a:cubicBezTo>
                  <a:pt x="2366679" y="1817813"/>
                  <a:pt x="2499129" y="1685363"/>
                  <a:pt x="2662514" y="1685363"/>
                </a:cubicBezTo>
                <a:close/>
                <a:moveTo>
                  <a:pt x="1084728" y="1407459"/>
                </a:moveTo>
                <a:cubicBezTo>
                  <a:pt x="1248113" y="1407459"/>
                  <a:pt x="1380564" y="1539909"/>
                  <a:pt x="1380564" y="1703294"/>
                </a:cubicBezTo>
                <a:lnTo>
                  <a:pt x="1380564" y="3926542"/>
                </a:lnTo>
                <a:cubicBezTo>
                  <a:pt x="1380564" y="4089927"/>
                  <a:pt x="1248113" y="4222377"/>
                  <a:pt x="1084728" y="4222377"/>
                </a:cubicBezTo>
                <a:cubicBezTo>
                  <a:pt x="921344" y="4222377"/>
                  <a:pt x="788894" y="4089927"/>
                  <a:pt x="788894" y="3926542"/>
                </a:cubicBezTo>
                <a:lnTo>
                  <a:pt x="788894" y="1703294"/>
                </a:lnTo>
                <a:cubicBezTo>
                  <a:pt x="788894" y="1539909"/>
                  <a:pt x="921344" y="1407459"/>
                  <a:pt x="1084728" y="1407459"/>
                </a:cubicBezTo>
                <a:close/>
                <a:moveTo>
                  <a:pt x="3451407" y="475130"/>
                </a:moveTo>
                <a:cubicBezTo>
                  <a:pt x="3614792" y="475130"/>
                  <a:pt x="3747242" y="607580"/>
                  <a:pt x="3747242" y="770965"/>
                </a:cubicBezTo>
                <a:lnTo>
                  <a:pt x="3747242" y="2994214"/>
                </a:lnTo>
                <a:cubicBezTo>
                  <a:pt x="3747242" y="3157599"/>
                  <a:pt x="3614792" y="3290049"/>
                  <a:pt x="3451407" y="3290049"/>
                </a:cubicBezTo>
                <a:cubicBezTo>
                  <a:pt x="3288022" y="3290049"/>
                  <a:pt x="3155572" y="3157599"/>
                  <a:pt x="3155572" y="2994214"/>
                </a:cubicBezTo>
                <a:lnTo>
                  <a:pt x="3155572" y="770965"/>
                </a:lnTo>
                <a:cubicBezTo>
                  <a:pt x="3155572" y="607580"/>
                  <a:pt x="3288022" y="475130"/>
                  <a:pt x="3451407" y="475130"/>
                </a:cubicBezTo>
                <a:close/>
                <a:moveTo>
                  <a:pt x="295835" y="475130"/>
                </a:moveTo>
                <a:cubicBezTo>
                  <a:pt x="459220" y="475130"/>
                  <a:pt x="591670" y="607580"/>
                  <a:pt x="591670" y="770965"/>
                </a:cubicBezTo>
                <a:lnTo>
                  <a:pt x="591670" y="2994214"/>
                </a:lnTo>
                <a:cubicBezTo>
                  <a:pt x="591670" y="3157599"/>
                  <a:pt x="459220" y="3290049"/>
                  <a:pt x="295835" y="3290049"/>
                </a:cubicBezTo>
                <a:cubicBezTo>
                  <a:pt x="132450" y="3290049"/>
                  <a:pt x="0" y="3157599"/>
                  <a:pt x="0" y="2994214"/>
                </a:cubicBezTo>
                <a:lnTo>
                  <a:pt x="0" y="770965"/>
                </a:lnTo>
                <a:cubicBezTo>
                  <a:pt x="0" y="607580"/>
                  <a:pt x="132450" y="475130"/>
                  <a:pt x="295835" y="475130"/>
                </a:cubicBezTo>
                <a:close/>
                <a:moveTo>
                  <a:pt x="3944465" y="0"/>
                </a:moveTo>
                <a:lnTo>
                  <a:pt x="4536135" y="0"/>
                </a:lnTo>
                <a:lnTo>
                  <a:pt x="4536135" y="1864658"/>
                </a:lnTo>
                <a:cubicBezTo>
                  <a:pt x="4536135" y="2028043"/>
                  <a:pt x="4403685" y="2160493"/>
                  <a:pt x="4240300" y="2160493"/>
                </a:cubicBezTo>
                <a:cubicBezTo>
                  <a:pt x="4076915" y="2160493"/>
                  <a:pt x="3944465" y="2028043"/>
                  <a:pt x="3944465" y="1864658"/>
                </a:cubicBezTo>
                <a:close/>
                <a:moveTo>
                  <a:pt x="1873622" y="0"/>
                </a:moveTo>
                <a:cubicBezTo>
                  <a:pt x="2037006" y="0"/>
                  <a:pt x="2169456" y="132450"/>
                  <a:pt x="2169456" y="295835"/>
                </a:cubicBezTo>
                <a:lnTo>
                  <a:pt x="2169456" y="2519084"/>
                </a:lnTo>
                <a:cubicBezTo>
                  <a:pt x="2169456" y="2682469"/>
                  <a:pt x="2037006" y="2814919"/>
                  <a:pt x="1873622" y="2814919"/>
                </a:cubicBezTo>
                <a:cubicBezTo>
                  <a:pt x="1710236" y="2814919"/>
                  <a:pt x="1577786" y="2682469"/>
                  <a:pt x="1577786" y="2519084"/>
                </a:cubicBezTo>
                <a:lnTo>
                  <a:pt x="1577786" y="295835"/>
                </a:lnTo>
                <a:cubicBezTo>
                  <a:pt x="1577786" y="132450"/>
                  <a:pt x="1710236" y="0"/>
                  <a:pt x="187362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0197691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343028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2248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85530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7518812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23399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52248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885530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7518812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646263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383053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9299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32476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32475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736486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2974487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2650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260398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87499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260398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3429000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25582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065929" y="1470991"/>
            <a:ext cx="6060142" cy="43798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255979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5676730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20" hasCustomPrompt="1"/>
          </p:nvPr>
        </p:nvSpPr>
        <p:spPr>
          <a:xfrm>
            <a:off x="8378973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1410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253042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285043" y="2824843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285043" y="229678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4317044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4317044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1194824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091678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9123679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664906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322010" y="1567543"/>
            <a:ext cx="8160258" cy="4590146"/>
          </a:xfrm>
          <a:prstGeom prst="rect">
            <a:avLst/>
          </a:prstGeom>
          <a:noFill/>
          <a:effectLst>
            <a:outerShdw blurRad="457200" dist="571500" dir="10800000" algn="r" rotWithShape="0">
              <a:schemeClr val="tx2">
                <a:lumMod val="50000"/>
                <a:alpha val="50000"/>
              </a:schemeClr>
            </a:outerShdw>
          </a:effectLst>
          <a:scene3d>
            <a:camera prst="isometricTopUp">
              <a:rot lat="19800000" lon="19800000" rev="2700000"/>
            </a:camera>
            <a:lightRig rig="soft" dir="t">
              <a:rot lat="0" lon="0" rev="5400000"/>
            </a:lightRig>
          </a:scene3d>
          <a:sp3d>
            <a:bevelT w="0" h="254000"/>
          </a:sp3d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-2910616" y="1975507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1194457" y="36875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299530" y="548406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136784" y="263439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346930" y="3772000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4241857" y="-100251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8346930" y="7939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0956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674968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6615040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009274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9751005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529755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34832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986189" y="1196985"/>
            <a:ext cx="3151762" cy="42187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2424930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-449463" y="2190139"/>
            <a:ext cx="4109578" cy="255087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80736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834542" y="1237129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723529" y="3137647"/>
            <a:ext cx="443215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5257387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801733" y="2281085"/>
            <a:ext cx="3824749" cy="238923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9837290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764650" y="1372929"/>
            <a:ext cx="2438850" cy="42625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1825908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185737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332723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38"/>
          <p:cNvGrpSpPr/>
          <p:nvPr userDrawn="1"/>
        </p:nvGrpSpPr>
        <p:grpSpPr>
          <a:xfrm rot="18900000">
            <a:off x="-208596" y="1378158"/>
            <a:ext cx="2149018" cy="4289758"/>
            <a:chOff x="3421706" y="1143000"/>
            <a:chExt cx="2530932" cy="5052117"/>
          </a:xfrm>
        </p:grpSpPr>
        <p:sp>
          <p:nvSpPr>
            <p:cNvPr id="24" name="Скругленный прямоугольник 39"/>
            <p:cNvSpPr/>
            <p:nvPr userDrawn="1"/>
          </p:nvSpPr>
          <p:spPr>
            <a:xfrm>
              <a:off x="5772337" y="2057401"/>
              <a:ext cx="180301" cy="487680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6" name="Скругленный прямоугольник 40"/>
            <p:cNvSpPr/>
            <p:nvPr userDrawn="1"/>
          </p:nvSpPr>
          <p:spPr>
            <a:xfrm>
              <a:off x="3421706" y="1971500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7" name="Скругленный прямоугольник 41"/>
            <p:cNvSpPr/>
            <p:nvPr userDrawn="1"/>
          </p:nvSpPr>
          <p:spPr>
            <a:xfrm>
              <a:off x="3421706" y="2530199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8" name="Скругленный прямоугольник 42"/>
            <p:cNvSpPr/>
            <p:nvPr userDrawn="1"/>
          </p:nvSpPr>
          <p:spPr>
            <a:xfrm>
              <a:off x="3421706" y="3041744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9" name="Скругленный прямоугольник 43"/>
            <p:cNvSpPr/>
            <p:nvPr userDrawn="1"/>
          </p:nvSpPr>
          <p:spPr>
            <a:xfrm>
              <a:off x="3453659" y="1143000"/>
              <a:ext cx="2465281" cy="505211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0" name="Овал 44"/>
            <p:cNvSpPr/>
            <p:nvPr userDrawn="1"/>
          </p:nvSpPr>
          <p:spPr>
            <a:xfrm>
              <a:off x="4481234" y="5699769"/>
              <a:ext cx="410131" cy="406782"/>
            </a:xfrm>
            <a:prstGeom prst="ellipse">
              <a:avLst/>
            </a:prstGeom>
            <a:noFill/>
            <a:ln w="15875">
              <a:gradFill flip="none" rotWithShape="1">
                <a:gsLst>
                  <a:gs pos="32000">
                    <a:schemeClr val="tx1">
                      <a:lumMod val="65000"/>
                      <a:lumOff val="35000"/>
                    </a:schemeClr>
                  </a:gs>
                  <a:gs pos="71000">
                    <a:schemeClr val="bg1">
                      <a:lumMod val="95000"/>
                    </a:schemeClr>
                  </a:gs>
                  <a:gs pos="0">
                    <a:schemeClr val="bg1">
                      <a:lumMod val="6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1" name="Скругленный прямоугольник 45"/>
            <p:cNvSpPr/>
            <p:nvPr userDrawn="1"/>
          </p:nvSpPr>
          <p:spPr>
            <a:xfrm>
              <a:off x="4372270" y="1457767"/>
              <a:ext cx="628058" cy="45719"/>
            </a:xfrm>
            <a:prstGeom prst="roundRect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2" name="Овал 46"/>
            <p:cNvSpPr/>
            <p:nvPr userDrawn="1"/>
          </p:nvSpPr>
          <p:spPr>
            <a:xfrm flipH="1">
              <a:off x="4159907" y="1451578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3" name="Овал 47"/>
            <p:cNvSpPr/>
            <p:nvPr userDrawn="1"/>
          </p:nvSpPr>
          <p:spPr>
            <a:xfrm flipH="1">
              <a:off x="4656540" y="1271335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</p:grpSp>
      <p:sp>
        <p:nvSpPr>
          <p:cNvPr id="34" name="Picture Placeholder 2"/>
          <p:cNvSpPr>
            <a:spLocks noGrp="1"/>
          </p:cNvSpPr>
          <p:nvPr>
            <p:ph type="pic" sz="quarter" idx="13" hasCustomPrompt="1"/>
          </p:nvPr>
        </p:nvSpPr>
        <p:spPr>
          <a:xfrm rot="18900000">
            <a:off x="-49718" y="1925471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14" hasCustomPrompt="1"/>
          </p:nvPr>
        </p:nvSpPr>
        <p:spPr>
          <a:xfrm rot="18900000">
            <a:off x="1605355" y="369533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5" hasCustomPrompt="1"/>
          </p:nvPr>
        </p:nvSpPr>
        <p:spPr>
          <a:xfrm rot="18900000">
            <a:off x="3173019" y="-1144134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</p:spTree>
    <p:extLst>
      <p:ext uri="{BB962C8B-B14F-4D97-AF65-F5344CB8AC3E}">
        <p14:creationId xmlns:p14="http://schemas.microsoft.com/office/powerpoint/2010/main" val="5068011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23"/>
          <p:cNvSpPr>
            <a:spLocks noGrp="1"/>
          </p:cNvSpPr>
          <p:nvPr>
            <p:ph type="pic" sz="quarter" idx="12" hasCustomPrompt="1"/>
          </p:nvPr>
        </p:nvSpPr>
        <p:spPr>
          <a:xfrm>
            <a:off x="3538748" y="5062901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6" name="Freeform: Shape 23"/>
          <p:cNvSpPr>
            <a:spLocks noGrp="1"/>
          </p:cNvSpPr>
          <p:nvPr>
            <p:ph type="pic" sz="quarter" idx="13" hasCustomPrompt="1"/>
          </p:nvPr>
        </p:nvSpPr>
        <p:spPr>
          <a:xfrm>
            <a:off x="5390408" y="39266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7" name="Freeform: Shape 23"/>
          <p:cNvSpPr>
            <a:spLocks noGrp="1"/>
          </p:cNvSpPr>
          <p:nvPr>
            <p:ph type="pic" sz="quarter" idx="14" hasCustomPrompt="1"/>
          </p:nvPr>
        </p:nvSpPr>
        <p:spPr>
          <a:xfrm>
            <a:off x="7242068" y="26693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8" name="Freeform: Shape 23"/>
          <p:cNvSpPr>
            <a:spLocks noGrp="1"/>
          </p:cNvSpPr>
          <p:nvPr>
            <p:ph type="pic" sz="quarter" idx="15" hasCustomPrompt="1"/>
          </p:nvPr>
        </p:nvSpPr>
        <p:spPr>
          <a:xfrm>
            <a:off x="9093728" y="1498252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9" name="Freeform: Shape 23"/>
          <p:cNvSpPr>
            <a:spLocks noGrp="1"/>
          </p:cNvSpPr>
          <p:nvPr>
            <p:ph type="pic" sz="quarter" idx="16" hasCustomPrompt="1"/>
          </p:nvPr>
        </p:nvSpPr>
        <p:spPr>
          <a:xfrm>
            <a:off x="10945388" y="251460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0" name="Freeform: Shape 23"/>
          <p:cNvSpPr>
            <a:spLocks noGrp="1"/>
          </p:cNvSpPr>
          <p:nvPr>
            <p:ph type="pic" sz="quarter" idx="17" hasCustomPrompt="1"/>
          </p:nvPr>
        </p:nvSpPr>
        <p:spPr>
          <a:xfrm>
            <a:off x="9093728" y="48316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1" name="Freeform: Shape 23"/>
          <p:cNvSpPr>
            <a:spLocks noGrp="1"/>
          </p:cNvSpPr>
          <p:nvPr>
            <p:ph type="pic" sz="quarter" idx="18" hasCustomPrompt="1"/>
          </p:nvPr>
        </p:nvSpPr>
        <p:spPr>
          <a:xfrm>
            <a:off x="10945388" y="35743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5879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037485" y="36074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0400000" lon="18840000" rev="462000"/>
            </a:camera>
            <a:lightRig rig="threePt" dir="t"/>
          </a:scene3d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651740" y="33407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000000" lon="18600000" rev="114000"/>
            </a:camera>
            <a:lightRig rig="threePt" dir="t">
              <a:rot lat="0" lon="0" rev="30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65995" y="34931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594000" lon="18360000" rev="20940000"/>
            </a:camera>
            <a:lightRig rig="threePt" dir="t">
              <a:rot lat="0" lon="0" rev="66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8668300" y="4023597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1200000" lon="18000000" rev="19260000"/>
            </a:camera>
            <a:lightRig rig="threePt" dir="t">
              <a:rot lat="0" lon="0" rev="6000000"/>
            </a:lightRig>
          </a:scene3d>
          <a:sp3d extrusionH="63500" prstMaterial="matte"/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2694477" y="5599062"/>
            <a:ext cx="372533" cy="289513"/>
          </a:xfrm>
          <a:prstGeom prst="ellipse">
            <a:avLst/>
          </a:prstGeom>
          <a:solidFill>
            <a:srgbClr val="DDE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19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6094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0D6B8E3E-517F-D640-894F-BD6767B6E35B}" type="datetimeFigureOut">
              <a:rPr lang="pl-PL" smtClean="0"/>
              <a:pPr/>
              <a:t>05.03.2019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D61FA71A-D270-8942-AC35-8E9386E3E62F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57091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79287EC-2C1A-DD43-A976-6F587064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49405C3D-962A-7942-B239-F9BC117348E6}" type="datetimeFigureOut">
              <a:rPr lang="pl-PL" smtClean="0"/>
              <a:pPr/>
              <a:t>05.03.2019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781EC9F-59D9-CE48-87E7-4C6EB7DB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C1461E-9033-0841-93FA-55BDF438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62E28B7C-EE81-ED49-BBDB-C3F4D700010E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87263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3A729-3C5E-384F-940B-413173B6A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A5D39BF-2DCF-A54B-BAB9-0C6A9A3B1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73228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1253006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42029" y="3153524"/>
            <a:ext cx="546847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314129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E23245-2A25-3E4B-A86B-D31868AF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378E01-B99D-4F46-BCF3-7E7BDB11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439164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690FA4-A2D8-B249-A7A9-74BA2E82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5516249-3046-9943-AB9D-AF7835B4C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5753424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F5C008-2134-6345-91DE-5305A57CA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1CA1FC-CC38-054C-B7C6-854F9C171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7E6425-435E-BD4F-88FA-E6FC94358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2962530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2ACFF5-59C4-9A45-BBFD-F2A426D0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0CF43D-7BB4-4048-A553-AD1EAD6A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F92D96-E864-AB44-8687-2B245D2BD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AE4953D-2499-C042-9A00-7E65576B6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BFE39BE-CD7E-B14A-A53F-2E38E1765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1069016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73380A-D886-B545-BB75-F85638F2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4428423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03713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7F4276-8CFA-F146-B277-3B18A792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A4F6EA-8511-974D-A71C-E5D555AC5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Myriad Pro" panose="020B0503030403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A5478E-C882-C546-A77C-CE343E2E2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434782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E34A0-B07B-8844-9684-74137D4C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AAFA719-7D90-E34B-A5E0-385E40216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5EB0D52-BEFC-6F41-B145-32BC39A0C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8876439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4C1AF7-0AE1-CF41-9F32-940DBFB5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A974569-6868-2048-9988-89BAD85E8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411678769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4F29C4-246B-0E4C-8B7C-60DF8B883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67A55C0-82D8-834A-B2A8-93C13B5FE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2029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382917" y="816178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844989" y="816178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7164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814476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382917" y="814476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4178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FE11680C-929A-4A44-84B6-EB709BD737F1}"/>
              </a:ext>
            </a:extLst>
          </p:cNvPr>
          <p:cNvSpPr/>
          <p:nvPr userDrawn="1"/>
        </p:nvSpPr>
        <p:spPr>
          <a:xfrm>
            <a:off x="127145" y="119270"/>
            <a:ext cx="11952212" cy="6628322"/>
          </a:xfrm>
          <a:prstGeom prst="rect">
            <a:avLst/>
          </a:prstGeom>
          <a:pattFill prst="dash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B834249-BA44-F847-95CE-0B5CA759FDAA}"/>
              </a:ext>
            </a:extLst>
          </p:cNvPr>
          <p:cNvPicPr>
            <a:picLocks noChangeAspect="1"/>
          </p:cNvPicPr>
          <p:nvPr userDrawn="1"/>
        </p:nvPicPr>
        <p:blipFill>
          <a:blip r:embed="rId7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9643240" y="6420644"/>
            <a:ext cx="452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C6ABB218-E593-48E3-A08E-10DB16D9BFE7}" type="slidenum">
              <a:rPr lang="en-US" sz="1400" b="0" i="0" smtClean="0">
                <a:solidFill>
                  <a:schemeClr val="tx1"/>
                </a:solidFill>
                <a:latin typeface="Myriad Pro" panose="020B0503030403020204" pitchFamily="34" charset="0"/>
                <a:ea typeface="Raleway" charset="0"/>
                <a:cs typeface="Raleway" charset="0"/>
              </a:rPr>
              <a:pPr algn="ctr"/>
              <a:t>‹#›</a:t>
            </a:fld>
            <a:endParaRPr lang="en-US" sz="1400" b="0" i="0" dirty="0">
              <a:solidFill>
                <a:schemeClr val="tx1"/>
              </a:solidFill>
              <a:latin typeface="Myriad Pro" panose="020B0503030403020204" pitchFamily="34" charset="0"/>
              <a:ea typeface="Raleway" charset="0"/>
              <a:cs typeface="Ralewa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6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  <p:sldLayoutId id="2147483810" r:id="rId30"/>
    <p:sldLayoutId id="2147483811" r:id="rId31"/>
    <p:sldLayoutId id="2147483812" r:id="rId32"/>
    <p:sldLayoutId id="2147483813" r:id="rId33"/>
    <p:sldLayoutId id="2147483814" r:id="rId34"/>
    <p:sldLayoutId id="2147483815" r:id="rId35"/>
    <p:sldLayoutId id="2147483816" r:id="rId36"/>
    <p:sldLayoutId id="2147483817" r:id="rId37"/>
    <p:sldLayoutId id="2147483818" r:id="rId38"/>
    <p:sldLayoutId id="2147483819" r:id="rId39"/>
    <p:sldLayoutId id="2147483820" r:id="rId40"/>
    <p:sldLayoutId id="2147483821" r:id="rId41"/>
    <p:sldLayoutId id="2147483822" r:id="rId42"/>
    <p:sldLayoutId id="2147483823" r:id="rId43"/>
    <p:sldLayoutId id="2147483824" r:id="rId44"/>
    <p:sldLayoutId id="2147483825" r:id="rId45"/>
    <p:sldLayoutId id="2147483826" r:id="rId46"/>
    <p:sldLayoutId id="2147483827" r:id="rId47"/>
    <p:sldLayoutId id="2147483828" r:id="rId48"/>
    <p:sldLayoutId id="2147483829" r:id="rId49"/>
    <p:sldLayoutId id="2147483830" r:id="rId50"/>
    <p:sldLayoutId id="2147483831" r:id="rId51"/>
    <p:sldLayoutId id="2147483832" r:id="rId52"/>
    <p:sldLayoutId id="2147483833" r:id="rId53"/>
    <p:sldLayoutId id="2147483834" r:id="rId54"/>
    <p:sldLayoutId id="2147483835" r:id="rId55"/>
    <p:sldLayoutId id="2147483836" r:id="rId56"/>
    <p:sldLayoutId id="2147483837" r:id="rId57"/>
    <p:sldLayoutId id="2147483838" r:id="rId58"/>
    <p:sldLayoutId id="2147483839" r:id="rId59"/>
    <p:sldLayoutId id="2147483840" r:id="rId60"/>
    <p:sldLayoutId id="2147483841" r:id="rId61"/>
    <p:sldLayoutId id="2147483842" r:id="rId62"/>
    <p:sldLayoutId id="2147483843" r:id="rId63"/>
    <p:sldLayoutId id="2147483844" r:id="rId64"/>
    <p:sldLayoutId id="2147483845" r:id="rId65"/>
    <p:sldLayoutId id="2147483846" r:id="rId66"/>
    <p:sldLayoutId id="2147483847" r:id="rId67"/>
    <p:sldLayoutId id="2147483848" r:id="rId6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19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656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E4724C6E-1AD2-C24B-88F3-4088E5F4271B}"/>
              </a:ext>
            </a:extLst>
          </p:cNvPr>
          <p:cNvSpPr txBox="1"/>
          <p:nvPr/>
        </p:nvSpPr>
        <p:spPr>
          <a:xfrm>
            <a:off x="537076" y="541977"/>
            <a:ext cx="9022022" cy="298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Zawał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1. Wezwij karetkę.</a:t>
            </a:r>
            <a:br>
              <a:rPr lang="pl-PL" sz="2400" dirty="0"/>
            </a:br>
            <a:r>
              <a:rPr lang="pl-PL" sz="2400" dirty="0"/>
              <a:t>2. Zapewnij choremu dostęp powietrza</a:t>
            </a:r>
            <a:br>
              <a:rPr lang="pl-PL" sz="2400" dirty="0"/>
            </a:br>
            <a:r>
              <a:rPr lang="pl-PL" sz="2400" dirty="0"/>
              <a:t>3. zaproponuj żeby chory wziął odpowiedni lek przepisany od lekarza</a:t>
            </a:r>
          </a:p>
        </p:txBody>
      </p:sp>
    </p:spTree>
    <p:extLst>
      <p:ext uri="{BB962C8B-B14F-4D97-AF65-F5344CB8AC3E}">
        <p14:creationId xmlns:p14="http://schemas.microsoft.com/office/powerpoint/2010/main" val="388900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C0815DD-3896-4F49-B7EE-1EA503751B37}"/>
              </a:ext>
            </a:extLst>
          </p:cNvPr>
          <p:cNvSpPr txBox="1"/>
          <p:nvPr/>
        </p:nvSpPr>
        <p:spPr>
          <a:xfrm>
            <a:off x="536350" y="541524"/>
            <a:ext cx="5194051" cy="2431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Udar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1. Wezwij karetkę</a:t>
            </a:r>
            <a:br>
              <a:rPr lang="pl-PL" sz="2400" dirty="0"/>
            </a:br>
            <a:r>
              <a:rPr lang="pl-PL" sz="2400" dirty="0"/>
              <a:t>2. Zapewnij choremu dostęp powietrza</a:t>
            </a:r>
          </a:p>
        </p:txBody>
      </p:sp>
    </p:spTree>
    <p:extLst>
      <p:ext uri="{BB962C8B-B14F-4D97-AF65-F5344CB8AC3E}">
        <p14:creationId xmlns:p14="http://schemas.microsoft.com/office/powerpoint/2010/main" val="936111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34AC1CBF-91F4-8F45-B893-3B16A19DDE2C}"/>
              </a:ext>
            </a:extLst>
          </p:cNvPr>
          <p:cNvSpPr txBox="1"/>
          <p:nvPr/>
        </p:nvSpPr>
        <p:spPr>
          <a:xfrm>
            <a:off x="539980" y="541342"/>
            <a:ext cx="7108036" cy="4093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Drgawki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1. Podłóż coś miękkiego pod głowę poszkodowanego.</a:t>
            </a:r>
            <a:br>
              <a:rPr lang="pl-PL" sz="2400" dirty="0"/>
            </a:br>
            <a:r>
              <a:rPr lang="pl-PL" sz="2400" dirty="0"/>
              <a:t>2. Nie wkładaj mu nic do ust!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3. Wezwij karetkę</a:t>
            </a:r>
            <a:br>
              <a:rPr lang="pl-PL" sz="2400" dirty="0"/>
            </a:br>
            <a:r>
              <a:rPr lang="pl-PL" sz="2400" dirty="0"/>
              <a:t>4. Czekaj aż napad drgawek się zakończy.</a:t>
            </a:r>
            <a:br>
              <a:rPr lang="pl-PL" sz="2400" dirty="0"/>
            </a:br>
            <a:r>
              <a:rPr lang="pl-PL" sz="2400" dirty="0"/>
              <a:t>5. Ułóż w pozycji bezpiecznej. </a:t>
            </a:r>
          </a:p>
        </p:txBody>
      </p:sp>
    </p:spTree>
    <p:extLst>
      <p:ext uri="{BB962C8B-B14F-4D97-AF65-F5344CB8AC3E}">
        <p14:creationId xmlns:p14="http://schemas.microsoft.com/office/powerpoint/2010/main" val="777962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3D2834C-FC5E-CE4E-9E84-F840942D495C}"/>
              </a:ext>
            </a:extLst>
          </p:cNvPr>
          <p:cNvSpPr txBox="1"/>
          <p:nvPr/>
        </p:nvSpPr>
        <p:spPr>
          <a:xfrm>
            <a:off x="535170" y="542613"/>
            <a:ext cx="8970726" cy="36213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 err="1">
                <a:solidFill>
                  <a:srgbClr val="C00000"/>
                </a:solidFill>
                <a:latin typeface="+mj-lt"/>
              </a:rPr>
              <a:t>Hipo</a:t>
            </a:r>
            <a:r>
              <a:rPr lang="pl-PL" sz="2800" b="1" dirty="0">
                <a:solidFill>
                  <a:srgbClr val="C00000"/>
                </a:solidFill>
                <a:latin typeface="+mj-lt"/>
              </a:rPr>
              <a:t>- i hiperglikemia</a:t>
            </a:r>
            <a:br>
              <a:rPr lang="pl-PL" sz="2800" b="1" dirty="0">
                <a:solidFill>
                  <a:srgbClr val="C00000"/>
                </a:solidFill>
                <a:latin typeface="+mj-lt"/>
              </a:rPr>
            </a:br>
            <a:br>
              <a:rPr lang="pl-PL" sz="2800" dirty="0"/>
            </a:br>
            <a:r>
              <a:rPr lang="pl-PL" sz="2400" dirty="0"/>
              <a:t>1. Jeżeli chory jest przytomny – dowiedz się czy leczy się na cukrzycę </a:t>
            </a:r>
            <a:br>
              <a:rPr lang="pl-PL" sz="2400" dirty="0"/>
            </a:br>
            <a:r>
              <a:rPr lang="pl-PL" sz="2400" dirty="0"/>
              <a:t>    i kiedy jadł ostatni posiłek.</a:t>
            </a:r>
            <a:br>
              <a:rPr lang="pl-PL" sz="2400" dirty="0"/>
            </a:br>
            <a:r>
              <a:rPr lang="pl-PL" sz="2400" dirty="0"/>
              <a:t>2. Podaj coś słodkiego do picia.</a:t>
            </a:r>
            <a:br>
              <a:rPr lang="pl-PL" sz="2400" dirty="0"/>
            </a:br>
            <a:r>
              <a:rPr lang="pl-PL" sz="2400" dirty="0"/>
              <a:t>3. Wezwij kare</a:t>
            </a:r>
            <a:r>
              <a:rPr lang="pl-PL" sz="2800" dirty="0"/>
              <a:t>tkę </a:t>
            </a:r>
          </a:p>
        </p:txBody>
      </p:sp>
    </p:spTree>
    <p:extLst>
      <p:ext uri="{BB962C8B-B14F-4D97-AF65-F5344CB8AC3E}">
        <p14:creationId xmlns:p14="http://schemas.microsoft.com/office/powerpoint/2010/main" val="476620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8928FA7-0067-1045-A19B-E8FFFCB98DAE}"/>
              </a:ext>
            </a:extLst>
          </p:cNvPr>
          <p:cNvSpPr txBox="1"/>
          <p:nvPr/>
        </p:nvSpPr>
        <p:spPr>
          <a:xfrm>
            <a:off x="536531" y="540526"/>
            <a:ext cx="9575057" cy="298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Krwawienia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1. Przyciśnij miejsce krwawienia opatrunkiem/ ręcznikiem/ czystą tkaniną.</a:t>
            </a:r>
            <a:br>
              <a:rPr lang="pl-PL" sz="2400" dirty="0"/>
            </a:br>
            <a:r>
              <a:rPr lang="pl-PL" sz="2400" dirty="0"/>
              <a:t>2. Podnieś miejsce krwawienia powyżej poziomu głowy.</a:t>
            </a:r>
            <a:br>
              <a:rPr lang="pl-PL" sz="2400" dirty="0"/>
            </a:br>
            <a:r>
              <a:rPr lang="pl-PL" sz="2400" dirty="0"/>
              <a:t>3. Jeżeli krwawienie nie ustaje – wezwij karetkę </a:t>
            </a:r>
          </a:p>
        </p:txBody>
      </p:sp>
    </p:spTree>
    <p:extLst>
      <p:ext uri="{BB962C8B-B14F-4D97-AF65-F5344CB8AC3E}">
        <p14:creationId xmlns:p14="http://schemas.microsoft.com/office/powerpoint/2010/main" val="657821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F165EF9-4694-E64A-A5F8-C3472513BF0C}"/>
              </a:ext>
            </a:extLst>
          </p:cNvPr>
          <p:cNvSpPr txBox="1"/>
          <p:nvPr/>
        </p:nvSpPr>
        <p:spPr>
          <a:xfrm>
            <a:off x="536168" y="539255"/>
            <a:ext cx="7417415" cy="298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Krwawienie z nosa</a:t>
            </a:r>
          </a:p>
          <a:p>
            <a:pPr>
              <a:lnSpc>
                <a:spcPct val="150000"/>
              </a:lnSpc>
            </a:pPr>
            <a:br>
              <a:rPr lang="pl-PL" sz="2800" dirty="0"/>
            </a:br>
            <a:r>
              <a:rPr lang="pl-PL" sz="2400" dirty="0"/>
              <a:t>1. Posadź poszkodowanego i pochyl go lekko do przodu.</a:t>
            </a:r>
            <a:br>
              <a:rPr lang="pl-PL" sz="2400" dirty="0"/>
            </a:br>
            <a:r>
              <a:rPr lang="pl-PL" sz="2400" dirty="0"/>
              <a:t>2. Poinstruuj, by poszkodowany ucisnął skrzydełka nosa.</a:t>
            </a:r>
            <a:br>
              <a:rPr lang="pl-PL" sz="2400" dirty="0"/>
            </a:br>
            <a:r>
              <a:rPr lang="pl-PL" sz="2400" dirty="0"/>
              <a:t>3. Jeżeli krwawienie nie ustaje – wezwij karetkę.</a:t>
            </a:r>
          </a:p>
        </p:txBody>
      </p:sp>
    </p:spTree>
    <p:extLst>
      <p:ext uri="{BB962C8B-B14F-4D97-AF65-F5344CB8AC3E}">
        <p14:creationId xmlns:p14="http://schemas.microsoft.com/office/powerpoint/2010/main" val="25547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8335953-F2B6-9643-B2AB-0D710F7BA203}"/>
              </a:ext>
            </a:extLst>
          </p:cNvPr>
          <p:cNvSpPr txBox="1"/>
          <p:nvPr/>
        </p:nvSpPr>
        <p:spPr>
          <a:xfrm>
            <a:off x="538346" y="538528"/>
            <a:ext cx="10588155" cy="1877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Krwawienie do przewodu pokarmowego</a:t>
            </a:r>
            <a:br>
              <a:rPr lang="pl-PL" sz="2800" b="1" dirty="0">
                <a:solidFill>
                  <a:srgbClr val="C00000"/>
                </a:solidFill>
                <a:latin typeface="+mj-lt"/>
              </a:rPr>
            </a:br>
            <a:br>
              <a:rPr lang="pl-PL" sz="2800" dirty="0"/>
            </a:br>
            <a:r>
              <a:rPr lang="pl-PL" sz="2400" dirty="0"/>
              <a:t>W przypadku krwistych lub czarnych treści wymiotów lub stolca – wezwij karetkę </a:t>
            </a:r>
          </a:p>
        </p:txBody>
      </p:sp>
    </p:spTree>
    <p:extLst>
      <p:ext uri="{BB962C8B-B14F-4D97-AF65-F5344CB8AC3E}">
        <p14:creationId xmlns:p14="http://schemas.microsoft.com/office/powerpoint/2010/main" val="547172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BC47B032-F2B5-DE4E-BB24-BD54D26FB31B}"/>
              </a:ext>
            </a:extLst>
          </p:cNvPr>
          <p:cNvSpPr txBox="1"/>
          <p:nvPr/>
        </p:nvSpPr>
        <p:spPr>
          <a:xfrm>
            <a:off x="544065" y="533263"/>
            <a:ext cx="10481287" cy="4093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Oparzenia</a:t>
            </a:r>
            <a:br>
              <a:rPr lang="pl-PL" sz="2800" dirty="0"/>
            </a:br>
            <a:br>
              <a:rPr lang="pl-PL" sz="2800" dirty="0"/>
            </a:br>
            <a:r>
              <a:rPr lang="pl-PL" sz="2400" dirty="0"/>
              <a:t>1. Schładzaj miejsce oparzenia chłodną wodą do ustania bólu</a:t>
            </a:r>
            <a:br>
              <a:rPr lang="pl-PL" sz="2400" dirty="0"/>
            </a:br>
            <a:r>
              <a:rPr lang="pl-PL" sz="2400" dirty="0"/>
              <a:t>2. W przypadku oparzenia chemicznego najpierw usuń nadmiar szkodliwej substancji ze skóry.</a:t>
            </a:r>
            <a:br>
              <a:rPr lang="pl-PL" sz="2400" dirty="0"/>
            </a:br>
            <a:r>
              <a:rPr lang="pl-PL" sz="2400" dirty="0"/>
              <a:t>3. Nie przebijaj pęcherzy!</a:t>
            </a:r>
            <a:br>
              <a:rPr lang="pl-PL" sz="2400" dirty="0"/>
            </a:br>
            <a:r>
              <a:rPr lang="pl-PL" sz="2400" dirty="0"/>
              <a:t>4. Wezwij karetkę </a:t>
            </a:r>
          </a:p>
        </p:txBody>
      </p:sp>
    </p:spTree>
    <p:extLst>
      <p:ext uri="{BB962C8B-B14F-4D97-AF65-F5344CB8AC3E}">
        <p14:creationId xmlns:p14="http://schemas.microsoft.com/office/powerpoint/2010/main" val="2365206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56585BE5-70E3-D344-AA7B-5ABF493D3265}"/>
              </a:ext>
            </a:extLst>
          </p:cNvPr>
          <p:cNvSpPr txBox="1"/>
          <p:nvPr/>
        </p:nvSpPr>
        <p:spPr>
          <a:xfrm>
            <a:off x="536312" y="542158"/>
            <a:ext cx="11257161" cy="4093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Złamania / zwichnięcia / skręcenia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1. Jeżeli poszkodowany pozwoli się dotknąć próbuj unieruchomić miejsce urazu: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	– w przypadku złamania – 2 sąsiednie stawy,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	– w przypadku skręcenia – 2 sąsiednie kości. </a:t>
            </a:r>
            <a:br>
              <a:rPr lang="pl-PL" sz="2400" dirty="0"/>
            </a:br>
            <a:r>
              <a:rPr lang="pl-PL" sz="2400" dirty="0"/>
              <a:t>2. Zadzwoń do ratownictwa medycznego i zastosuj się do decyzji dyspozytora</a:t>
            </a:r>
            <a:br>
              <a:rPr lang="pl-PL" sz="2400" dirty="0"/>
            </a:br>
            <a:r>
              <a:rPr lang="pl-PL" sz="2400" dirty="0"/>
              <a:t>    medycznego.</a:t>
            </a:r>
          </a:p>
        </p:txBody>
      </p:sp>
    </p:spTree>
    <p:extLst>
      <p:ext uri="{BB962C8B-B14F-4D97-AF65-F5344CB8AC3E}">
        <p14:creationId xmlns:p14="http://schemas.microsoft.com/office/powerpoint/2010/main" val="3577262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C82061E-6A94-6348-B2F2-65729253CFD0}"/>
              </a:ext>
            </a:extLst>
          </p:cNvPr>
          <p:cNvSpPr txBox="1"/>
          <p:nvPr/>
        </p:nvSpPr>
        <p:spPr>
          <a:xfrm>
            <a:off x="539255" y="540525"/>
            <a:ext cx="11338360" cy="298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Zasłabnięcia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1. Posadź poszkodowanego w wygodnej pozycji i zapewnij dostęp świeżego powietrza.</a:t>
            </a:r>
            <a:br>
              <a:rPr lang="pl-PL" sz="2400" dirty="0"/>
            </a:br>
            <a:r>
              <a:rPr lang="pl-PL" sz="2400" dirty="0"/>
              <a:t>2. Jeżeli straci przytomność – ułóż w pozycji bezpiecznej.</a:t>
            </a:r>
            <a:br>
              <a:rPr lang="pl-PL" sz="2400" dirty="0"/>
            </a:br>
            <a:r>
              <a:rPr lang="pl-PL" sz="2400" dirty="0"/>
              <a:t>3. Jeżeli przestanie oddychać – zastosuj się do algorytmu BLS/AED </a:t>
            </a:r>
          </a:p>
        </p:txBody>
      </p:sp>
    </p:spTree>
    <p:extLst>
      <p:ext uri="{BB962C8B-B14F-4D97-AF65-F5344CB8AC3E}">
        <p14:creationId xmlns:p14="http://schemas.microsoft.com/office/powerpoint/2010/main" val="137539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64F8C778-6085-0C4A-80BF-BD12DFA4BA49}"/>
              </a:ext>
            </a:extLst>
          </p:cNvPr>
          <p:cNvSpPr txBox="1"/>
          <p:nvPr/>
        </p:nvSpPr>
        <p:spPr>
          <a:xfrm>
            <a:off x="538619" y="1585904"/>
            <a:ext cx="10714382" cy="22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i="1" dirty="0"/>
              <a:t>Jest zespół czynności wykonywanych w razie wypadku, urazu </a:t>
            </a:r>
            <a:br>
              <a:rPr lang="pl-PL" sz="2400" i="1" dirty="0"/>
            </a:br>
            <a:r>
              <a:rPr lang="pl-PL" sz="2400" i="1" dirty="0"/>
              <a:t>lub nagłego ataku choroby w celu ochrony życia lub zdrowia poszkodowanego </a:t>
            </a:r>
            <a:br>
              <a:rPr lang="pl-PL" sz="2400" i="1" dirty="0"/>
            </a:br>
            <a:r>
              <a:rPr lang="pl-PL" sz="2400" i="1" dirty="0"/>
              <a:t>oraz zminimalizowania niekorzystnych następstw, zanim możliwe będzie udzielenie specjalistycznej pomocy medycznej.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AEFAD6CD-548D-C540-A693-56A662FF5B86}"/>
              </a:ext>
            </a:extLst>
          </p:cNvPr>
          <p:cNvSpPr txBox="1"/>
          <p:nvPr/>
        </p:nvSpPr>
        <p:spPr>
          <a:xfrm>
            <a:off x="538619" y="538619"/>
            <a:ext cx="3055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b="1" dirty="0">
                <a:solidFill>
                  <a:srgbClr val="C00000"/>
                </a:solidFill>
                <a:latin typeface="+mj-lt"/>
              </a:rPr>
              <a:t>Pierwsza pomoc</a:t>
            </a:r>
          </a:p>
        </p:txBody>
      </p:sp>
    </p:spTree>
    <p:extLst>
      <p:ext uri="{BB962C8B-B14F-4D97-AF65-F5344CB8AC3E}">
        <p14:creationId xmlns:p14="http://schemas.microsoft.com/office/powerpoint/2010/main" val="2681804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C81F0FA7-73B0-7145-82B4-E712EC99500D}"/>
              </a:ext>
            </a:extLst>
          </p:cNvPr>
          <p:cNvSpPr txBox="1"/>
          <p:nvPr/>
        </p:nvSpPr>
        <p:spPr>
          <a:xfrm>
            <a:off x="1748495" y="2312865"/>
            <a:ext cx="86950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dirty="0"/>
              <a:t>Zawsze dbaj o komfort termiczny i psychiczny poszkodowanego – </a:t>
            </a:r>
            <a:br>
              <a:rPr lang="pl-PL" sz="2400" dirty="0"/>
            </a:br>
            <a:r>
              <a:rPr lang="pl-PL" sz="2400" dirty="0"/>
              <a:t>to zmniejsza jego stres.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Jeżeli nie wiesz co robić zadzwoń na 999 lub 112 </a:t>
            </a:r>
            <a:br>
              <a:rPr lang="pl-PL" sz="2400" dirty="0"/>
            </a:br>
            <a:r>
              <a:rPr lang="pl-PL" sz="2400" dirty="0"/>
              <a:t>i poproś o instrukcję udzielenia pierwszej pomocy </a:t>
            </a:r>
          </a:p>
        </p:txBody>
      </p:sp>
    </p:spTree>
    <p:extLst>
      <p:ext uri="{BB962C8B-B14F-4D97-AF65-F5344CB8AC3E}">
        <p14:creationId xmlns:p14="http://schemas.microsoft.com/office/powerpoint/2010/main" val="422507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9785A7F-B3F5-A542-A3A9-682BE1D18352}"/>
              </a:ext>
            </a:extLst>
          </p:cNvPr>
          <p:cNvSpPr txBox="1"/>
          <p:nvPr/>
        </p:nvSpPr>
        <p:spPr>
          <a:xfrm>
            <a:off x="532356" y="538618"/>
            <a:ext cx="10070926" cy="353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Obowiązek udzielenia Pierwszej Pomocy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W Polsce istnieje obowiązek udzielenia pierwszej pomocy na podstawie kodeksu karnego. Za jej nieudzielenie grozi do 3 lat pozbawienia wolności.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Osobie udzielającej pierwszej pomocy przysługuje ochrona prawna.</a:t>
            </a:r>
          </a:p>
        </p:txBody>
      </p:sp>
    </p:spTree>
    <p:extLst>
      <p:ext uri="{BB962C8B-B14F-4D97-AF65-F5344CB8AC3E}">
        <p14:creationId xmlns:p14="http://schemas.microsoft.com/office/powerpoint/2010/main" val="322581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9B6E46B-CB15-3D40-8F82-AA2A57118744}"/>
              </a:ext>
            </a:extLst>
          </p:cNvPr>
          <p:cNvSpPr txBox="1"/>
          <p:nvPr/>
        </p:nvSpPr>
        <p:spPr>
          <a:xfrm>
            <a:off x="539618" y="540525"/>
            <a:ext cx="10410222" cy="298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Wezwanie karetki</a:t>
            </a:r>
            <a:br>
              <a:rPr lang="pl-PL" sz="2800" b="1" dirty="0">
                <a:solidFill>
                  <a:srgbClr val="C00000"/>
                </a:solidFill>
                <a:latin typeface="+mj-lt"/>
              </a:rPr>
            </a:br>
            <a:br>
              <a:rPr lang="pl-PL" sz="2800" dirty="0"/>
            </a:br>
            <a:r>
              <a:rPr lang="pl-PL" sz="2400" dirty="0"/>
              <a:t>Zespół Ratownictwa Medycznego można wezwać pod numerem 112 lub 999.</a:t>
            </a:r>
            <a:br>
              <a:rPr lang="pl-PL" sz="2400" dirty="0"/>
            </a:br>
            <a:r>
              <a:rPr lang="pl-PL" sz="2400" dirty="0"/>
              <a:t>Samo wezwanie karetki nie jest udzieleniem pierwszej pomocy.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Najważniejszą informacją jest dokładny adres, następnie stan poszkodowanego </a:t>
            </a:r>
          </a:p>
        </p:txBody>
      </p:sp>
    </p:spTree>
    <p:extLst>
      <p:ext uri="{BB962C8B-B14F-4D97-AF65-F5344CB8AC3E}">
        <p14:creationId xmlns:p14="http://schemas.microsoft.com/office/powerpoint/2010/main" val="50164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7">
            <a:extLst>
              <a:ext uri="{FF2B5EF4-FFF2-40B4-BE49-F238E27FC236}">
                <a16:creationId xmlns:a16="http://schemas.microsoft.com/office/drawing/2014/main" id="{54327F5E-3BFD-6641-BAF9-10411CC05D96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868556" y="1808922"/>
            <a:ext cx="8454887" cy="35449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E2FA77D5-50E3-0B4E-A684-124E4BC003FE}"/>
              </a:ext>
            </a:extLst>
          </p:cNvPr>
          <p:cNvSpPr txBox="1"/>
          <p:nvPr/>
        </p:nvSpPr>
        <p:spPr>
          <a:xfrm>
            <a:off x="529907" y="541251"/>
            <a:ext cx="3038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rgbClr val="C00000"/>
                </a:solidFill>
                <a:latin typeface="+mj-lt"/>
              </a:rPr>
              <a:t>Łańcuch przeżycia </a:t>
            </a:r>
          </a:p>
        </p:txBody>
      </p:sp>
    </p:spTree>
    <p:extLst>
      <p:ext uri="{BB962C8B-B14F-4D97-AF65-F5344CB8AC3E}">
        <p14:creationId xmlns:p14="http://schemas.microsoft.com/office/powerpoint/2010/main" val="3079881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A64F7D5-4F23-0B4E-8EBF-BB11BB7D53AE}"/>
              </a:ext>
            </a:extLst>
          </p:cNvPr>
          <p:cNvSpPr txBox="1"/>
          <p:nvPr/>
        </p:nvSpPr>
        <p:spPr>
          <a:xfrm>
            <a:off x="540343" y="536077"/>
            <a:ext cx="22733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rgbClr val="C00000"/>
                </a:solidFill>
                <a:latin typeface="+mj-lt"/>
              </a:rPr>
              <a:t>Resuscytacja </a:t>
            </a:r>
            <a:br>
              <a:rPr lang="pl-PL" sz="2800" b="1" dirty="0">
                <a:solidFill>
                  <a:srgbClr val="C00000"/>
                </a:solidFill>
                <a:latin typeface="+mj-lt"/>
              </a:rPr>
            </a:br>
            <a:r>
              <a:rPr lang="pl-PL" sz="2800" b="1" dirty="0">
                <a:solidFill>
                  <a:srgbClr val="C00000"/>
                </a:solidFill>
                <a:latin typeface="+mj-lt"/>
              </a:rPr>
              <a:t>krążeniowo-</a:t>
            </a:r>
            <a:br>
              <a:rPr lang="pl-PL" sz="2800" b="1" dirty="0">
                <a:solidFill>
                  <a:srgbClr val="C00000"/>
                </a:solidFill>
                <a:latin typeface="+mj-lt"/>
              </a:rPr>
            </a:br>
            <a:r>
              <a:rPr lang="pl-PL" sz="2800" b="1" dirty="0">
                <a:solidFill>
                  <a:srgbClr val="C00000"/>
                </a:solidFill>
                <a:latin typeface="+mj-lt"/>
              </a:rPr>
              <a:t>-oddechowa</a:t>
            </a:r>
          </a:p>
        </p:txBody>
      </p:sp>
      <p:pic>
        <p:nvPicPr>
          <p:cNvPr id="3" name="Obraz2">
            <a:extLst>
              <a:ext uri="{FF2B5EF4-FFF2-40B4-BE49-F238E27FC236}">
                <a16:creationId xmlns:a16="http://schemas.microsoft.com/office/drawing/2014/main" id="{869B1000-F51A-3141-B8D7-FA6E57DA08A7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036252" y="231250"/>
            <a:ext cx="6119495" cy="58521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039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2C3AA3B-01A2-574F-8D97-11A1FC394F1E}"/>
              </a:ext>
            </a:extLst>
          </p:cNvPr>
          <p:cNvSpPr txBox="1"/>
          <p:nvPr/>
        </p:nvSpPr>
        <p:spPr>
          <a:xfrm>
            <a:off x="545971" y="537893"/>
            <a:ext cx="10906539" cy="298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AED – automatyczny defibrylator zewnętrzny</a:t>
            </a:r>
            <a:br>
              <a:rPr lang="pl-PL" sz="2800" dirty="0"/>
            </a:br>
            <a:br>
              <a:rPr lang="pl-PL" sz="2800" dirty="0"/>
            </a:br>
            <a:r>
              <a:rPr lang="pl-PL" sz="2400" dirty="0"/>
              <a:t>Działa poprzez porażenie serca prądem i przywrócenie jego rytmu w nagłym zatrzymaniu krążenia. Urządzenie wydaje instrukcje co robić. Znajduje się w wielu miejscach, jest oznaczone  symbolem serduszka z błyskawicą </a:t>
            </a:r>
          </a:p>
        </p:txBody>
      </p:sp>
      <p:pic>
        <p:nvPicPr>
          <p:cNvPr id="3" name="Obraz3">
            <a:extLst>
              <a:ext uri="{FF2B5EF4-FFF2-40B4-BE49-F238E27FC236}">
                <a16:creationId xmlns:a16="http://schemas.microsoft.com/office/drawing/2014/main" id="{151A33F1-A62B-CF4B-B538-58E5885D323A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4984750" y="3676824"/>
            <a:ext cx="2222500" cy="2222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324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354B3975-AA55-FE42-8289-30FD3C157C74}"/>
              </a:ext>
            </a:extLst>
          </p:cNvPr>
          <p:cNvSpPr txBox="1"/>
          <p:nvPr/>
        </p:nvSpPr>
        <p:spPr>
          <a:xfrm>
            <a:off x="536714" y="543339"/>
            <a:ext cx="4711691" cy="298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Pozycja boczna bezpieczna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Pozycja, w której układa się osobę nieprzytomną, oddychającą i bez urazów </a:t>
            </a:r>
          </a:p>
        </p:txBody>
      </p:sp>
      <p:pic>
        <p:nvPicPr>
          <p:cNvPr id="3" name="Obraz6">
            <a:extLst>
              <a:ext uri="{FF2B5EF4-FFF2-40B4-BE49-F238E27FC236}">
                <a16:creationId xmlns:a16="http://schemas.microsoft.com/office/drawing/2014/main" id="{B96CF63F-ED45-EB4F-BADB-05C070D74DE4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448109" y="704379"/>
            <a:ext cx="6119495" cy="4589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0977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58489E35-A942-2948-8441-89CEF7DCD8AC}"/>
              </a:ext>
            </a:extLst>
          </p:cNvPr>
          <p:cNvSpPr txBox="1"/>
          <p:nvPr/>
        </p:nvSpPr>
        <p:spPr>
          <a:xfrm>
            <a:off x="536350" y="543793"/>
            <a:ext cx="10150536" cy="2431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Zachłyśnięcie</a:t>
            </a:r>
            <a:br>
              <a:rPr lang="pl-PL" sz="2800" dirty="0"/>
            </a:br>
            <a:br>
              <a:rPr lang="pl-PL" sz="2800" dirty="0"/>
            </a:br>
            <a:r>
              <a:rPr lang="pl-PL" sz="2400" dirty="0"/>
              <a:t>1. Zachęcaj do kaszlu</a:t>
            </a:r>
            <a:br>
              <a:rPr lang="pl-PL" sz="2400" dirty="0"/>
            </a:br>
            <a:r>
              <a:rPr lang="pl-PL" sz="2400" dirty="0"/>
              <a:t>2. Wykonuj naprzemiennie 5 uderzeń klatki piersiowej i 5 uciśnięć nadbrzusza </a:t>
            </a:r>
          </a:p>
        </p:txBody>
      </p:sp>
    </p:spTree>
    <p:extLst>
      <p:ext uri="{BB962C8B-B14F-4D97-AF65-F5344CB8AC3E}">
        <p14:creationId xmlns:p14="http://schemas.microsoft.com/office/powerpoint/2010/main" val="3290050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avedigital">
      <a:dk1>
        <a:srgbClr val="44546A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Titillium-Myriad Pro">
      <a:majorFont>
        <a:latin typeface="Titillium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75</Words>
  <Application>Microsoft Macintosh PowerPoint</Application>
  <PresentationFormat>Panoramiczny</PresentationFormat>
  <Paragraphs>41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7" baseType="lpstr">
      <vt:lpstr>Arial</vt:lpstr>
      <vt:lpstr>Calibri Light</vt:lpstr>
      <vt:lpstr>Myriad Pro</vt:lpstr>
      <vt:lpstr>Titillium</vt:lpstr>
      <vt:lpstr>Titillium Light</vt:lpstr>
      <vt:lpstr>Office Theme</vt:lpstr>
      <vt:lpstr>Projekt niestandardowy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Kierc</dc:creator>
  <cp:lastModifiedBy>Zfzs  Gfds</cp:lastModifiedBy>
  <cp:revision>44</cp:revision>
  <dcterms:created xsi:type="dcterms:W3CDTF">2019-03-03T13:50:07Z</dcterms:created>
  <dcterms:modified xsi:type="dcterms:W3CDTF">2019-03-04T23:42:39Z</dcterms:modified>
</cp:coreProperties>
</file>