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0" r:id="rId1"/>
    <p:sldMasterId id="2147483849" r:id="rId2"/>
  </p:sldMasterIdLst>
  <p:sldIdLst>
    <p:sldId id="264" r:id="rId3"/>
    <p:sldId id="388" r:id="rId4"/>
    <p:sldId id="372" r:id="rId5"/>
    <p:sldId id="373" r:id="rId6"/>
    <p:sldId id="374" r:id="rId7"/>
    <p:sldId id="375" r:id="rId8"/>
    <p:sldId id="376" r:id="rId9"/>
    <p:sldId id="377" r:id="rId10"/>
    <p:sldId id="378" r:id="rId11"/>
    <p:sldId id="379" r:id="rId12"/>
    <p:sldId id="380" r:id="rId13"/>
    <p:sldId id="381" r:id="rId14"/>
    <p:sldId id="382" r:id="rId15"/>
    <p:sldId id="389" r:id="rId16"/>
    <p:sldId id="390" r:id="rId17"/>
    <p:sldId id="391" r:id="rId18"/>
    <p:sldId id="383" r:id="rId19"/>
    <p:sldId id="385" r:id="rId20"/>
    <p:sldId id="392" r:id="rId21"/>
    <p:sldId id="38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6. Przedsiębiorczość" id="{7BD938FD-5CC3-3640-BA4C-1DA4DB002534}">
          <p14:sldIdLst>
            <p14:sldId id="264"/>
            <p14:sldId id="388"/>
            <p14:sldId id="372"/>
            <p14:sldId id="373"/>
            <p14:sldId id="374"/>
            <p14:sldId id="375"/>
            <p14:sldId id="376"/>
            <p14:sldId id="377"/>
            <p14:sldId id="378"/>
            <p14:sldId id="379"/>
            <p14:sldId id="380"/>
            <p14:sldId id="381"/>
            <p14:sldId id="382"/>
            <p14:sldId id="389"/>
            <p14:sldId id="390"/>
            <p14:sldId id="391"/>
            <p14:sldId id="383"/>
            <p14:sldId id="385"/>
            <p14:sldId id="392"/>
            <p14:sldId id="3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262"/>
    <p:restoredTop sz="94728"/>
  </p:normalViewPr>
  <p:slideViewPr>
    <p:cSldViewPr snapToGrid="0" snapToObjects="1">
      <p:cViewPr varScale="1">
        <p:scale>
          <a:sx n="212" d="100"/>
          <a:sy n="212" d="100"/>
        </p:scale>
        <p:origin x="1472" y="184"/>
      </p:cViewPr>
      <p:guideLst/>
    </p:cSldViewPr>
  </p:slideViewPr>
  <p:notesTextViewPr>
    <p:cViewPr>
      <p:scale>
        <a:sx n="1" d="1"/>
        <a:sy n="1" d="1"/>
      </p:scale>
      <p:origin x="0" y="0"/>
    </p:cViewPr>
  </p:notesTextViewPr>
  <p:sorterViewPr>
    <p:cViewPr>
      <p:scale>
        <a:sx n="175" d="100"/>
        <a:sy n="1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4198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1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7951692" y="229678"/>
            <a:ext cx="2653553" cy="322173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1" hasCustomPrompt="1"/>
          </p:nvPr>
        </p:nvSpPr>
        <p:spPr>
          <a:xfrm>
            <a:off x="5136774" y="3451412"/>
            <a:ext cx="5468471" cy="2644587"/>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06091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2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986118" y="3406587"/>
            <a:ext cx="2653553" cy="322173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1" hasCustomPrompt="1"/>
          </p:nvPr>
        </p:nvSpPr>
        <p:spPr>
          <a:xfrm>
            <a:off x="986118" y="762000"/>
            <a:ext cx="5468471" cy="2644587"/>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24168200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Picture Placeholder 7"/>
          <p:cNvSpPr>
            <a:spLocks noGrp="1"/>
          </p:cNvSpPr>
          <p:nvPr>
            <p:ph type="pic" sz="quarter" idx="10" hasCustomPrompt="1"/>
          </p:nvPr>
        </p:nvSpPr>
        <p:spPr>
          <a:xfrm>
            <a:off x="253042" y="229678"/>
            <a:ext cx="5475954"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25218524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Picture Placeholder 7"/>
          <p:cNvSpPr>
            <a:spLocks noGrp="1"/>
          </p:cNvSpPr>
          <p:nvPr>
            <p:ph type="pic" sz="quarter" idx="11" hasCustomPrompt="1"/>
          </p:nvPr>
        </p:nvSpPr>
        <p:spPr>
          <a:xfrm>
            <a:off x="5679726" y="229678"/>
            <a:ext cx="5475954"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883721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Picture Placeholder 7"/>
          <p:cNvSpPr>
            <a:spLocks noGrp="1"/>
          </p:cNvSpPr>
          <p:nvPr>
            <p:ph type="pic" sz="quarter" idx="10" hasCustomPrompt="1"/>
          </p:nvPr>
        </p:nvSpPr>
        <p:spPr>
          <a:xfrm>
            <a:off x="253042" y="229678"/>
            <a:ext cx="10902638" cy="306216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20873590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53042" y="3566159"/>
            <a:ext cx="10902638" cy="3062163"/>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6561509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3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7548282" y="1721224"/>
            <a:ext cx="2689412" cy="4907098"/>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748569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4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1398494" y="229678"/>
            <a:ext cx="2689412" cy="4907098"/>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31673704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5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7091680" y="995082"/>
            <a:ext cx="4064000" cy="48678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23946372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6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406588" y="995082"/>
            <a:ext cx="7749092" cy="24294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423229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a:xfrm>
            <a:off x="253041" y="229678"/>
            <a:ext cx="11707045" cy="5594652"/>
          </a:xfrm>
          <a:custGeom>
            <a:avLst/>
            <a:gdLst>
              <a:gd name="connsiteX0" fmla="*/ 0 w 11685916"/>
              <a:gd name="connsiteY0" fmla="*/ 0 h 6398644"/>
              <a:gd name="connsiteX1" fmla="*/ 11685916 w 11685916"/>
              <a:gd name="connsiteY1" fmla="*/ 0 h 6398644"/>
              <a:gd name="connsiteX2" fmla="*/ 11685916 w 11685916"/>
              <a:gd name="connsiteY2" fmla="*/ 6398644 h 6398644"/>
              <a:gd name="connsiteX3" fmla="*/ 0 w 11685916"/>
              <a:gd name="connsiteY3" fmla="*/ 6398644 h 6398644"/>
            </a:gdLst>
            <a:ahLst/>
            <a:cxnLst>
              <a:cxn ang="0">
                <a:pos x="connsiteX0" y="connsiteY0"/>
              </a:cxn>
              <a:cxn ang="0">
                <a:pos x="connsiteX1" y="connsiteY1"/>
              </a:cxn>
              <a:cxn ang="0">
                <a:pos x="connsiteX2" y="connsiteY2"/>
              </a:cxn>
              <a:cxn ang="0">
                <a:pos x="connsiteX3" y="connsiteY3"/>
              </a:cxn>
            </a:cxnLst>
            <a:rect l="l" t="t" r="r" b="b"/>
            <a:pathLst>
              <a:path w="11685916" h="6398644">
                <a:moveTo>
                  <a:pt x="0" y="0"/>
                </a:moveTo>
                <a:lnTo>
                  <a:pt x="11685916" y="0"/>
                </a:lnTo>
                <a:lnTo>
                  <a:pt x="11685916" y="6398644"/>
                </a:lnTo>
                <a:lnTo>
                  <a:pt x="0" y="6398644"/>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4048208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7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406588" y="3362154"/>
            <a:ext cx="7749092" cy="24294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0682780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8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8390965" y="995082"/>
            <a:ext cx="2764716" cy="24294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40703948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672361" y="229678"/>
            <a:ext cx="4064000" cy="56940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707764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9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53042" y="995082"/>
            <a:ext cx="3801035" cy="24294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6460433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50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316941" y="1147484"/>
            <a:ext cx="7838739" cy="4690100"/>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661420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1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53042" y="995082"/>
            <a:ext cx="8227570" cy="4577457"/>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3" name="Rectangle 2"/>
          <p:cNvSpPr/>
          <p:nvPr userDrawn="1"/>
        </p:nvSpPr>
        <p:spPr>
          <a:xfrm>
            <a:off x="253042" y="229678"/>
            <a:ext cx="10414958" cy="5633240"/>
          </a:xfrm>
          <a:prstGeom prst="rect">
            <a:avLst/>
          </a:prstGeom>
          <a:solidFill>
            <a:srgbClr val="EBEBE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spTree>
    <p:extLst>
      <p:ext uri="{BB962C8B-B14F-4D97-AF65-F5344CB8AC3E}">
        <p14:creationId xmlns:p14="http://schemas.microsoft.com/office/powerpoint/2010/main" val="13705012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52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7930776" y="995082"/>
            <a:ext cx="2808941" cy="48678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4957884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253042" y="229678"/>
            <a:ext cx="7314404" cy="5614531"/>
          </a:xfrm>
          <a:custGeom>
            <a:avLst/>
            <a:gdLst>
              <a:gd name="connsiteX0" fmla="*/ 3740079 w 7567446"/>
              <a:gd name="connsiteY0" fmla="*/ 0 h 6858000"/>
              <a:gd name="connsiteX1" fmla="*/ 7567446 w 7567446"/>
              <a:gd name="connsiteY1" fmla="*/ 0 h 6858000"/>
              <a:gd name="connsiteX2" fmla="*/ 7567446 w 7567446"/>
              <a:gd name="connsiteY2" fmla="*/ 2 h 6858000"/>
              <a:gd name="connsiteX3" fmla="*/ 3827368 w 7567446"/>
              <a:gd name="connsiteY3" fmla="*/ 6858000 h 6858000"/>
              <a:gd name="connsiteX4" fmla="*/ 0 w 756744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567446" h="6858000">
                <a:moveTo>
                  <a:pt x="3740079" y="0"/>
                </a:moveTo>
                <a:lnTo>
                  <a:pt x="7567446" y="0"/>
                </a:lnTo>
                <a:lnTo>
                  <a:pt x="7567446" y="2"/>
                </a:lnTo>
                <a:lnTo>
                  <a:pt x="3827368" y="6858000"/>
                </a:lnTo>
                <a:lnTo>
                  <a:pt x="0" y="6858000"/>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6249075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2" name="Picture Placeholder 31"/>
          <p:cNvSpPr>
            <a:spLocks noGrp="1"/>
          </p:cNvSpPr>
          <p:nvPr>
            <p:ph type="pic" sz="quarter" idx="10" hasCustomPrompt="1"/>
          </p:nvPr>
        </p:nvSpPr>
        <p:spPr>
          <a:xfrm>
            <a:off x="1650215" y="229678"/>
            <a:ext cx="8171562" cy="3529136"/>
          </a:xfrm>
          <a:custGeom>
            <a:avLst/>
            <a:gdLst>
              <a:gd name="connsiteX0" fmla="*/ 6300501 w 9527660"/>
              <a:gd name="connsiteY0" fmla="*/ 954158 h 4114808"/>
              <a:gd name="connsiteX1" fmla="*/ 7071544 w 9527660"/>
              <a:gd name="connsiteY1" fmla="*/ 954158 h 4114808"/>
              <a:gd name="connsiteX2" fmla="*/ 4996255 w 9527660"/>
              <a:gd name="connsiteY2" fmla="*/ 4114808 h 4114808"/>
              <a:gd name="connsiteX3" fmla="*/ 4225213 w 9527660"/>
              <a:gd name="connsiteY3" fmla="*/ 4114808 h 4114808"/>
              <a:gd name="connsiteX4" fmla="*/ 2681146 w 9527660"/>
              <a:gd name="connsiteY4" fmla="*/ 536704 h 4114808"/>
              <a:gd name="connsiteX5" fmla="*/ 3452188 w 9527660"/>
              <a:gd name="connsiteY5" fmla="*/ 536704 h 4114808"/>
              <a:gd name="connsiteX6" fmla="*/ 1376899 w 9527660"/>
              <a:gd name="connsiteY6" fmla="*/ 3697354 h 4114808"/>
              <a:gd name="connsiteX7" fmla="*/ 605857 w 9527660"/>
              <a:gd name="connsiteY7" fmla="*/ 3697354 h 4114808"/>
              <a:gd name="connsiteX8" fmla="*/ 7568315 w 9527660"/>
              <a:gd name="connsiteY8" fmla="*/ 477078 h 4114808"/>
              <a:gd name="connsiteX9" fmla="*/ 8339358 w 9527660"/>
              <a:gd name="connsiteY9" fmla="*/ 477078 h 4114808"/>
              <a:gd name="connsiteX10" fmla="*/ 6264069 w 9527660"/>
              <a:gd name="connsiteY10" fmla="*/ 3637728 h 4114808"/>
              <a:gd name="connsiteX11" fmla="*/ 5493026 w 9527660"/>
              <a:gd name="connsiteY11" fmla="*/ 3637728 h 4114808"/>
              <a:gd name="connsiteX12" fmla="*/ 3865562 w 9527660"/>
              <a:gd name="connsiteY12" fmla="*/ 258419 h 4114808"/>
              <a:gd name="connsiteX13" fmla="*/ 4636605 w 9527660"/>
              <a:gd name="connsiteY13" fmla="*/ 258419 h 4114808"/>
              <a:gd name="connsiteX14" fmla="*/ 2561316 w 9527660"/>
              <a:gd name="connsiteY14" fmla="*/ 3419069 h 4114808"/>
              <a:gd name="connsiteX15" fmla="*/ 1790273 w 9527660"/>
              <a:gd name="connsiteY15" fmla="*/ 3419069 h 4114808"/>
              <a:gd name="connsiteX16" fmla="*/ 8756617 w 9527660"/>
              <a:gd name="connsiteY16" fmla="*/ 109334 h 4114808"/>
              <a:gd name="connsiteX17" fmla="*/ 9527660 w 9527660"/>
              <a:gd name="connsiteY17" fmla="*/ 109334 h 4114808"/>
              <a:gd name="connsiteX18" fmla="*/ 7452371 w 9527660"/>
              <a:gd name="connsiteY18" fmla="*/ 3269984 h 4114808"/>
              <a:gd name="connsiteX19" fmla="*/ 6681328 w 9527660"/>
              <a:gd name="connsiteY19" fmla="*/ 3269984 h 4114808"/>
              <a:gd name="connsiteX20" fmla="*/ 5989797 w 9527660"/>
              <a:gd name="connsiteY20" fmla="*/ 2 h 4114808"/>
              <a:gd name="connsiteX21" fmla="*/ 6760840 w 9527660"/>
              <a:gd name="connsiteY21" fmla="*/ 2 h 4114808"/>
              <a:gd name="connsiteX22" fmla="*/ 4685551 w 9527660"/>
              <a:gd name="connsiteY22" fmla="*/ 3160652 h 4114808"/>
              <a:gd name="connsiteX23" fmla="*/ 3914508 w 9527660"/>
              <a:gd name="connsiteY23" fmla="*/ 3160652 h 4114808"/>
              <a:gd name="connsiteX24" fmla="*/ 2075289 w 9527660"/>
              <a:gd name="connsiteY24" fmla="*/ 2 h 4114808"/>
              <a:gd name="connsiteX25" fmla="*/ 2846332 w 9527660"/>
              <a:gd name="connsiteY25" fmla="*/ 2 h 4114808"/>
              <a:gd name="connsiteX26" fmla="*/ 771043 w 9527660"/>
              <a:gd name="connsiteY26" fmla="*/ 3160652 h 4114808"/>
              <a:gd name="connsiteX27" fmla="*/ 0 w 9527660"/>
              <a:gd name="connsiteY27" fmla="*/ 3160652 h 4114808"/>
              <a:gd name="connsiteX28" fmla="*/ 5017633 w 9527660"/>
              <a:gd name="connsiteY28" fmla="*/ 0 h 4114808"/>
              <a:gd name="connsiteX29" fmla="*/ 5788675 w 9527660"/>
              <a:gd name="connsiteY29" fmla="*/ 0 h 4114808"/>
              <a:gd name="connsiteX30" fmla="*/ 3713386 w 9527660"/>
              <a:gd name="connsiteY30" fmla="*/ 3160650 h 4114808"/>
              <a:gd name="connsiteX31" fmla="*/ 2942344 w 9527660"/>
              <a:gd name="connsiteY31" fmla="*/ 3160650 h 41148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527660" h="4114808">
                <a:moveTo>
                  <a:pt x="6300501" y="954158"/>
                </a:moveTo>
                <a:lnTo>
                  <a:pt x="7071544" y="954158"/>
                </a:lnTo>
                <a:lnTo>
                  <a:pt x="4996255" y="4114808"/>
                </a:lnTo>
                <a:lnTo>
                  <a:pt x="4225213" y="4114808"/>
                </a:lnTo>
                <a:close/>
                <a:moveTo>
                  <a:pt x="2681146" y="536704"/>
                </a:moveTo>
                <a:lnTo>
                  <a:pt x="3452188" y="536704"/>
                </a:lnTo>
                <a:lnTo>
                  <a:pt x="1376899" y="3697354"/>
                </a:lnTo>
                <a:lnTo>
                  <a:pt x="605857" y="3697354"/>
                </a:lnTo>
                <a:close/>
                <a:moveTo>
                  <a:pt x="7568315" y="477078"/>
                </a:moveTo>
                <a:lnTo>
                  <a:pt x="8339358" y="477078"/>
                </a:lnTo>
                <a:lnTo>
                  <a:pt x="6264069" y="3637728"/>
                </a:lnTo>
                <a:lnTo>
                  <a:pt x="5493026" y="3637728"/>
                </a:lnTo>
                <a:close/>
                <a:moveTo>
                  <a:pt x="3865562" y="258419"/>
                </a:moveTo>
                <a:lnTo>
                  <a:pt x="4636605" y="258419"/>
                </a:lnTo>
                <a:lnTo>
                  <a:pt x="2561316" y="3419069"/>
                </a:lnTo>
                <a:lnTo>
                  <a:pt x="1790273" y="3419069"/>
                </a:lnTo>
                <a:close/>
                <a:moveTo>
                  <a:pt x="8756617" y="109334"/>
                </a:moveTo>
                <a:lnTo>
                  <a:pt x="9527660" y="109334"/>
                </a:lnTo>
                <a:lnTo>
                  <a:pt x="7452371" y="3269984"/>
                </a:lnTo>
                <a:lnTo>
                  <a:pt x="6681328" y="3269984"/>
                </a:lnTo>
                <a:close/>
                <a:moveTo>
                  <a:pt x="5989797" y="2"/>
                </a:moveTo>
                <a:lnTo>
                  <a:pt x="6760840" y="2"/>
                </a:lnTo>
                <a:lnTo>
                  <a:pt x="4685551" y="3160652"/>
                </a:lnTo>
                <a:lnTo>
                  <a:pt x="3914508" y="3160652"/>
                </a:lnTo>
                <a:close/>
                <a:moveTo>
                  <a:pt x="2075289" y="2"/>
                </a:moveTo>
                <a:lnTo>
                  <a:pt x="2846332" y="2"/>
                </a:lnTo>
                <a:lnTo>
                  <a:pt x="771043" y="3160652"/>
                </a:lnTo>
                <a:lnTo>
                  <a:pt x="0" y="3160652"/>
                </a:lnTo>
                <a:close/>
                <a:moveTo>
                  <a:pt x="5017633" y="0"/>
                </a:moveTo>
                <a:lnTo>
                  <a:pt x="5788675" y="0"/>
                </a:lnTo>
                <a:lnTo>
                  <a:pt x="3713386" y="3160650"/>
                </a:lnTo>
                <a:lnTo>
                  <a:pt x="2942344" y="3160650"/>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20313830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4" name="Picture Placeholder 7"/>
          <p:cNvSpPr>
            <a:spLocks noGrp="1"/>
          </p:cNvSpPr>
          <p:nvPr>
            <p:ph type="pic" sz="quarter" idx="11" hasCustomPrompt="1"/>
          </p:nvPr>
        </p:nvSpPr>
        <p:spPr>
          <a:xfrm>
            <a:off x="253042" y="229678"/>
            <a:ext cx="5457293"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83736051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4_Custom Layout">
    <p:spTree>
      <p:nvGrpSpPr>
        <p:cNvPr id="1" name=""/>
        <p:cNvGrpSpPr/>
        <p:nvPr/>
      </p:nvGrpSpPr>
      <p:grpSpPr>
        <a:xfrm>
          <a:off x="0" y="0"/>
          <a:ext cx="0" cy="0"/>
          <a:chOff x="0" y="0"/>
          <a:chExt cx="0" cy="0"/>
        </a:xfrm>
      </p:grpSpPr>
      <p:sp>
        <p:nvSpPr>
          <p:cNvPr id="7" name="Picture Placeholder 7"/>
          <p:cNvSpPr>
            <a:spLocks noGrp="1"/>
          </p:cNvSpPr>
          <p:nvPr>
            <p:ph type="pic" sz="quarter" idx="10" hasCustomPrompt="1"/>
          </p:nvPr>
        </p:nvSpPr>
        <p:spPr>
          <a:xfrm>
            <a:off x="702055" y="660269"/>
            <a:ext cx="10004612" cy="3603813"/>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9676130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4" name="Picture Placeholder 7"/>
          <p:cNvSpPr>
            <a:spLocks noGrp="1"/>
          </p:cNvSpPr>
          <p:nvPr>
            <p:ph type="pic" sz="quarter" idx="10" hasCustomPrompt="1"/>
          </p:nvPr>
        </p:nvSpPr>
        <p:spPr>
          <a:xfrm>
            <a:off x="5698387" y="229678"/>
            <a:ext cx="5457293"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121708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6" name="Rectangle 5"/>
          <p:cNvSpPr/>
          <p:nvPr userDrawn="1"/>
        </p:nvSpPr>
        <p:spPr>
          <a:xfrm>
            <a:off x="253042" y="229678"/>
            <a:ext cx="10902638" cy="5548270"/>
          </a:xfrm>
          <a:prstGeom prst="rect">
            <a:avLst/>
          </a:prstGeom>
          <a:solidFill>
            <a:srgbClr val="EBEBE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sp>
        <p:nvSpPr>
          <p:cNvPr id="13" name="Picture Placeholder 12"/>
          <p:cNvSpPr>
            <a:spLocks noGrp="1"/>
          </p:cNvSpPr>
          <p:nvPr>
            <p:ph type="pic" sz="quarter" idx="10" hasCustomPrompt="1"/>
          </p:nvPr>
        </p:nvSpPr>
        <p:spPr>
          <a:xfrm>
            <a:off x="905930" y="1769550"/>
            <a:ext cx="1959032" cy="1959032"/>
          </a:xfrm>
          <a:prstGeom prst="ellipse">
            <a:avLst/>
          </a:pr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14" name="Picture Placeholder 13"/>
          <p:cNvSpPr>
            <a:spLocks noGrp="1"/>
          </p:cNvSpPr>
          <p:nvPr>
            <p:ph type="pic" sz="quarter" idx="11" hasCustomPrompt="1"/>
          </p:nvPr>
        </p:nvSpPr>
        <p:spPr>
          <a:xfrm>
            <a:off x="3439268" y="1769550"/>
            <a:ext cx="1959032" cy="1959032"/>
          </a:xfrm>
          <a:prstGeom prst="ellipse">
            <a:avLst/>
          </a:pr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15" name="Picture Placeholder 14"/>
          <p:cNvSpPr>
            <a:spLocks noGrp="1"/>
          </p:cNvSpPr>
          <p:nvPr>
            <p:ph type="pic" sz="quarter" idx="12" hasCustomPrompt="1"/>
          </p:nvPr>
        </p:nvSpPr>
        <p:spPr>
          <a:xfrm>
            <a:off x="5972606" y="1769550"/>
            <a:ext cx="1959032" cy="1959032"/>
          </a:xfrm>
          <a:prstGeom prst="ellipse">
            <a:avLst/>
          </a:pr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16" name="Picture Placeholder 15"/>
          <p:cNvSpPr>
            <a:spLocks noGrp="1"/>
          </p:cNvSpPr>
          <p:nvPr>
            <p:ph type="pic" sz="quarter" idx="13" hasCustomPrompt="1"/>
          </p:nvPr>
        </p:nvSpPr>
        <p:spPr>
          <a:xfrm>
            <a:off x="8505944" y="1769550"/>
            <a:ext cx="1959032" cy="1959032"/>
          </a:xfrm>
          <a:prstGeom prst="ellipse">
            <a:avLst/>
          </a:pr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202238066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7"/>
          <p:cNvSpPr>
            <a:spLocks noGrp="1"/>
          </p:cNvSpPr>
          <p:nvPr>
            <p:ph type="pic" sz="quarter" idx="10" hasCustomPrompt="1"/>
          </p:nvPr>
        </p:nvSpPr>
        <p:spPr>
          <a:xfrm>
            <a:off x="4385388" y="1486766"/>
            <a:ext cx="2525486" cy="373742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6" name="Picture Placeholder 7"/>
          <p:cNvSpPr>
            <a:spLocks noGrp="1"/>
          </p:cNvSpPr>
          <p:nvPr>
            <p:ph type="pic" sz="quarter" idx="11" hasCustomPrompt="1"/>
          </p:nvPr>
        </p:nvSpPr>
        <p:spPr>
          <a:xfrm>
            <a:off x="7839788" y="1486766"/>
            <a:ext cx="2525486" cy="373742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2" hasCustomPrompt="1"/>
          </p:nvPr>
        </p:nvSpPr>
        <p:spPr>
          <a:xfrm>
            <a:off x="930988" y="1486766"/>
            <a:ext cx="2525486" cy="373742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5545968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3_Custom Layout">
    <p:spTree>
      <p:nvGrpSpPr>
        <p:cNvPr id="1" name=""/>
        <p:cNvGrpSpPr/>
        <p:nvPr/>
      </p:nvGrpSpPr>
      <p:grpSpPr>
        <a:xfrm>
          <a:off x="0" y="0"/>
          <a:ext cx="0" cy="0"/>
          <a:chOff x="0" y="0"/>
          <a:chExt cx="0" cy="0"/>
        </a:xfrm>
      </p:grpSpPr>
      <p:sp>
        <p:nvSpPr>
          <p:cNvPr id="7" name="Picture Placeholder 6"/>
          <p:cNvSpPr>
            <a:spLocks noGrp="1"/>
          </p:cNvSpPr>
          <p:nvPr>
            <p:ph type="pic" sz="quarter" idx="12" hasCustomPrompt="1"/>
          </p:nvPr>
        </p:nvSpPr>
        <p:spPr>
          <a:xfrm>
            <a:off x="595085" y="1914387"/>
            <a:ext cx="2119086" cy="2119086"/>
          </a:xfrm>
          <a:custGeom>
            <a:avLst/>
            <a:gdLst>
              <a:gd name="connsiteX0" fmla="*/ 0 w 2119086"/>
              <a:gd name="connsiteY0" fmla="*/ 0 h 2119086"/>
              <a:gd name="connsiteX1" fmla="*/ 2119086 w 2119086"/>
              <a:gd name="connsiteY1" fmla="*/ 0 h 2119086"/>
              <a:gd name="connsiteX2" fmla="*/ 2119086 w 2119086"/>
              <a:gd name="connsiteY2" fmla="*/ 2119086 h 2119086"/>
              <a:gd name="connsiteX3" fmla="*/ 0 w 2119086"/>
              <a:gd name="connsiteY3" fmla="*/ 2119086 h 2119086"/>
            </a:gdLst>
            <a:ahLst/>
            <a:cxnLst>
              <a:cxn ang="0">
                <a:pos x="connsiteX0" y="connsiteY0"/>
              </a:cxn>
              <a:cxn ang="0">
                <a:pos x="connsiteX1" y="connsiteY1"/>
              </a:cxn>
              <a:cxn ang="0">
                <a:pos x="connsiteX2" y="connsiteY2"/>
              </a:cxn>
              <a:cxn ang="0">
                <a:pos x="connsiteX3" y="connsiteY3"/>
              </a:cxn>
            </a:cxnLst>
            <a:rect l="l" t="t" r="r" b="b"/>
            <a:pathLst>
              <a:path w="2119086" h="2119086">
                <a:moveTo>
                  <a:pt x="0" y="0"/>
                </a:moveTo>
                <a:lnTo>
                  <a:pt x="2119086" y="0"/>
                </a:lnTo>
                <a:lnTo>
                  <a:pt x="2119086" y="2119086"/>
                </a:lnTo>
                <a:lnTo>
                  <a:pt x="0" y="2119086"/>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8" name="Picture Placeholder 7"/>
          <p:cNvSpPr>
            <a:spLocks noGrp="1"/>
          </p:cNvSpPr>
          <p:nvPr>
            <p:ph type="pic" sz="quarter" idx="13" hasCustomPrompt="1"/>
          </p:nvPr>
        </p:nvSpPr>
        <p:spPr>
          <a:xfrm>
            <a:off x="5865845" y="1914387"/>
            <a:ext cx="2119086" cy="2119086"/>
          </a:xfrm>
          <a:custGeom>
            <a:avLst/>
            <a:gdLst>
              <a:gd name="connsiteX0" fmla="*/ 0 w 2119086"/>
              <a:gd name="connsiteY0" fmla="*/ 0 h 2119086"/>
              <a:gd name="connsiteX1" fmla="*/ 2119086 w 2119086"/>
              <a:gd name="connsiteY1" fmla="*/ 0 h 2119086"/>
              <a:gd name="connsiteX2" fmla="*/ 2119086 w 2119086"/>
              <a:gd name="connsiteY2" fmla="*/ 2119086 h 2119086"/>
              <a:gd name="connsiteX3" fmla="*/ 0 w 2119086"/>
              <a:gd name="connsiteY3" fmla="*/ 2119086 h 2119086"/>
            </a:gdLst>
            <a:ahLst/>
            <a:cxnLst>
              <a:cxn ang="0">
                <a:pos x="connsiteX0" y="connsiteY0"/>
              </a:cxn>
              <a:cxn ang="0">
                <a:pos x="connsiteX1" y="connsiteY1"/>
              </a:cxn>
              <a:cxn ang="0">
                <a:pos x="connsiteX2" y="connsiteY2"/>
              </a:cxn>
              <a:cxn ang="0">
                <a:pos x="connsiteX3" y="connsiteY3"/>
              </a:cxn>
            </a:cxnLst>
            <a:rect l="l" t="t" r="r" b="b"/>
            <a:pathLst>
              <a:path w="2119086" h="2119086">
                <a:moveTo>
                  <a:pt x="0" y="0"/>
                </a:moveTo>
                <a:lnTo>
                  <a:pt x="2119086" y="0"/>
                </a:lnTo>
                <a:lnTo>
                  <a:pt x="2119086" y="2119086"/>
                </a:lnTo>
                <a:lnTo>
                  <a:pt x="0" y="2119086"/>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05116009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p:cNvSpPr>
            <a:spLocks noGrp="1"/>
          </p:cNvSpPr>
          <p:nvPr>
            <p:ph type="pic" sz="quarter" idx="10" hasCustomPrompt="1"/>
          </p:nvPr>
        </p:nvSpPr>
        <p:spPr>
          <a:xfrm>
            <a:off x="253042" y="229678"/>
            <a:ext cx="7874958" cy="5521765"/>
          </a:xfrm>
          <a:custGeom>
            <a:avLst/>
            <a:gdLst>
              <a:gd name="connsiteX0" fmla="*/ 0 w 7874958"/>
              <a:gd name="connsiteY0" fmla="*/ 0 h 6398644"/>
              <a:gd name="connsiteX1" fmla="*/ 7874958 w 7874958"/>
              <a:gd name="connsiteY1" fmla="*/ 0 h 6398644"/>
              <a:gd name="connsiteX2" fmla="*/ 7874958 w 7874958"/>
              <a:gd name="connsiteY2" fmla="*/ 6398644 h 6398644"/>
              <a:gd name="connsiteX3" fmla="*/ 0 w 7874958"/>
              <a:gd name="connsiteY3" fmla="*/ 6398644 h 6398644"/>
            </a:gdLst>
            <a:ahLst/>
            <a:cxnLst>
              <a:cxn ang="0">
                <a:pos x="connsiteX0" y="connsiteY0"/>
              </a:cxn>
              <a:cxn ang="0">
                <a:pos x="connsiteX1" y="connsiteY1"/>
              </a:cxn>
              <a:cxn ang="0">
                <a:pos x="connsiteX2" y="connsiteY2"/>
              </a:cxn>
              <a:cxn ang="0">
                <a:pos x="connsiteX3" y="connsiteY3"/>
              </a:cxn>
            </a:cxnLst>
            <a:rect l="l" t="t" r="r" b="b"/>
            <a:pathLst>
              <a:path w="7874958" h="6398644">
                <a:moveTo>
                  <a:pt x="0" y="0"/>
                </a:moveTo>
                <a:lnTo>
                  <a:pt x="7874958" y="0"/>
                </a:lnTo>
                <a:lnTo>
                  <a:pt x="7874958" y="6398644"/>
                </a:lnTo>
                <a:lnTo>
                  <a:pt x="0" y="6398644"/>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7157513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8" name="Picture Placeholder 7"/>
          <p:cNvSpPr>
            <a:spLocks noGrp="1"/>
          </p:cNvSpPr>
          <p:nvPr>
            <p:ph type="pic" sz="quarter" idx="10" hasCustomPrompt="1"/>
          </p:nvPr>
        </p:nvSpPr>
        <p:spPr>
          <a:xfrm>
            <a:off x="3263871" y="229678"/>
            <a:ext cx="7874958" cy="5515139"/>
          </a:xfrm>
          <a:custGeom>
            <a:avLst/>
            <a:gdLst>
              <a:gd name="connsiteX0" fmla="*/ 0 w 7874958"/>
              <a:gd name="connsiteY0" fmla="*/ 0 h 6398644"/>
              <a:gd name="connsiteX1" fmla="*/ 7874958 w 7874958"/>
              <a:gd name="connsiteY1" fmla="*/ 0 h 6398644"/>
              <a:gd name="connsiteX2" fmla="*/ 7874958 w 7874958"/>
              <a:gd name="connsiteY2" fmla="*/ 6398644 h 6398644"/>
              <a:gd name="connsiteX3" fmla="*/ 0 w 7874958"/>
              <a:gd name="connsiteY3" fmla="*/ 6398644 h 6398644"/>
            </a:gdLst>
            <a:ahLst/>
            <a:cxnLst>
              <a:cxn ang="0">
                <a:pos x="connsiteX0" y="connsiteY0"/>
              </a:cxn>
              <a:cxn ang="0">
                <a:pos x="connsiteX1" y="connsiteY1"/>
              </a:cxn>
              <a:cxn ang="0">
                <a:pos x="connsiteX2" y="connsiteY2"/>
              </a:cxn>
              <a:cxn ang="0">
                <a:pos x="connsiteX3" y="connsiteY3"/>
              </a:cxn>
            </a:cxnLst>
            <a:rect l="l" t="t" r="r" b="b"/>
            <a:pathLst>
              <a:path w="7874958" h="6398644">
                <a:moveTo>
                  <a:pt x="0" y="0"/>
                </a:moveTo>
                <a:lnTo>
                  <a:pt x="7874958" y="0"/>
                </a:lnTo>
                <a:lnTo>
                  <a:pt x="7874958" y="6398644"/>
                </a:lnTo>
                <a:lnTo>
                  <a:pt x="0" y="6398644"/>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3492808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Rectangle 2"/>
          <p:cNvSpPr/>
          <p:nvPr userDrawn="1"/>
        </p:nvSpPr>
        <p:spPr>
          <a:xfrm>
            <a:off x="245327" y="229678"/>
            <a:ext cx="10893502" cy="5488634"/>
          </a:xfrm>
          <a:prstGeom prst="rect">
            <a:avLst/>
          </a:prstGeom>
          <a:solidFill>
            <a:srgbClr val="EBEBEB">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sp>
        <p:nvSpPr>
          <p:cNvPr id="6" name="Picture Placeholder 7"/>
          <p:cNvSpPr>
            <a:spLocks noGrp="1"/>
          </p:cNvSpPr>
          <p:nvPr>
            <p:ph type="pic" sz="quarter" idx="10" hasCustomPrompt="1"/>
          </p:nvPr>
        </p:nvSpPr>
        <p:spPr>
          <a:xfrm>
            <a:off x="245327" y="229679"/>
            <a:ext cx="10893503" cy="548863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286032087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9" name="Picture Placeholder 8"/>
          <p:cNvSpPr>
            <a:spLocks noGrp="1"/>
          </p:cNvSpPr>
          <p:nvPr>
            <p:ph type="pic" sz="quarter" idx="10" hasCustomPrompt="1"/>
          </p:nvPr>
        </p:nvSpPr>
        <p:spPr>
          <a:xfrm>
            <a:off x="275344" y="229678"/>
            <a:ext cx="6286500" cy="6398644"/>
          </a:xfrm>
          <a:custGeom>
            <a:avLst/>
            <a:gdLst>
              <a:gd name="connsiteX0" fmla="*/ 0 w 6286500"/>
              <a:gd name="connsiteY0" fmla="*/ 0 h 6858000"/>
              <a:gd name="connsiteX1" fmla="*/ 3252535 w 6286500"/>
              <a:gd name="connsiteY1" fmla="*/ 0 h 6858000"/>
              <a:gd name="connsiteX2" fmla="*/ 6286500 w 6286500"/>
              <a:gd name="connsiteY2" fmla="*/ 6858000 h 6858000"/>
              <a:gd name="connsiteX3" fmla="*/ 0 w 62865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6286500" h="6858000">
                <a:moveTo>
                  <a:pt x="0" y="0"/>
                </a:moveTo>
                <a:lnTo>
                  <a:pt x="3252535" y="0"/>
                </a:lnTo>
                <a:lnTo>
                  <a:pt x="6286500" y="6858000"/>
                </a:lnTo>
                <a:lnTo>
                  <a:pt x="0" y="6858000"/>
                </a:ln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84541891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75344" y="229678"/>
            <a:ext cx="3108960"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77755393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8052171" y="229678"/>
            <a:ext cx="3108960"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756331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5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1093694" y="1020274"/>
            <a:ext cx="10004612" cy="4817451"/>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60206997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7" name="Picture Placeholder 7"/>
          <p:cNvSpPr>
            <a:spLocks noGrp="1"/>
          </p:cNvSpPr>
          <p:nvPr>
            <p:ph type="pic" sz="quarter" idx="11" hasCustomPrompt="1"/>
          </p:nvPr>
        </p:nvSpPr>
        <p:spPr>
          <a:xfrm>
            <a:off x="3108960" y="229678"/>
            <a:ext cx="3108960"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43064272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0" name="Picture Placeholder 29"/>
          <p:cNvSpPr>
            <a:spLocks noGrp="1"/>
          </p:cNvSpPr>
          <p:nvPr>
            <p:ph type="pic" sz="quarter" idx="10" hasCustomPrompt="1"/>
          </p:nvPr>
        </p:nvSpPr>
        <p:spPr>
          <a:xfrm>
            <a:off x="537886" y="229678"/>
            <a:ext cx="4536135" cy="6398644"/>
          </a:xfrm>
          <a:custGeom>
            <a:avLst/>
            <a:gdLst>
              <a:gd name="connsiteX0" fmla="*/ 2662514 w 4536135"/>
              <a:gd name="connsiteY0" fmla="*/ 4778185 h 6858000"/>
              <a:gd name="connsiteX1" fmla="*/ 2958349 w 4536135"/>
              <a:gd name="connsiteY1" fmla="*/ 5074020 h 6858000"/>
              <a:gd name="connsiteX2" fmla="*/ 2958349 w 4536135"/>
              <a:gd name="connsiteY2" fmla="*/ 6858000 h 6858000"/>
              <a:gd name="connsiteX3" fmla="*/ 2366679 w 4536135"/>
              <a:gd name="connsiteY3" fmla="*/ 6858000 h 6858000"/>
              <a:gd name="connsiteX4" fmla="*/ 2366679 w 4536135"/>
              <a:gd name="connsiteY4" fmla="*/ 5074020 h 6858000"/>
              <a:gd name="connsiteX5" fmla="*/ 2662514 w 4536135"/>
              <a:gd name="connsiteY5" fmla="*/ 4778185 h 6858000"/>
              <a:gd name="connsiteX6" fmla="*/ 1084728 w 4536135"/>
              <a:gd name="connsiteY6" fmla="*/ 4500281 h 6858000"/>
              <a:gd name="connsiteX7" fmla="*/ 1380564 w 4536135"/>
              <a:gd name="connsiteY7" fmla="*/ 4796116 h 6858000"/>
              <a:gd name="connsiteX8" fmla="*/ 1380564 w 4536135"/>
              <a:gd name="connsiteY8" fmla="*/ 6858000 h 6858000"/>
              <a:gd name="connsiteX9" fmla="*/ 788894 w 4536135"/>
              <a:gd name="connsiteY9" fmla="*/ 6858000 h 6858000"/>
              <a:gd name="connsiteX10" fmla="*/ 788894 w 4536135"/>
              <a:gd name="connsiteY10" fmla="*/ 4796116 h 6858000"/>
              <a:gd name="connsiteX11" fmla="*/ 1084728 w 4536135"/>
              <a:gd name="connsiteY11" fmla="*/ 4500281 h 6858000"/>
              <a:gd name="connsiteX12" fmla="*/ 295836 w 4536135"/>
              <a:gd name="connsiteY12" fmla="*/ 3567954 h 6858000"/>
              <a:gd name="connsiteX13" fmla="*/ 591670 w 4536135"/>
              <a:gd name="connsiteY13" fmla="*/ 3863788 h 6858000"/>
              <a:gd name="connsiteX14" fmla="*/ 591670 w 4536135"/>
              <a:gd name="connsiteY14" fmla="*/ 6087037 h 6858000"/>
              <a:gd name="connsiteX15" fmla="*/ 295836 w 4536135"/>
              <a:gd name="connsiteY15" fmla="*/ 6382872 h 6858000"/>
              <a:gd name="connsiteX16" fmla="*/ 0 w 4536135"/>
              <a:gd name="connsiteY16" fmla="*/ 6087037 h 6858000"/>
              <a:gd name="connsiteX17" fmla="*/ 0 w 4536135"/>
              <a:gd name="connsiteY17" fmla="*/ 3863788 h 6858000"/>
              <a:gd name="connsiteX18" fmla="*/ 295836 w 4536135"/>
              <a:gd name="connsiteY18" fmla="*/ 3567954 h 6858000"/>
              <a:gd name="connsiteX19" fmla="*/ 3451407 w 4536135"/>
              <a:gd name="connsiteY19" fmla="*/ 3567953 h 6858000"/>
              <a:gd name="connsiteX20" fmla="*/ 3747242 w 4536135"/>
              <a:gd name="connsiteY20" fmla="*/ 3863788 h 6858000"/>
              <a:gd name="connsiteX21" fmla="*/ 3747242 w 4536135"/>
              <a:gd name="connsiteY21" fmla="*/ 6087037 h 6858000"/>
              <a:gd name="connsiteX22" fmla="*/ 3451407 w 4536135"/>
              <a:gd name="connsiteY22" fmla="*/ 6382872 h 6858000"/>
              <a:gd name="connsiteX23" fmla="*/ 3155572 w 4536135"/>
              <a:gd name="connsiteY23" fmla="*/ 6087037 h 6858000"/>
              <a:gd name="connsiteX24" fmla="*/ 3155572 w 4536135"/>
              <a:gd name="connsiteY24" fmla="*/ 3863788 h 6858000"/>
              <a:gd name="connsiteX25" fmla="*/ 3451407 w 4536135"/>
              <a:gd name="connsiteY25" fmla="*/ 3567953 h 6858000"/>
              <a:gd name="connsiteX26" fmla="*/ 1873622 w 4536135"/>
              <a:gd name="connsiteY26" fmla="*/ 3092823 h 6858000"/>
              <a:gd name="connsiteX27" fmla="*/ 2169456 w 4536135"/>
              <a:gd name="connsiteY27" fmla="*/ 3388658 h 6858000"/>
              <a:gd name="connsiteX28" fmla="*/ 2169456 w 4536135"/>
              <a:gd name="connsiteY28" fmla="*/ 5611906 h 6858000"/>
              <a:gd name="connsiteX29" fmla="*/ 1873622 w 4536135"/>
              <a:gd name="connsiteY29" fmla="*/ 5907741 h 6858000"/>
              <a:gd name="connsiteX30" fmla="*/ 1577786 w 4536135"/>
              <a:gd name="connsiteY30" fmla="*/ 5611906 h 6858000"/>
              <a:gd name="connsiteX31" fmla="*/ 1577786 w 4536135"/>
              <a:gd name="connsiteY31" fmla="*/ 3388658 h 6858000"/>
              <a:gd name="connsiteX32" fmla="*/ 1873622 w 4536135"/>
              <a:gd name="connsiteY32" fmla="*/ 3092823 h 6858000"/>
              <a:gd name="connsiteX33" fmla="*/ 4240300 w 4536135"/>
              <a:gd name="connsiteY33" fmla="*/ 2438397 h 6858000"/>
              <a:gd name="connsiteX34" fmla="*/ 4536135 w 4536135"/>
              <a:gd name="connsiteY34" fmla="*/ 2734232 h 6858000"/>
              <a:gd name="connsiteX35" fmla="*/ 4536135 w 4536135"/>
              <a:gd name="connsiteY35" fmla="*/ 4957481 h 6858000"/>
              <a:gd name="connsiteX36" fmla="*/ 4240300 w 4536135"/>
              <a:gd name="connsiteY36" fmla="*/ 5253316 h 6858000"/>
              <a:gd name="connsiteX37" fmla="*/ 3944465 w 4536135"/>
              <a:gd name="connsiteY37" fmla="*/ 4957481 h 6858000"/>
              <a:gd name="connsiteX38" fmla="*/ 3944465 w 4536135"/>
              <a:gd name="connsiteY38" fmla="*/ 2734232 h 6858000"/>
              <a:gd name="connsiteX39" fmla="*/ 4240300 w 4536135"/>
              <a:gd name="connsiteY39" fmla="*/ 2438397 h 6858000"/>
              <a:gd name="connsiteX40" fmla="*/ 2662514 w 4536135"/>
              <a:gd name="connsiteY40" fmla="*/ 1685363 h 6858000"/>
              <a:gd name="connsiteX41" fmla="*/ 2958349 w 4536135"/>
              <a:gd name="connsiteY41" fmla="*/ 1981198 h 6858000"/>
              <a:gd name="connsiteX42" fmla="*/ 2958349 w 4536135"/>
              <a:gd name="connsiteY42" fmla="*/ 4204446 h 6858000"/>
              <a:gd name="connsiteX43" fmla="*/ 2662514 w 4536135"/>
              <a:gd name="connsiteY43" fmla="*/ 4500281 h 6858000"/>
              <a:gd name="connsiteX44" fmla="*/ 2366679 w 4536135"/>
              <a:gd name="connsiteY44" fmla="*/ 4204446 h 6858000"/>
              <a:gd name="connsiteX45" fmla="*/ 2366679 w 4536135"/>
              <a:gd name="connsiteY45" fmla="*/ 1981198 h 6858000"/>
              <a:gd name="connsiteX46" fmla="*/ 2662514 w 4536135"/>
              <a:gd name="connsiteY46" fmla="*/ 1685363 h 6858000"/>
              <a:gd name="connsiteX47" fmla="*/ 1084728 w 4536135"/>
              <a:gd name="connsiteY47" fmla="*/ 1407459 h 6858000"/>
              <a:gd name="connsiteX48" fmla="*/ 1380564 w 4536135"/>
              <a:gd name="connsiteY48" fmla="*/ 1703294 h 6858000"/>
              <a:gd name="connsiteX49" fmla="*/ 1380564 w 4536135"/>
              <a:gd name="connsiteY49" fmla="*/ 3926542 h 6858000"/>
              <a:gd name="connsiteX50" fmla="*/ 1084728 w 4536135"/>
              <a:gd name="connsiteY50" fmla="*/ 4222377 h 6858000"/>
              <a:gd name="connsiteX51" fmla="*/ 788894 w 4536135"/>
              <a:gd name="connsiteY51" fmla="*/ 3926542 h 6858000"/>
              <a:gd name="connsiteX52" fmla="*/ 788894 w 4536135"/>
              <a:gd name="connsiteY52" fmla="*/ 1703294 h 6858000"/>
              <a:gd name="connsiteX53" fmla="*/ 1084728 w 4536135"/>
              <a:gd name="connsiteY53" fmla="*/ 1407459 h 6858000"/>
              <a:gd name="connsiteX54" fmla="*/ 3451407 w 4536135"/>
              <a:gd name="connsiteY54" fmla="*/ 475130 h 6858000"/>
              <a:gd name="connsiteX55" fmla="*/ 3747242 w 4536135"/>
              <a:gd name="connsiteY55" fmla="*/ 770965 h 6858000"/>
              <a:gd name="connsiteX56" fmla="*/ 3747242 w 4536135"/>
              <a:gd name="connsiteY56" fmla="*/ 2994214 h 6858000"/>
              <a:gd name="connsiteX57" fmla="*/ 3451407 w 4536135"/>
              <a:gd name="connsiteY57" fmla="*/ 3290049 h 6858000"/>
              <a:gd name="connsiteX58" fmla="*/ 3155572 w 4536135"/>
              <a:gd name="connsiteY58" fmla="*/ 2994214 h 6858000"/>
              <a:gd name="connsiteX59" fmla="*/ 3155572 w 4536135"/>
              <a:gd name="connsiteY59" fmla="*/ 770965 h 6858000"/>
              <a:gd name="connsiteX60" fmla="*/ 3451407 w 4536135"/>
              <a:gd name="connsiteY60" fmla="*/ 475130 h 6858000"/>
              <a:gd name="connsiteX61" fmla="*/ 295835 w 4536135"/>
              <a:gd name="connsiteY61" fmla="*/ 475130 h 6858000"/>
              <a:gd name="connsiteX62" fmla="*/ 591670 w 4536135"/>
              <a:gd name="connsiteY62" fmla="*/ 770965 h 6858000"/>
              <a:gd name="connsiteX63" fmla="*/ 591670 w 4536135"/>
              <a:gd name="connsiteY63" fmla="*/ 2994214 h 6858000"/>
              <a:gd name="connsiteX64" fmla="*/ 295835 w 4536135"/>
              <a:gd name="connsiteY64" fmla="*/ 3290049 h 6858000"/>
              <a:gd name="connsiteX65" fmla="*/ 0 w 4536135"/>
              <a:gd name="connsiteY65" fmla="*/ 2994214 h 6858000"/>
              <a:gd name="connsiteX66" fmla="*/ 0 w 4536135"/>
              <a:gd name="connsiteY66" fmla="*/ 770965 h 6858000"/>
              <a:gd name="connsiteX67" fmla="*/ 295835 w 4536135"/>
              <a:gd name="connsiteY67" fmla="*/ 475130 h 6858000"/>
              <a:gd name="connsiteX68" fmla="*/ 3944465 w 4536135"/>
              <a:gd name="connsiteY68" fmla="*/ 0 h 6858000"/>
              <a:gd name="connsiteX69" fmla="*/ 4536135 w 4536135"/>
              <a:gd name="connsiteY69" fmla="*/ 0 h 6858000"/>
              <a:gd name="connsiteX70" fmla="*/ 4536135 w 4536135"/>
              <a:gd name="connsiteY70" fmla="*/ 1864658 h 6858000"/>
              <a:gd name="connsiteX71" fmla="*/ 4240300 w 4536135"/>
              <a:gd name="connsiteY71" fmla="*/ 2160493 h 6858000"/>
              <a:gd name="connsiteX72" fmla="*/ 3944465 w 4536135"/>
              <a:gd name="connsiteY72" fmla="*/ 1864658 h 6858000"/>
              <a:gd name="connsiteX73" fmla="*/ 1873622 w 4536135"/>
              <a:gd name="connsiteY73" fmla="*/ 0 h 6858000"/>
              <a:gd name="connsiteX74" fmla="*/ 2169456 w 4536135"/>
              <a:gd name="connsiteY74" fmla="*/ 295835 h 6858000"/>
              <a:gd name="connsiteX75" fmla="*/ 2169456 w 4536135"/>
              <a:gd name="connsiteY75" fmla="*/ 2519084 h 6858000"/>
              <a:gd name="connsiteX76" fmla="*/ 1873622 w 4536135"/>
              <a:gd name="connsiteY76" fmla="*/ 2814919 h 6858000"/>
              <a:gd name="connsiteX77" fmla="*/ 1577786 w 4536135"/>
              <a:gd name="connsiteY77" fmla="*/ 2519084 h 6858000"/>
              <a:gd name="connsiteX78" fmla="*/ 1577786 w 4536135"/>
              <a:gd name="connsiteY78" fmla="*/ 295835 h 6858000"/>
              <a:gd name="connsiteX79" fmla="*/ 1873622 w 4536135"/>
              <a:gd name="connsiteY79"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l="l" t="t" r="r" b="b"/>
            <a:pathLst>
              <a:path w="4536135" h="6858000">
                <a:moveTo>
                  <a:pt x="2662514" y="4778185"/>
                </a:moveTo>
                <a:cubicBezTo>
                  <a:pt x="2825899" y="4778185"/>
                  <a:pt x="2958349" y="4910635"/>
                  <a:pt x="2958349" y="5074020"/>
                </a:cubicBezTo>
                <a:lnTo>
                  <a:pt x="2958349" y="6858000"/>
                </a:lnTo>
                <a:lnTo>
                  <a:pt x="2366679" y="6858000"/>
                </a:lnTo>
                <a:lnTo>
                  <a:pt x="2366679" y="5074020"/>
                </a:lnTo>
                <a:cubicBezTo>
                  <a:pt x="2366679" y="4910635"/>
                  <a:pt x="2499129" y="4778185"/>
                  <a:pt x="2662514" y="4778185"/>
                </a:cubicBezTo>
                <a:close/>
                <a:moveTo>
                  <a:pt x="1084728" y="4500281"/>
                </a:moveTo>
                <a:cubicBezTo>
                  <a:pt x="1248113" y="4500281"/>
                  <a:pt x="1380564" y="4632731"/>
                  <a:pt x="1380564" y="4796116"/>
                </a:cubicBezTo>
                <a:lnTo>
                  <a:pt x="1380564" y="6858000"/>
                </a:lnTo>
                <a:lnTo>
                  <a:pt x="788894" y="6858000"/>
                </a:lnTo>
                <a:lnTo>
                  <a:pt x="788894" y="4796116"/>
                </a:lnTo>
                <a:cubicBezTo>
                  <a:pt x="788894" y="4632731"/>
                  <a:pt x="921344" y="4500281"/>
                  <a:pt x="1084728" y="4500281"/>
                </a:cubicBezTo>
                <a:close/>
                <a:moveTo>
                  <a:pt x="295836" y="3567954"/>
                </a:moveTo>
                <a:cubicBezTo>
                  <a:pt x="459220" y="3567954"/>
                  <a:pt x="591670" y="3700404"/>
                  <a:pt x="591670" y="3863788"/>
                </a:cubicBezTo>
                <a:lnTo>
                  <a:pt x="591670" y="6087037"/>
                </a:lnTo>
                <a:cubicBezTo>
                  <a:pt x="591670" y="6250422"/>
                  <a:pt x="459220" y="6382872"/>
                  <a:pt x="295836" y="6382872"/>
                </a:cubicBezTo>
                <a:cubicBezTo>
                  <a:pt x="132451" y="6382872"/>
                  <a:pt x="0" y="6250422"/>
                  <a:pt x="0" y="6087037"/>
                </a:cubicBezTo>
                <a:lnTo>
                  <a:pt x="0" y="3863788"/>
                </a:lnTo>
                <a:cubicBezTo>
                  <a:pt x="0" y="3700404"/>
                  <a:pt x="132451" y="3567954"/>
                  <a:pt x="295836" y="3567954"/>
                </a:cubicBezTo>
                <a:close/>
                <a:moveTo>
                  <a:pt x="3451407" y="3567953"/>
                </a:moveTo>
                <a:cubicBezTo>
                  <a:pt x="3614792" y="3567953"/>
                  <a:pt x="3747242" y="3700403"/>
                  <a:pt x="3747242" y="3863788"/>
                </a:cubicBezTo>
                <a:lnTo>
                  <a:pt x="3747242" y="6087037"/>
                </a:lnTo>
                <a:cubicBezTo>
                  <a:pt x="3747242" y="6250422"/>
                  <a:pt x="3614792" y="6382872"/>
                  <a:pt x="3451407" y="6382872"/>
                </a:cubicBezTo>
                <a:cubicBezTo>
                  <a:pt x="3288022" y="6382872"/>
                  <a:pt x="3155572" y="6250422"/>
                  <a:pt x="3155572" y="6087037"/>
                </a:cubicBezTo>
                <a:lnTo>
                  <a:pt x="3155572" y="3863788"/>
                </a:lnTo>
                <a:cubicBezTo>
                  <a:pt x="3155572" y="3700403"/>
                  <a:pt x="3288022" y="3567953"/>
                  <a:pt x="3451407" y="3567953"/>
                </a:cubicBezTo>
                <a:close/>
                <a:moveTo>
                  <a:pt x="1873622" y="3092823"/>
                </a:moveTo>
                <a:cubicBezTo>
                  <a:pt x="2037006" y="3092823"/>
                  <a:pt x="2169456" y="3225273"/>
                  <a:pt x="2169456" y="3388658"/>
                </a:cubicBezTo>
                <a:lnTo>
                  <a:pt x="2169456" y="5611906"/>
                </a:lnTo>
                <a:cubicBezTo>
                  <a:pt x="2169456" y="5775291"/>
                  <a:pt x="2037006" y="5907741"/>
                  <a:pt x="1873622" y="5907741"/>
                </a:cubicBezTo>
                <a:cubicBezTo>
                  <a:pt x="1710236" y="5907741"/>
                  <a:pt x="1577786" y="5775291"/>
                  <a:pt x="1577786" y="5611906"/>
                </a:cubicBezTo>
                <a:lnTo>
                  <a:pt x="1577786" y="3388658"/>
                </a:lnTo>
                <a:cubicBezTo>
                  <a:pt x="1577786" y="3225273"/>
                  <a:pt x="1710236" y="3092823"/>
                  <a:pt x="1873622" y="3092823"/>
                </a:cubicBezTo>
                <a:close/>
                <a:moveTo>
                  <a:pt x="4240300" y="2438397"/>
                </a:moveTo>
                <a:cubicBezTo>
                  <a:pt x="4403685" y="2438397"/>
                  <a:pt x="4536135" y="2570847"/>
                  <a:pt x="4536135" y="2734232"/>
                </a:cubicBezTo>
                <a:lnTo>
                  <a:pt x="4536135" y="4957481"/>
                </a:lnTo>
                <a:cubicBezTo>
                  <a:pt x="4536135" y="5120866"/>
                  <a:pt x="4403685" y="5253316"/>
                  <a:pt x="4240300" y="5253316"/>
                </a:cubicBezTo>
                <a:cubicBezTo>
                  <a:pt x="4076915" y="5253316"/>
                  <a:pt x="3944465" y="5120866"/>
                  <a:pt x="3944465" y="4957481"/>
                </a:cubicBezTo>
                <a:lnTo>
                  <a:pt x="3944465" y="2734232"/>
                </a:lnTo>
                <a:cubicBezTo>
                  <a:pt x="3944465" y="2570847"/>
                  <a:pt x="4076915" y="2438397"/>
                  <a:pt x="4240300" y="2438397"/>
                </a:cubicBezTo>
                <a:close/>
                <a:moveTo>
                  <a:pt x="2662514" y="1685363"/>
                </a:moveTo>
                <a:cubicBezTo>
                  <a:pt x="2825899" y="1685363"/>
                  <a:pt x="2958349" y="1817813"/>
                  <a:pt x="2958349" y="1981198"/>
                </a:cubicBezTo>
                <a:lnTo>
                  <a:pt x="2958349" y="4204446"/>
                </a:lnTo>
                <a:cubicBezTo>
                  <a:pt x="2958349" y="4367831"/>
                  <a:pt x="2825899" y="4500281"/>
                  <a:pt x="2662514" y="4500281"/>
                </a:cubicBezTo>
                <a:cubicBezTo>
                  <a:pt x="2499129" y="4500281"/>
                  <a:pt x="2366679" y="4367831"/>
                  <a:pt x="2366679" y="4204446"/>
                </a:cubicBezTo>
                <a:lnTo>
                  <a:pt x="2366679" y="1981198"/>
                </a:lnTo>
                <a:cubicBezTo>
                  <a:pt x="2366679" y="1817813"/>
                  <a:pt x="2499129" y="1685363"/>
                  <a:pt x="2662514" y="1685363"/>
                </a:cubicBezTo>
                <a:close/>
                <a:moveTo>
                  <a:pt x="1084728" y="1407459"/>
                </a:moveTo>
                <a:cubicBezTo>
                  <a:pt x="1248113" y="1407459"/>
                  <a:pt x="1380564" y="1539909"/>
                  <a:pt x="1380564" y="1703294"/>
                </a:cubicBezTo>
                <a:lnTo>
                  <a:pt x="1380564" y="3926542"/>
                </a:lnTo>
                <a:cubicBezTo>
                  <a:pt x="1380564" y="4089927"/>
                  <a:pt x="1248113" y="4222377"/>
                  <a:pt x="1084728" y="4222377"/>
                </a:cubicBezTo>
                <a:cubicBezTo>
                  <a:pt x="921344" y="4222377"/>
                  <a:pt x="788894" y="4089927"/>
                  <a:pt x="788894" y="3926542"/>
                </a:cubicBezTo>
                <a:lnTo>
                  <a:pt x="788894" y="1703294"/>
                </a:lnTo>
                <a:cubicBezTo>
                  <a:pt x="788894" y="1539909"/>
                  <a:pt x="921344" y="1407459"/>
                  <a:pt x="1084728" y="1407459"/>
                </a:cubicBezTo>
                <a:close/>
                <a:moveTo>
                  <a:pt x="3451407" y="475130"/>
                </a:moveTo>
                <a:cubicBezTo>
                  <a:pt x="3614792" y="475130"/>
                  <a:pt x="3747242" y="607580"/>
                  <a:pt x="3747242" y="770965"/>
                </a:cubicBezTo>
                <a:lnTo>
                  <a:pt x="3747242" y="2994214"/>
                </a:lnTo>
                <a:cubicBezTo>
                  <a:pt x="3747242" y="3157599"/>
                  <a:pt x="3614792" y="3290049"/>
                  <a:pt x="3451407" y="3290049"/>
                </a:cubicBezTo>
                <a:cubicBezTo>
                  <a:pt x="3288022" y="3290049"/>
                  <a:pt x="3155572" y="3157599"/>
                  <a:pt x="3155572" y="2994214"/>
                </a:cubicBezTo>
                <a:lnTo>
                  <a:pt x="3155572" y="770965"/>
                </a:lnTo>
                <a:cubicBezTo>
                  <a:pt x="3155572" y="607580"/>
                  <a:pt x="3288022" y="475130"/>
                  <a:pt x="3451407" y="475130"/>
                </a:cubicBezTo>
                <a:close/>
                <a:moveTo>
                  <a:pt x="295835" y="475130"/>
                </a:moveTo>
                <a:cubicBezTo>
                  <a:pt x="459220" y="475130"/>
                  <a:pt x="591670" y="607580"/>
                  <a:pt x="591670" y="770965"/>
                </a:cubicBezTo>
                <a:lnTo>
                  <a:pt x="591670" y="2994214"/>
                </a:lnTo>
                <a:cubicBezTo>
                  <a:pt x="591670" y="3157599"/>
                  <a:pt x="459220" y="3290049"/>
                  <a:pt x="295835" y="3290049"/>
                </a:cubicBezTo>
                <a:cubicBezTo>
                  <a:pt x="132450" y="3290049"/>
                  <a:pt x="0" y="3157599"/>
                  <a:pt x="0" y="2994214"/>
                </a:cubicBezTo>
                <a:lnTo>
                  <a:pt x="0" y="770965"/>
                </a:lnTo>
                <a:cubicBezTo>
                  <a:pt x="0" y="607580"/>
                  <a:pt x="132450" y="475130"/>
                  <a:pt x="295835" y="475130"/>
                </a:cubicBezTo>
                <a:close/>
                <a:moveTo>
                  <a:pt x="3944465" y="0"/>
                </a:moveTo>
                <a:lnTo>
                  <a:pt x="4536135" y="0"/>
                </a:lnTo>
                <a:lnTo>
                  <a:pt x="4536135" y="1864658"/>
                </a:lnTo>
                <a:cubicBezTo>
                  <a:pt x="4536135" y="2028043"/>
                  <a:pt x="4403685" y="2160493"/>
                  <a:pt x="4240300" y="2160493"/>
                </a:cubicBezTo>
                <a:cubicBezTo>
                  <a:pt x="4076915" y="2160493"/>
                  <a:pt x="3944465" y="2028043"/>
                  <a:pt x="3944465" y="1864658"/>
                </a:cubicBezTo>
                <a:close/>
                <a:moveTo>
                  <a:pt x="1873622" y="0"/>
                </a:moveTo>
                <a:cubicBezTo>
                  <a:pt x="2037006" y="0"/>
                  <a:pt x="2169456" y="132450"/>
                  <a:pt x="2169456" y="295835"/>
                </a:cubicBezTo>
                <a:lnTo>
                  <a:pt x="2169456" y="2519084"/>
                </a:lnTo>
                <a:cubicBezTo>
                  <a:pt x="2169456" y="2682469"/>
                  <a:pt x="2037006" y="2814919"/>
                  <a:pt x="1873622" y="2814919"/>
                </a:cubicBezTo>
                <a:cubicBezTo>
                  <a:pt x="1710236" y="2814919"/>
                  <a:pt x="1577786" y="2682469"/>
                  <a:pt x="1577786" y="2519084"/>
                </a:cubicBezTo>
                <a:lnTo>
                  <a:pt x="1577786" y="295835"/>
                </a:lnTo>
                <a:cubicBezTo>
                  <a:pt x="1577786" y="132450"/>
                  <a:pt x="1710236" y="0"/>
                  <a:pt x="1873622" y="0"/>
                </a:cubicBezTo>
                <a:close/>
              </a:path>
            </a:pathLst>
          </a:custGeom>
          <a:pattFill prst="pct5">
            <a:fgClr>
              <a:schemeClr val="accent1"/>
            </a:fgClr>
            <a:bgClr>
              <a:schemeClr val="bg1"/>
            </a:bgClr>
          </a:pattFill>
        </p:spPr>
        <p:txBody>
          <a:bodyPr wrap="square" anchor="ctr">
            <a:no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301976912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9_Custom Layout">
    <p:spTree>
      <p:nvGrpSpPr>
        <p:cNvPr id="1" name=""/>
        <p:cNvGrpSpPr/>
        <p:nvPr/>
      </p:nvGrpSpPr>
      <p:grpSpPr>
        <a:xfrm>
          <a:off x="0" y="0"/>
          <a:ext cx="0" cy="0"/>
          <a:chOff x="0" y="0"/>
          <a:chExt cx="0" cy="0"/>
        </a:xfrm>
      </p:grpSpPr>
      <p:sp>
        <p:nvSpPr>
          <p:cNvPr id="11" name="Picture Placeholder 7"/>
          <p:cNvSpPr>
            <a:spLocks noGrp="1"/>
          </p:cNvSpPr>
          <p:nvPr>
            <p:ph type="pic" sz="quarter" idx="11" hasCustomPrompt="1"/>
          </p:nvPr>
        </p:nvSpPr>
        <p:spPr>
          <a:xfrm>
            <a:off x="297644" y="24512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2" name="Picture Placeholder 7"/>
          <p:cNvSpPr>
            <a:spLocks noGrp="1"/>
          </p:cNvSpPr>
          <p:nvPr>
            <p:ph type="pic" sz="quarter" idx="12" hasCustomPrompt="1"/>
          </p:nvPr>
        </p:nvSpPr>
        <p:spPr>
          <a:xfrm>
            <a:off x="2999887" y="24512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3" name="Picture Placeholder 7"/>
          <p:cNvSpPr>
            <a:spLocks noGrp="1"/>
          </p:cNvSpPr>
          <p:nvPr>
            <p:ph type="pic" sz="quarter" idx="13" hasCustomPrompt="1"/>
          </p:nvPr>
        </p:nvSpPr>
        <p:spPr>
          <a:xfrm>
            <a:off x="5702130" y="24512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4" name="Picture Placeholder 7"/>
          <p:cNvSpPr>
            <a:spLocks noGrp="1"/>
          </p:cNvSpPr>
          <p:nvPr>
            <p:ph type="pic" sz="quarter" idx="14" hasCustomPrompt="1"/>
          </p:nvPr>
        </p:nvSpPr>
        <p:spPr>
          <a:xfrm>
            <a:off x="8404373" y="24512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53430285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10" name="Picture Placeholder 7"/>
          <p:cNvSpPr>
            <a:spLocks noGrp="1"/>
          </p:cNvSpPr>
          <p:nvPr>
            <p:ph type="pic" sz="quarter" idx="11" hasCustomPrompt="1"/>
          </p:nvPr>
        </p:nvSpPr>
        <p:spPr>
          <a:xfrm>
            <a:off x="252248" y="3429000"/>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3" name="Picture Placeholder 7"/>
          <p:cNvSpPr>
            <a:spLocks noGrp="1"/>
          </p:cNvSpPr>
          <p:nvPr>
            <p:ph type="pic" sz="quarter" idx="12" hasCustomPrompt="1"/>
          </p:nvPr>
        </p:nvSpPr>
        <p:spPr>
          <a:xfrm>
            <a:off x="3885530" y="3429000"/>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4" name="Picture Placeholder 7"/>
          <p:cNvSpPr>
            <a:spLocks noGrp="1"/>
          </p:cNvSpPr>
          <p:nvPr>
            <p:ph type="pic" sz="quarter" idx="13" hasCustomPrompt="1"/>
          </p:nvPr>
        </p:nvSpPr>
        <p:spPr>
          <a:xfrm>
            <a:off x="7518812" y="3429000"/>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352339938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9" name="Picture Placeholder 7"/>
          <p:cNvSpPr>
            <a:spLocks noGrp="1"/>
          </p:cNvSpPr>
          <p:nvPr>
            <p:ph type="pic" sz="quarter" idx="14" hasCustomPrompt="1"/>
          </p:nvPr>
        </p:nvSpPr>
        <p:spPr>
          <a:xfrm>
            <a:off x="252248" y="1823863"/>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0" name="Picture Placeholder 7"/>
          <p:cNvSpPr>
            <a:spLocks noGrp="1"/>
          </p:cNvSpPr>
          <p:nvPr>
            <p:ph type="pic" sz="quarter" idx="15" hasCustomPrompt="1"/>
          </p:nvPr>
        </p:nvSpPr>
        <p:spPr>
          <a:xfrm>
            <a:off x="3885530" y="1823863"/>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1" name="Picture Placeholder 7"/>
          <p:cNvSpPr>
            <a:spLocks noGrp="1"/>
          </p:cNvSpPr>
          <p:nvPr>
            <p:ph type="pic" sz="quarter" idx="16" hasCustomPrompt="1"/>
          </p:nvPr>
        </p:nvSpPr>
        <p:spPr>
          <a:xfrm>
            <a:off x="7518812" y="1823863"/>
            <a:ext cx="3633282" cy="319932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36462633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2_Custom Layout">
    <p:spTree>
      <p:nvGrpSpPr>
        <p:cNvPr id="1" name=""/>
        <p:cNvGrpSpPr/>
        <p:nvPr/>
      </p:nvGrpSpPr>
      <p:grpSpPr>
        <a:xfrm>
          <a:off x="0" y="0"/>
          <a:ext cx="0" cy="0"/>
          <a:chOff x="0" y="0"/>
          <a:chExt cx="0" cy="0"/>
        </a:xfrm>
      </p:grpSpPr>
      <p:sp>
        <p:nvSpPr>
          <p:cNvPr id="10" name="Picture Placeholder 7"/>
          <p:cNvSpPr>
            <a:spLocks noGrp="1"/>
          </p:cNvSpPr>
          <p:nvPr>
            <p:ph type="pic" sz="quarter" idx="11" hasCustomPrompt="1"/>
          </p:nvPr>
        </p:nvSpPr>
        <p:spPr>
          <a:xfrm>
            <a:off x="297644" y="3854600"/>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1" name="Picture Placeholder 7"/>
          <p:cNvSpPr>
            <a:spLocks noGrp="1"/>
          </p:cNvSpPr>
          <p:nvPr>
            <p:ph type="pic" sz="quarter" idx="12" hasCustomPrompt="1"/>
          </p:nvPr>
        </p:nvSpPr>
        <p:spPr>
          <a:xfrm>
            <a:off x="2999887" y="3854600"/>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2" name="Picture Placeholder 7"/>
          <p:cNvSpPr>
            <a:spLocks noGrp="1"/>
          </p:cNvSpPr>
          <p:nvPr>
            <p:ph type="pic" sz="quarter" idx="13" hasCustomPrompt="1"/>
          </p:nvPr>
        </p:nvSpPr>
        <p:spPr>
          <a:xfrm>
            <a:off x="5702130" y="3854600"/>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3" name="Picture Placeholder 7"/>
          <p:cNvSpPr>
            <a:spLocks noGrp="1"/>
          </p:cNvSpPr>
          <p:nvPr>
            <p:ph type="pic" sz="quarter" idx="14" hasCustomPrompt="1"/>
          </p:nvPr>
        </p:nvSpPr>
        <p:spPr>
          <a:xfrm>
            <a:off x="8404373" y="3830537"/>
            <a:ext cx="2702243" cy="27430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6929973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3_Custom Layout">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5702130" y="232476"/>
            <a:ext cx="2702243" cy="640079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9" name="Picture Placeholder 7"/>
          <p:cNvSpPr>
            <a:spLocks noGrp="1"/>
          </p:cNvSpPr>
          <p:nvPr>
            <p:ph type="pic" sz="quarter" idx="14" hasCustomPrompt="1"/>
          </p:nvPr>
        </p:nvSpPr>
        <p:spPr>
          <a:xfrm>
            <a:off x="8404373" y="232475"/>
            <a:ext cx="2702243" cy="640079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35736486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14_Custom Layout">
    <p:spTree>
      <p:nvGrpSpPr>
        <p:cNvPr id="1" name=""/>
        <p:cNvGrpSpPr/>
        <p:nvPr/>
      </p:nvGrpSpPr>
      <p:grpSpPr>
        <a:xfrm>
          <a:off x="0" y="0"/>
          <a:ext cx="0" cy="0"/>
          <a:chOff x="0" y="0"/>
          <a:chExt cx="0" cy="0"/>
        </a:xfrm>
      </p:grpSpPr>
      <p:sp>
        <p:nvSpPr>
          <p:cNvPr id="14" name="Picture Placeholder 7"/>
          <p:cNvSpPr>
            <a:spLocks noGrp="1"/>
          </p:cNvSpPr>
          <p:nvPr>
            <p:ph type="pic" sz="quarter" idx="15" hasCustomPrompt="1"/>
          </p:nvPr>
        </p:nvSpPr>
        <p:spPr>
          <a:xfrm>
            <a:off x="272244" y="3429000"/>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5" name="Picture Placeholder 7"/>
          <p:cNvSpPr>
            <a:spLocks noGrp="1"/>
          </p:cNvSpPr>
          <p:nvPr>
            <p:ph type="pic" sz="quarter" idx="16" hasCustomPrompt="1"/>
          </p:nvPr>
        </p:nvSpPr>
        <p:spPr>
          <a:xfrm>
            <a:off x="2974487" y="3429000"/>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6" name="Picture Placeholder 7"/>
          <p:cNvSpPr>
            <a:spLocks noGrp="1"/>
          </p:cNvSpPr>
          <p:nvPr>
            <p:ph type="pic" sz="quarter" idx="17" hasCustomPrompt="1"/>
          </p:nvPr>
        </p:nvSpPr>
        <p:spPr>
          <a:xfrm>
            <a:off x="272244" y="260398"/>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7" name="Picture Placeholder 7"/>
          <p:cNvSpPr>
            <a:spLocks noGrp="1"/>
          </p:cNvSpPr>
          <p:nvPr>
            <p:ph type="pic" sz="quarter" idx="18" hasCustomPrompt="1"/>
          </p:nvPr>
        </p:nvSpPr>
        <p:spPr>
          <a:xfrm>
            <a:off x="2974487" y="260398"/>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88265055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5_Custom Layout">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272244" y="3429000"/>
            <a:ext cx="5823756"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5" name="Picture Placeholder 7"/>
          <p:cNvSpPr>
            <a:spLocks noGrp="1"/>
          </p:cNvSpPr>
          <p:nvPr>
            <p:ph type="pic" sz="quarter" idx="18" hasCustomPrompt="1"/>
          </p:nvPr>
        </p:nvSpPr>
        <p:spPr>
          <a:xfrm>
            <a:off x="6096000" y="260398"/>
            <a:ext cx="5036369"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23874995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16_Custom Layout">
    <p:spTree>
      <p:nvGrpSpPr>
        <p:cNvPr id="1" name=""/>
        <p:cNvGrpSpPr/>
        <p:nvPr/>
      </p:nvGrpSpPr>
      <p:grpSpPr>
        <a:xfrm>
          <a:off x="0" y="0"/>
          <a:ext cx="0" cy="0"/>
          <a:chOff x="0" y="0"/>
          <a:chExt cx="0" cy="0"/>
        </a:xfrm>
      </p:grpSpPr>
      <p:sp>
        <p:nvSpPr>
          <p:cNvPr id="4" name="Picture Placeholder 7"/>
          <p:cNvSpPr>
            <a:spLocks noGrp="1"/>
          </p:cNvSpPr>
          <p:nvPr>
            <p:ph type="pic" sz="quarter" idx="15" hasCustomPrompt="1"/>
          </p:nvPr>
        </p:nvSpPr>
        <p:spPr>
          <a:xfrm>
            <a:off x="272244" y="260398"/>
            <a:ext cx="5823756"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5" name="Picture Placeholder 7"/>
          <p:cNvSpPr>
            <a:spLocks noGrp="1"/>
          </p:cNvSpPr>
          <p:nvPr>
            <p:ph type="pic" sz="quarter" idx="18" hasCustomPrompt="1"/>
          </p:nvPr>
        </p:nvSpPr>
        <p:spPr>
          <a:xfrm>
            <a:off x="6096000" y="3429000"/>
            <a:ext cx="5036369"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255821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6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065929" y="1470991"/>
            <a:ext cx="6060142" cy="43798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42559795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17_Custom Layout">
    <p:spTree>
      <p:nvGrpSpPr>
        <p:cNvPr id="1" name=""/>
        <p:cNvGrpSpPr/>
        <p:nvPr/>
      </p:nvGrpSpPr>
      <p:grpSpPr>
        <a:xfrm>
          <a:off x="0" y="0"/>
          <a:ext cx="0" cy="0"/>
          <a:chOff x="0" y="0"/>
          <a:chExt cx="0" cy="0"/>
        </a:xfrm>
      </p:grpSpPr>
      <p:sp>
        <p:nvSpPr>
          <p:cNvPr id="7" name="Picture Placeholder 7"/>
          <p:cNvSpPr>
            <a:spLocks noGrp="1"/>
          </p:cNvSpPr>
          <p:nvPr>
            <p:ph type="pic" sz="quarter" idx="16" hasCustomPrompt="1"/>
          </p:nvPr>
        </p:nvSpPr>
        <p:spPr>
          <a:xfrm>
            <a:off x="2974487" y="3429000"/>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8" name="Picture Placeholder 7"/>
          <p:cNvSpPr>
            <a:spLocks noGrp="1"/>
          </p:cNvSpPr>
          <p:nvPr>
            <p:ph type="pic" sz="quarter" idx="17" hasCustomPrompt="1"/>
          </p:nvPr>
        </p:nvSpPr>
        <p:spPr>
          <a:xfrm>
            <a:off x="272244" y="260398"/>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1" name="Picture Placeholder 7"/>
          <p:cNvSpPr>
            <a:spLocks noGrp="1"/>
          </p:cNvSpPr>
          <p:nvPr>
            <p:ph type="pic" sz="quarter" idx="19" hasCustomPrompt="1"/>
          </p:nvPr>
        </p:nvSpPr>
        <p:spPr>
          <a:xfrm>
            <a:off x="5676730" y="260398"/>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2" name="Picture Placeholder 7"/>
          <p:cNvSpPr>
            <a:spLocks noGrp="1"/>
          </p:cNvSpPr>
          <p:nvPr>
            <p:ph type="pic" sz="quarter" idx="20" hasCustomPrompt="1"/>
          </p:nvPr>
        </p:nvSpPr>
        <p:spPr>
          <a:xfrm>
            <a:off x="8378973" y="3429000"/>
            <a:ext cx="2702243" cy="316860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8814101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18_Custom Layout">
    <p:spTree>
      <p:nvGrpSpPr>
        <p:cNvPr id="1" name=""/>
        <p:cNvGrpSpPr/>
        <p:nvPr/>
      </p:nvGrpSpPr>
      <p:grpSpPr>
        <a:xfrm>
          <a:off x="0" y="0"/>
          <a:ext cx="0" cy="0"/>
          <a:chOff x="0" y="0"/>
          <a:chExt cx="0" cy="0"/>
        </a:xfrm>
      </p:grpSpPr>
      <p:sp>
        <p:nvSpPr>
          <p:cNvPr id="14" name="Picture Placeholder 7"/>
          <p:cNvSpPr>
            <a:spLocks noGrp="1"/>
          </p:cNvSpPr>
          <p:nvPr>
            <p:ph type="pic" sz="quarter" idx="11" hasCustomPrompt="1"/>
          </p:nvPr>
        </p:nvSpPr>
        <p:spPr>
          <a:xfrm>
            <a:off x="253042" y="229678"/>
            <a:ext cx="2032001" cy="380347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7" name="Picture Placeholder 7"/>
          <p:cNvSpPr>
            <a:spLocks noGrp="1"/>
          </p:cNvSpPr>
          <p:nvPr>
            <p:ph type="pic" sz="quarter" idx="13" hasCustomPrompt="1"/>
          </p:nvPr>
        </p:nvSpPr>
        <p:spPr>
          <a:xfrm>
            <a:off x="253042" y="4033157"/>
            <a:ext cx="2032001" cy="259516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8" name="Picture Placeholder 7"/>
          <p:cNvSpPr>
            <a:spLocks noGrp="1"/>
          </p:cNvSpPr>
          <p:nvPr>
            <p:ph type="pic" sz="quarter" idx="14" hasCustomPrompt="1"/>
          </p:nvPr>
        </p:nvSpPr>
        <p:spPr>
          <a:xfrm>
            <a:off x="2285043" y="2824843"/>
            <a:ext cx="2032001" cy="380347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19" name="Picture Placeholder 7"/>
          <p:cNvSpPr>
            <a:spLocks noGrp="1"/>
          </p:cNvSpPr>
          <p:nvPr>
            <p:ph type="pic" sz="quarter" idx="15" hasCustomPrompt="1"/>
          </p:nvPr>
        </p:nvSpPr>
        <p:spPr>
          <a:xfrm>
            <a:off x="2285043" y="229678"/>
            <a:ext cx="2032001" cy="259516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20" name="Picture Placeholder 7"/>
          <p:cNvSpPr>
            <a:spLocks noGrp="1"/>
          </p:cNvSpPr>
          <p:nvPr>
            <p:ph type="pic" sz="quarter" idx="16" hasCustomPrompt="1"/>
          </p:nvPr>
        </p:nvSpPr>
        <p:spPr>
          <a:xfrm>
            <a:off x="4317044" y="229678"/>
            <a:ext cx="2032001" cy="3803479"/>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21" name="Picture Placeholder 7"/>
          <p:cNvSpPr>
            <a:spLocks noGrp="1"/>
          </p:cNvSpPr>
          <p:nvPr>
            <p:ph type="pic" sz="quarter" idx="17" hasCustomPrompt="1"/>
          </p:nvPr>
        </p:nvSpPr>
        <p:spPr>
          <a:xfrm>
            <a:off x="4317044" y="4033157"/>
            <a:ext cx="2032001" cy="2595165"/>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119482487"/>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19_Custom Layout">
    <p:spTree>
      <p:nvGrpSpPr>
        <p:cNvPr id="1" name=""/>
        <p:cNvGrpSpPr/>
        <p:nvPr/>
      </p:nvGrpSpPr>
      <p:grpSpPr>
        <a:xfrm>
          <a:off x="0" y="0"/>
          <a:ext cx="0" cy="0"/>
          <a:chOff x="0" y="0"/>
          <a:chExt cx="0" cy="0"/>
        </a:xfrm>
      </p:grpSpPr>
      <p:sp>
        <p:nvSpPr>
          <p:cNvPr id="6" name="Picture Placeholder 7"/>
          <p:cNvSpPr>
            <a:spLocks noGrp="1"/>
          </p:cNvSpPr>
          <p:nvPr>
            <p:ph type="pic" sz="quarter" idx="11" hasCustomPrompt="1"/>
          </p:nvPr>
        </p:nvSpPr>
        <p:spPr>
          <a:xfrm>
            <a:off x="7091678" y="229678"/>
            <a:ext cx="2032001"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
        <p:nvSpPr>
          <p:cNvPr id="7" name="Picture Placeholder 7"/>
          <p:cNvSpPr>
            <a:spLocks noGrp="1"/>
          </p:cNvSpPr>
          <p:nvPr>
            <p:ph type="pic" sz="quarter" idx="15" hasCustomPrompt="1"/>
          </p:nvPr>
        </p:nvSpPr>
        <p:spPr>
          <a:xfrm>
            <a:off x="9123679" y="229678"/>
            <a:ext cx="2032001"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56649068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21_Custom Layout">
    <p:spTree>
      <p:nvGrpSpPr>
        <p:cNvPr id="1" name=""/>
        <p:cNvGrpSpPr/>
        <p:nvPr/>
      </p:nvGrpSpPr>
      <p:grpSpPr>
        <a:xfrm>
          <a:off x="0" y="0"/>
          <a:ext cx="0" cy="0"/>
          <a:chOff x="0" y="0"/>
          <a:chExt cx="0" cy="0"/>
        </a:xfrm>
      </p:grpSpPr>
      <p:sp>
        <p:nvSpPr>
          <p:cNvPr id="6" name="Picture Placeholder 2"/>
          <p:cNvSpPr>
            <a:spLocks noGrp="1" noChangeAspect="1"/>
          </p:cNvSpPr>
          <p:nvPr>
            <p:ph type="pic" sz="quarter" idx="14" hasCustomPrompt="1"/>
          </p:nvPr>
        </p:nvSpPr>
        <p:spPr>
          <a:xfrm>
            <a:off x="6322010" y="1567543"/>
            <a:ext cx="8160258" cy="4590146"/>
          </a:xfrm>
          <a:prstGeom prst="rect">
            <a:avLst/>
          </a:prstGeom>
          <a:noFill/>
          <a:effectLst>
            <a:outerShdw blurRad="457200" dist="571500" dir="10800000" algn="r" rotWithShape="0">
              <a:schemeClr val="tx2">
                <a:lumMod val="50000"/>
                <a:alpha val="50000"/>
              </a:schemeClr>
            </a:outerShdw>
          </a:effectLst>
          <a:scene3d>
            <a:camera prst="isometricTopUp">
              <a:rot lat="19800000" lon="19800000" rev="2700000"/>
            </a:camera>
            <a:lightRig rig="soft" dir="t">
              <a:rot lat="0" lon="0" rev="5400000"/>
            </a:lightRig>
          </a:scene3d>
          <a:sp3d>
            <a:bevelT w="0" h="254000"/>
          </a:sp3d>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a:p>
            <a:endParaRPr lang="en-US" dirty="0"/>
          </a:p>
        </p:txBody>
      </p:sp>
    </p:spTree>
    <p:extLst>
      <p:ext uri="{BB962C8B-B14F-4D97-AF65-F5344CB8AC3E}">
        <p14:creationId xmlns:p14="http://schemas.microsoft.com/office/powerpoint/2010/main" val="532449876"/>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14:presetBounceEnd="50000">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14:bounceEnd="50000">
                                          <p:cBhvr additive="base">
                                            <p:cTn id="7" dur="500" fill="hold"/>
                                            <p:tgtEl>
                                              <p:spTgt spid="6"/>
                                            </p:tgtEl>
                                            <p:attrNameLst>
                                              <p:attrName>ppt_x</p:attrName>
                                            </p:attrNameLst>
                                          </p:cBhvr>
                                          <p:tavLst>
                                            <p:tav tm="0">
                                              <p:val>
                                                <p:strVal val="#ppt_x"/>
                                              </p:val>
                                            </p:tav>
                                            <p:tav tm="100000">
                                              <p:val>
                                                <p:strVal val="#ppt_x"/>
                                              </p:val>
                                            </p:tav>
                                          </p:tavLst>
                                        </p:anim>
                                        <p:anim calcmode="lin" valueType="num" p14:bounceEnd="50000">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20_Custom Layout">
    <p:spTree>
      <p:nvGrpSpPr>
        <p:cNvPr id="1" name=""/>
        <p:cNvGrpSpPr/>
        <p:nvPr/>
      </p:nvGrpSpPr>
      <p:grpSpPr>
        <a:xfrm>
          <a:off x="0" y="0"/>
          <a:ext cx="0" cy="0"/>
          <a:chOff x="0" y="0"/>
          <a:chExt cx="0" cy="0"/>
        </a:xfrm>
      </p:grpSpPr>
      <p:sp>
        <p:nvSpPr>
          <p:cNvPr id="10" name="Picture Placeholder 2"/>
          <p:cNvSpPr>
            <a:spLocks noGrp="1"/>
          </p:cNvSpPr>
          <p:nvPr>
            <p:ph type="pic" sz="quarter" idx="13" hasCustomPrompt="1"/>
          </p:nvPr>
        </p:nvSpPr>
        <p:spPr>
          <a:xfrm>
            <a:off x="-2910616" y="1975507"/>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18" name="Picture Placeholder 2"/>
          <p:cNvSpPr>
            <a:spLocks noGrp="1"/>
          </p:cNvSpPr>
          <p:nvPr>
            <p:ph type="pic" sz="quarter" idx="14" hasCustomPrompt="1"/>
          </p:nvPr>
        </p:nvSpPr>
        <p:spPr>
          <a:xfrm>
            <a:off x="1194457" y="3687575"/>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19" name="Picture Placeholder 2"/>
          <p:cNvSpPr>
            <a:spLocks noGrp="1"/>
          </p:cNvSpPr>
          <p:nvPr>
            <p:ph type="pic" sz="quarter" idx="15" hasCustomPrompt="1"/>
          </p:nvPr>
        </p:nvSpPr>
        <p:spPr>
          <a:xfrm>
            <a:off x="5299530" y="5484068"/>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20" name="Picture Placeholder 2"/>
          <p:cNvSpPr>
            <a:spLocks noGrp="1"/>
          </p:cNvSpPr>
          <p:nvPr>
            <p:ph type="pic" sz="quarter" idx="16" hasCustomPrompt="1"/>
          </p:nvPr>
        </p:nvSpPr>
        <p:spPr>
          <a:xfrm>
            <a:off x="136784" y="263439"/>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22" name="Picture Placeholder 2"/>
          <p:cNvSpPr>
            <a:spLocks noGrp="1"/>
          </p:cNvSpPr>
          <p:nvPr>
            <p:ph type="pic" sz="quarter" idx="18" hasCustomPrompt="1"/>
          </p:nvPr>
        </p:nvSpPr>
        <p:spPr>
          <a:xfrm>
            <a:off x="8346930" y="3772000"/>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24" name="Picture Placeholder 2"/>
          <p:cNvSpPr>
            <a:spLocks noGrp="1"/>
          </p:cNvSpPr>
          <p:nvPr>
            <p:ph type="pic" sz="quarter" idx="20" hasCustomPrompt="1"/>
          </p:nvPr>
        </p:nvSpPr>
        <p:spPr>
          <a:xfrm>
            <a:off x="4241857" y="-1002518"/>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
        <p:nvSpPr>
          <p:cNvPr id="25" name="Picture Placeholder 2"/>
          <p:cNvSpPr>
            <a:spLocks noGrp="1"/>
          </p:cNvSpPr>
          <p:nvPr>
            <p:ph type="pic" sz="quarter" idx="21" hasCustomPrompt="1"/>
          </p:nvPr>
        </p:nvSpPr>
        <p:spPr>
          <a:xfrm>
            <a:off x="8346930" y="793975"/>
            <a:ext cx="3845070" cy="2164204"/>
          </a:xfrm>
          <a:prstGeom prst="rect">
            <a:avLst/>
          </a:prstGeom>
          <a:noFill/>
          <a:effectLst>
            <a:outerShdw blurRad="228600" dist="76200" dir="2700000" algn="tl" rotWithShape="0">
              <a:prstClr val="black">
                <a:alpha val="86000"/>
              </a:prstClr>
            </a:outerShdw>
          </a:effectLst>
          <a:scene3d>
            <a:camera prst="orthographicFront">
              <a:rot lat="20400000" lon="600000" rev="20040000"/>
            </a:camera>
            <a:lightRig rig="soft" dir="t">
              <a:rot lat="0" lon="0" rev="16170000"/>
            </a:lightRig>
          </a:scene3d>
          <a:sp3d extrusionH="317500"/>
        </p:spPr>
        <p:txBody>
          <a:bodyPr anchor="ctr">
            <a:normAutofit/>
          </a:bodyPr>
          <a:lstStyle>
            <a:lvl1pPr marL="0" marR="0" indent="0" algn="ctr" defTabSz="914400" rtl="0" eaLnBrk="1" fontAlgn="auto" latinLnBrk="0" hangingPunct="1">
              <a:lnSpc>
                <a:spcPct val="90000"/>
              </a:lnSpc>
              <a:spcBef>
                <a:spcPts val="1000"/>
              </a:spcBef>
              <a:spcAft>
                <a:spcPts val="0"/>
              </a:spcAft>
              <a:buClrTx/>
              <a:buSzTx/>
              <a:buFont typeface="Arial"/>
              <a:buNone/>
              <a:tabLst/>
              <a:defRPr sz="1600" b="0" i="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709569914"/>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14:presetBounceEnd="50000">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14:bounceEnd="50000">
                                          <p:cBhvr additive="base">
                                            <p:cTn id="7" dur="500" fill="hold"/>
                                            <p:tgtEl>
                                              <p:spTgt spid="24"/>
                                            </p:tgtEl>
                                            <p:attrNameLst>
                                              <p:attrName>ppt_x</p:attrName>
                                            </p:attrNameLst>
                                          </p:cBhvr>
                                          <p:tavLst>
                                            <p:tav tm="0">
                                              <p:val>
                                                <p:strVal val="#ppt_x"/>
                                              </p:val>
                                            </p:tav>
                                            <p:tav tm="100000">
                                              <p:val>
                                                <p:strVal val="#ppt_x"/>
                                              </p:val>
                                            </p:tav>
                                          </p:tavLst>
                                        </p:anim>
                                        <p:anim calcmode="lin" valueType="num" p14:bounceEnd="50000">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14:presetBounceEnd="50000">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14:bounceEnd="50000">
                                          <p:cBhvr additive="base">
                                            <p:cTn id="12" dur="500" fill="hold"/>
                                            <p:tgtEl>
                                              <p:spTgt spid="25"/>
                                            </p:tgtEl>
                                            <p:attrNameLst>
                                              <p:attrName>ppt_x</p:attrName>
                                            </p:attrNameLst>
                                          </p:cBhvr>
                                          <p:tavLst>
                                            <p:tav tm="0">
                                              <p:val>
                                                <p:strVal val="#ppt_x"/>
                                              </p:val>
                                            </p:tav>
                                            <p:tav tm="100000">
                                              <p:val>
                                                <p:strVal val="#ppt_x"/>
                                              </p:val>
                                            </p:tav>
                                          </p:tavLst>
                                        </p:anim>
                                        <p:anim calcmode="lin" valueType="num" p14:bounceEnd="50000">
                                          <p:cBhvr additive="base">
                                            <p:cTn id="13" dur="500" fill="hold"/>
                                            <p:tgtEl>
                                              <p:spTgt spid="2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14:presetBounceEnd="50000">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14:bounceEnd="50000">
                                          <p:cBhvr additive="base">
                                            <p:cTn id="17" dur="500" fill="hold"/>
                                            <p:tgtEl>
                                              <p:spTgt spid="20"/>
                                            </p:tgtEl>
                                            <p:attrNameLst>
                                              <p:attrName>ppt_x</p:attrName>
                                            </p:attrNameLst>
                                          </p:cBhvr>
                                          <p:tavLst>
                                            <p:tav tm="0">
                                              <p:val>
                                                <p:strVal val="#ppt_x"/>
                                              </p:val>
                                            </p:tav>
                                            <p:tav tm="100000">
                                              <p:val>
                                                <p:strVal val="#ppt_x"/>
                                              </p:val>
                                            </p:tav>
                                          </p:tavLst>
                                        </p:anim>
                                        <p:anim calcmode="lin" valueType="num" p14:bounceEnd="50000">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14:presetBounceEnd="50000">
                                      <p:stCondLst>
                                        <p:cond delay="0"/>
                                      </p:stCondLst>
                                      <p:childTnLst>
                                        <p:set>
                                          <p:cBhvr>
                                            <p:cTn id="21" dur="1" fill="hold">
                                              <p:stCondLst>
                                                <p:cond delay="0"/>
                                              </p:stCondLst>
                                            </p:cTn>
                                            <p:tgtEl>
                                              <p:spTgt spid="22"/>
                                            </p:tgtEl>
                                            <p:attrNameLst>
                                              <p:attrName>style.visibility</p:attrName>
                                            </p:attrNameLst>
                                          </p:cBhvr>
                                          <p:to>
                                            <p:strVal val="visible"/>
                                          </p:to>
                                        </p:set>
                                        <p:anim calcmode="lin" valueType="num" p14:bounceEnd="50000">
                                          <p:cBhvr additive="base">
                                            <p:cTn id="22" dur="500" fill="hold"/>
                                            <p:tgtEl>
                                              <p:spTgt spid="22"/>
                                            </p:tgtEl>
                                            <p:attrNameLst>
                                              <p:attrName>ppt_x</p:attrName>
                                            </p:attrNameLst>
                                          </p:cBhvr>
                                          <p:tavLst>
                                            <p:tav tm="0">
                                              <p:val>
                                                <p:strVal val="#ppt_x"/>
                                              </p:val>
                                            </p:tav>
                                            <p:tav tm="100000">
                                              <p:val>
                                                <p:strVal val="#ppt_x"/>
                                              </p:val>
                                            </p:tav>
                                          </p:tavLst>
                                        </p:anim>
                                        <p:anim calcmode="lin" valueType="num" p14:bounceEnd="50000">
                                          <p:cBhvr additive="base">
                                            <p:cTn id="23" dur="500" fill="hold"/>
                                            <p:tgtEl>
                                              <p:spTgt spid="22"/>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14:presetBounceEnd="50000">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14:bounceEnd="50000">
                                          <p:cBhvr additive="base">
                                            <p:cTn id="27" dur="500" fill="hold"/>
                                            <p:tgtEl>
                                              <p:spTgt spid="10"/>
                                            </p:tgtEl>
                                            <p:attrNameLst>
                                              <p:attrName>ppt_x</p:attrName>
                                            </p:attrNameLst>
                                          </p:cBhvr>
                                          <p:tavLst>
                                            <p:tav tm="0">
                                              <p:val>
                                                <p:strVal val="#ppt_x"/>
                                              </p:val>
                                            </p:tav>
                                            <p:tav tm="100000">
                                              <p:val>
                                                <p:strVal val="#ppt_x"/>
                                              </p:val>
                                            </p:tav>
                                          </p:tavLst>
                                        </p:anim>
                                        <p:anim calcmode="lin" valueType="num" p14:bounceEnd="50000">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14:presetBounceEnd="50000">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14:bounceEnd="50000">
                                          <p:cBhvr additive="base">
                                            <p:cTn id="32" dur="500" fill="hold"/>
                                            <p:tgtEl>
                                              <p:spTgt spid="18"/>
                                            </p:tgtEl>
                                            <p:attrNameLst>
                                              <p:attrName>ppt_x</p:attrName>
                                            </p:attrNameLst>
                                          </p:cBhvr>
                                          <p:tavLst>
                                            <p:tav tm="0">
                                              <p:val>
                                                <p:strVal val="#ppt_x"/>
                                              </p:val>
                                            </p:tav>
                                            <p:tav tm="100000">
                                              <p:val>
                                                <p:strVal val="#ppt_x"/>
                                              </p:val>
                                            </p:tav>
                                          </p:tavLst>
                                        </p:anim>
                                        <p:anim calcmode="lin" valueType="num" p14:bounceEnd="50000">
                                          <p:cBhvr additive="base">
                                            <p:cTn id="33" dur="500" fill="hold"/>
                                            <p:tgtEl>
                                              <p:spTgt spid="18"/>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14:presetBounceEnd="50000">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14:bounceEnd="50000">
                                          <p:cBhvr additive="base">
                                            <p:cTn id="37" dur="500" fill="hold"/>
                                            <p:tgtEl>
                                              <p:spTgt spid="19"/>
                                            </p:tgtEl>
                                            <p:attrNameLst>
                                              <p:attrName>ppt_x</p:attrName>
                                            </p:attrNameLst>
                                          </p:cBhvr>
                                          <p:tavLst>
                                            <p:tav tm="0">
                                              <p:val>
                                                <p:strVal val="#ppt_x"/>
                                              </p:val>
                                            </p:tav>
                                            <p:tav tm="100000">
                                              <p:val>
                                                <p:strVal val="#ppt_x"/>
                                              </p:val>
                                            </p:tav>
                                          </p:tavLst>
                                        </p:anim>
                                        <p:anim calcmode="lin" valueType="num" p14:bounceEnd="50000">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8" grpId="0"/>
          <p:bldP spid="19" grpId="0"/>
          <p:bldP spid="20" grpId="0"/>
          <p:bldP spid="22" grpId="0"/>
          <p:bldP spid="24" grpId="0"/>
          <p:bldP spid="25"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5"/>
                                            </p:tgtEl>
                                            <p:attrNameLst>
                                              <p:attrName>style.visibility</p:attrName>
                                            </p:attrNameLst>
                                          </p:cBhvr>
                                          <p:to>
                                            <p:strVal val="visible"/>
                                          </p:to>
                                        </p:set>
                                        <p:anim calcmode="lin" valueType="num">
                                          <p:cBhvr additive="base">
                                            <p:cTn id="12" dur="500" fill="hold"/>
                                            <p:tgtEl>
                                              <p:spTgt spid="25"/>
                                            </p:tgtEl>
                                            <p:attrNameLst>
                                              <p:attrName>ppt_x</p:attrName>
                                            </p:attrNameLst>
                                          </p:cBhvr>
                                          <p:tavLst>
                                            <p:tav tm="0">
                                              <p:val>
                                                <p:strVal val="#ppt_x"/>
                                              </p:val>
                                            </p:tav>
                                            <p:tav tm="100000">
                                              <p:val>
                                                <p:strVal val="#ppt_x"/>
                                              </p:val>
                                            </p:tav>
                                          </p:tavLst>
                                        </p:anim>
                                        <p:anim calcmode="lin" valueType="num">
                                          <p:cBhvr additive="base">
                                            <p:cTn id="13" dur="500" fill="hold"/>
                                            <p:tgtEl>
                                              <p:spTgt spid="25"/>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2"/>
                                            </p:tgtEl>
                                            <p:attrNameLst>
                                              <p:attrName>style.visibility</p:attrName>
                                            </p:attrNameLst>
                                          </p:cBhvr>
                                          <p:to>
                                            <p:strVal val="visible"/>
                                          </p:to>
                                        </p:set>
                                        <p:anim calcmode="lin" valueType="num">
                                          <p:cBhvr additive="base">
                                            <p:cTn id="22" dur="500" fill="hold"/>
                                            <p:tgtEl>
                                              <p:spTgt spid="22"/>
                                            </p:tgtEl>
                                            <p:attrNameLst>
                                              <p:attrName>ppt_x</p:attrName>
                                            </p:attrNameLst>
                                          </p:cBhvr>
                                          <p:tavLst>
                                            <p:tav tm="0">
                                              <p:val>
                                                <p:strVal val="#ppt_x"/>
                                              </p:val>
                                            </p:tav>
                                            <p:tav tm="100000">
                                              <p:val>
                                                <p:strVal val="#ppt_x"/>
                                              </p:val>
                                            </p:tav>
                                          </p:tavLst>
                                        </p:anim>
                                        <p:anim calcmode="lin" valueType="num">
                                          <p:cBhvr additive="base">
                                            <p:cTn id="23" dur="500" fill="hold"/>
                                            <p:tgtEl>
                                              <p:spTgt spid="22"/>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ppt_x"/>
                                              </p:val>
                                            </p:tav>
                                            <p:tav tm="100000">
                                              <p:val>
                                                <p:strVal val="#ppt_x"/>
                                              </p:val>
                                            </p:tav>
                                          </p:tavLst>
                                        </p:anim>
                                        <p:anim calcmode="lin" valueType="num">
                                          <p:cBhvr additive="base">
                                            <p:cTn id="28" dur="500" fill="hold"/>
                                            <p:tgtEl>
                                              <p:spTgt spid="10"/>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additive="base">
                                            <p:cTn id="32" dur="500" fill="hold"/>
                                            <p:tgtEl>
                                              <p:spTgt spid="18"/>
                                            </p:tgtEl>
                                            <p:attrNameLst>
                                              <p:attrName>ppt_x</p:attrName>
                                            </p:attrNameLst>
                                          </p:cBhvr>
                                          <p:tavLst>
                                            <p:tav tm="0">
                                              <p:val>
                                                <p:strVal val="#ppt_x"/>
                                              </p:val>
                                            </p:tav>
                                            <p:tav tm="100000">
                                              <p:val>
                                                <p:strVal val="#ppt_x"/>
                                              </p:val>
                                            </p:tav>
                                          </p:tavLst>
                                        </p:anim>
                                        <p:anim calcmode="lin" valueType="num">
                                          <p:cBhvr additive="base">
                                            <p:cTn id="33" dur="500" fill="hold"/>
                                            <p:tgtEl>
                                              <p:spTgt spid="18"/>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8" grpId="0"/>
          <p:bldP spid="19" grpId="0"/>
          <p:bldP spid="20" grpId="0"/>
          <p:bldP spid="22" grpId="0"/>
          <p:bldP spid="24" grpId="0"/>
          <p:bldP spid="25" grpId="0"/>
        </p:bldLst>
      </p:timing>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22_Custom Layout">
    <p:spTree>
      <p:nvGrpSpPr>
        <p:cNvPr id="1" name=""/>
        <p:cNvGrpSpPr/>
        <p:nvPr/>
      </p:nvGrpSpPr>
      <p:grpSpPr>
        <a:xfrm>
          <a:off x="0" y="0"/>
          <a:ext cx="0" cy="0"/>
          <a:chOff x="0" y="0"/>
          <a:chExt cx="0" cy="0"/>
        </a:xfrm>
      </p:grpSpPr>
      <p:sp>
        <p:nvSpPr>
          <p:cNvPr id="5" name="Picture Placeholder 7"/>
          <p:cNvSpPr>
            <a:spLocks noGrp="1"/>
          </p:cNvSpPr>
          <p:nvPr>
            <p:ph type="pic" sz="quarter" idx="11" hasCustomPrompt="1"/>
          </p:nvPr>
        </p:nvSpPr>
        <p:spPr>
          <a:xfrm>
            <a:off x="7674968" y="1744580"/>
            <a:ext cx="1919259" cy="345395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266150405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24_Custom Layout">
    <p:spTree>
      <p:nvGrpSpPr>
        <p:cNvPr id="1" name=""/>
        <p:cNvGrpSpPr/>
        <p:nvPr/>
      </p:nvGrpSpPr>
      <p:grpSpPr>
        <a:xfrm>
          <a:off x="0" y="0"/>
          <a:ext cx="0" cy="0"/>
          <a:chOff x="0" y="0"/>
          <a:chExt cx="0" cy="0"/>
        </a:xfrm>
      </p:grpSpPr>
      <p:sp>
        <p:nvSpPr>
          <p:cNvPr id="10" name="Picture Placeholder 7"/>
          <p:cNvSpPr>
            <a:spLocks noGrp="1"/>
          </p:cNvSpPr>
          <p:nvPr>
            <p:ph type="pic" sz="quarter" idx="11" hasCustomPrompt="1"/>
          </p:nvPr>
        </p:nvSpPr>
        <p:spPr>
          <a:xfrm>
            <a:off x="253042" y="229678"/>
            <a:ext cx="10902638"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2" hasCustomPrompt="1"/>
          </p:nvPr>
        </p:nvSpPr>
        <p:spPr>
          <a:xfrm>
            <a:off x="2009274" y="1744580"/>
            <a:ext cx="1919259" cy="345395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97510058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25_Custom Layout">
    <p:spTree>
      <p:nvGrpSpPr>
        <p:cNvPr id="1" name=""/>
        <p:cNvGrpSpPr/>
        <p:nvPr/>
      </p:nvGrpSpPr>
      <p:grpSpPr>
        <a:xfrm>
          <a:off x="0" y="0"/>
          <a:ext cx="0" cy="0"/>
          <a:chOff x="0" y="0"/>
          <a:chExt cx="0" cy="0"/>
        </a:xfrm>
      </p:grpSpPr>
      <p:sp>
        <p:nvSpPr>
          <p:cNvPr id="16" name="Picture Placeholder 7"/>
          <p:cNvSpPr>
            <a:spLocks noGrp="1"/>
          </p:cNvSpPr>
          <p:nvPr>
            <p:ph type="pic" sz="quarter" idx="10" hasCustomPrompt="1"/>
          </p:nvPr>
        </p:nvSpPr>
        <p:spPr>
          <a:xfrm>
            <a:off x="253042" y="229678"/>
            <a:ext cx="10902638" cy="306216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6" name="Picture Placeholder 7"/>
          <p:cNvSpPr>
            <a:spLocks noGrp="1"/>
          </p:cNvSpPr>
          <p:nvPr>
            <p:ph type="pic" sz="quarter" idx="12" hasCustomPrompt="1"/>
          </p:nvPr>
        </p:nvSpPr>
        <p:spPr>
          <a:xfrm>
            <a:off x="1529755" y="1792706"/>
            <a:ext cx="1919259" cy="345395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3348329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26_Custom Layout">
    <p:spTree>
      <p:nvGrpSpPr>
        <p:cNvPr id="1" name=""/>
        <p:cNvGrpSpPr/>
        <p:nvPr/>
      </p:nvGrpSpPr>
      <p:grpSpPr>
        <a:xfrm>
          <a:off x="0" y="0"/>
          <a:ext cx="0" cy="0"/>
          <a:chOff x="0" y="0"/>
          <a:chExt cx="0" cy="0"/>
        </a:xfrm>
      </p:grpSpPr>
      <p:sp>
        <p:nvSpPr>
          <p:cNvPr id="5" name="Picture Placeholder 2"/>
          <p:cNvSpPr>
            <a:spLocks noGrp="1"/>
          </p:cNvSpPr>
          <p:nvPr>
            <p:ph type="pic" sz="quarter" idx="16" hasCustomPrompt="1"/>
          </p:nvPr>
        </p:nvSpPr>
        <p:spPr>
          <a:xfrm>
            <a:off x="986189" y="1196985"/>
            <a:ext cx="3151762" cy="4218762"/>
          </a:xfrm>
          <a:prstGeom prst="rect">
            <a:avLst/>
          </a:prstGeom>
          <a:pattFill prst="pct5">
            <a:fgClr>
              <a:schemeClr val="accent1"/>
            </a:fgClr>
            <a:bgClr>
              <a:schemeClr val="bg1"/>
            </a:bgClr>
          </a:pattFill>
        </p:spPr>
        <p:txBody>
          <a:bodyPr anchor="ctr"/>
          <a:lstStyle>
            <a:lvl1pPr marL="0" indent="0" algn="ctr">
              <a:buNone/>
              <a:defRPr sz="1600" b="0" i="0">
                <a:latin typeface="Titillium Light" charset="0"/>
                <a:ea typeface="Titillium Light" charset="0"/>
                <a:cs typeface="Titillium Light" charset="0"/>
              </a:defRPr>
            </a:lvl1pPr>
          </a:lstStyle>
          <a:p>
            <a:r>
              <a:rPr lang="en-US" dirty="0"/>
              <a:t>Drag &amp; Drop Image</a:t>
            </a:r>
          </a:p>
        </p:txBody>
      </p:sp>
    </p:spTree>
    <p:extLst>
      <p:ext uri="{BB962C8B-B14F-4D97-AF65-F5344CB8AC3E}">
        <p14:creationId xmlns:p14="http://schemas.microsoft.com/office/powerpoint/2010/main" val="1242493051"/>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27_Custom Layout">
    <p:spTree>
      <p:nvGrpSpPr>
        <p:cNvPr id="1" name=""/>
        <p:cNvGrpSpPr/>
        <p:nvPr/>
      </p:nvGrpSpPr>
      <p:grpSpPr>
        <a:xfrm>
          <a:off x="0" y="0"/>
          <a:ext cx="0" cy="0"/>
          <a:chOff x="0" y="0"/>
          <a:chExt cx="0" cy="0"/>
        </a:xfrm>
      </p:grpSpPr>
      <p:sp>
        <p:nvSpPr>
          <p:cNvPr id="10" name="Picture Placeholder 7"/>
          <p:cNvSpPr>
            <a:spLocks noGrp="1"/>
          </p:cNvSpPr>
          <p:nvPr>
            <p:ph type="pic" sz="quarter" idx="11" hasCustomPrompt="1"/>
          </p:nvPr>
        </p:nvSpPr>
        <p:spPr>
          <a:xfrm>
            <a:off x="253042" y="229678"/>
            <a:ext cx="10902638" cy="639864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6" name="Picture Placeholder 2"/>
          <p:cNvSpPr>
            <a:spLocks noGrp="1"/>
          </p:cNvSpPr>
          <p:nvPr>
            <p:ph type="pic" sz="quarter" idx="12" hasCustomPrompt="1"/>
          </p:nvPr>
        </p:nvSpPr>
        <p:spPr>
          <a:xfrm>
            <a:off x="-449463" y="2190139"/>
            <a:ext cx="4109578" cy="2550874"/>
          </a:xfrm>
          <a:prstGeom prst="rect">
            <a:avLst/>
          </a:prstGeom>
          <a:pattFill prst="pct5">
            <a:fgClr>
              <a:schemeClr val="accent1"/>
            </a:fgClr>
            <a:bgClr>
              <a:schemeClr val="bg1"/>
            </a:bgClr>
          </a:pattFill>
        </p:spPr>
        <p:txBody>
          <a:bodyPr anchor="ctr"/>
          <a:lstStyle>
            <a:lvl1pPr marL="0" indent="0" algn="ctr">
              <a:buNone/>
              <a:defRPr sz="1600" b="0" i="0">
                <a:latin typeface="Titillium Light" charset="0"/>
                <a:ea typeface="Titillium Light" charset="0"/>
                <a:cs typeface="Titillium Light" charset="0"/>
              </a:defRPr>
            </a:lvl1pPr>
          </a:lstStyle>
          <a:p>
            <a:r>
              <a:rPr lang="en-US" dirty="0"/>
              <a:t>Drag &amp; Drop Image</a:t>
            </a:r>
          </a:p>
        </p:txBody>
      </p:sp>
    </p:spTree>
    <p:extLst>
      <p:ext uri="{BB962C8B-B14F-4D97-AF65-F5344CB8AC3E}">
        <p14:creationId xmlns:p14="http://schemas.microsoft.com/office/powerpoint/2010/main" val="3807368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7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3834542" y="1237129"/>
            <a:ext cx="2888987" cy="452717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1" hasCustomPrompt="1"/>
          </p:nvPr>
        </p:nvSpPr>
        <p:spPr>
          <a:xfrm>
            <a:off x="6723529" y="3137647"/>
            <a:ext cx="4432151" cy="2626658"/>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52573871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28_Custom Layout">
    <p:spTree>
      <p:nvGrpSpPr>
        <p:cNvPr id="1" name=""/>
        <p:cNvGrpSpPr/>
        <p:nvPr/>
      </p:nvGrpSpPr>
      <p:grpSpPr>
        <a:xfrm>
          <a:off x="0" y="0"/>
          <a:ext cx="0" cy="0"/>
          <a:chOff x="0" y="0"/>
          <a:chExt cx="0" cy="0"/>
        </a:xfrm>
      </p:grpSpPr>
      <p:sp>
        <p:nvSpPr>
          <p:cNvPr id="4" name="Picture Placeholder 2"/>
          <p:cNvSpPr>
            <a:spLocks noGrp="1"/>
          </p:cNvSpPr>
          <p:nvPr>
            <p:ph type="pic" sz="quarter" idx="12" hasCustomPrompt="1"/>
          </p:nvPr>
        </p:nvSpPr>
        <p:spPr>
          <a:xfrm>
            <a:off x="5801733" y="2281085"/>
            <a:ext cx="3824749" cy="2389238"/>
          </a:xfrm>
          <a:prstGeom prst="rect">
            <a:avLst/>
          </a:prstGeom>
          <a:pattFill prst="pct5">
            <a:fgClr>
              <a:schemeClr val="accent1"/>
            </a:fgClr>
            <a:bgClr>
              <a:schemeClr val="bg1"/>
            </a:bgClr>
          </a:pattFill>
        </p:spPr>
        <p:txBody>
          <a:bodyPr anchor="ctr"/>
          <a:lstStyle>
            <a:lvl1pPr marL="0" indent="0" algn="ctr">
              <a:buNone/>
              <a:defRPr sz="1600" b="0" i="0">
                <a:latin typeface="Titillium Light" charset="0"/>
                <a:ea typeface="Titillium Light" charset="0"/>
                <a:cs typeface="Titillium Light" charset="0"/>
              </a:defRPr>
            </a:lvl1pPr>
          </a:lstStyle>
          <a:p>
            <a:r>
              <a:rPr lang="en-US" dirty="0"/>
              <a:t>Drag &amp; Drop Image</a:t>
            </a:r>
          </a:p>
        </p:txBody>
      </p:sp>
    </p:spTree>
    <p:extLst>
      <p:ext uri="{BB962C8B-B14F-4D97-AF65-F5344CB8AC3E}">
        <p14:creationId xmlns:p14="http://schemas.microsoft.com/office/powerpoint/2010/main" val="3983729086"/>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29_Custom Layout">
    <p:spTree>
      <p:nvGrpSpPr>
        <p:cNvPr id="1" name=""/>
        <p:cNvGrpSpPr/>
        <p:nvPr/>
      </p:nvGrpSpPr>
      <p:grpSpPr>
        <a:xfrm>
          <a:off x="0" y="0"/>
          <a:ext cx="0" cy="0"/>
          <a:chOff x="0" y="0"/>
          <a:chExt cx="0" cy="0"/>
        </a:xfrm>
      </p:grpSpPr>
      <p:sp>
        <p:nvSpPr>
          <p:cNvPr id="10" name="Picture Placeholder 7"/>
          <p:cNvSpPr>
            <a:spLocks noGrp="1"/>
          </p:cNvSpPr>
          <p:nvPr>
            <p:ph type="pic" sz="quarter" idx="12" hasCustomPrompt="1"/>
          </p:nvPr>
        </p:nvSpPr>
        <p:spPr>
          <a:xfrm>
            <a:off x="7764650" y="1372929"/>
            <a:ext cx="2438850" cy="4262512"/>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418259084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30_Custom Layout">
    <p:spTree>
      <p:nvGrpSpPr>
        <p:cNvPr id="1" name=""/>
        <p:cNvGrpSpPr/>
        <p:nvPr/>
      </p:nvGrpSpPr>
      <p:grpSpPr>
        <a:xfrm>
          <a:off x="0" y="0"/>
          <a:ext cx="0" cy="0"/>
          <a:chOff x="0" y="0"/>
          <a:chExt cx="0" cy="0"/>
        </a:xfrm>
      </p:grpSpPr>
      <p:sp>
        <p:nvSpPr>
          <p:cNvPr id="5" name="Picture Placeholder 7"/>
          <p:cNvSpPr>
            <a:spLocks noGrp="1"/>
          </p:cNvSpPr>
          <p:nvPr>
            <p:ph type="pic" sz="quarter" idx="12" hasCustomPrompt="1"/>
          </p:nvPr>
        </p:nvSpPr>
        <p:spPr>
          <a:xfrm>
            <a:off x="2185737" y="1792706"/>
            <a:ext cx="1919259" cy="3453954"/>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 </a:t>
            </a:r>
          </a:p>
        </p:txBody>
      </p:sp>
    </p:spTree>
    <p:extLst>
      <p:ext uri="{BB962C8B-B14F-4D97-AF65-F5344CB8AC3E}">
        <p14:creationId xmlns:p14="http://schemas.microsoft.com/office/powerpoint/2010/main" val="163327234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31_Custom Layout">
    <p:spTree>
      <p:nvGrpSpPr>
        <p:cNvPr id="1" name=""/>
        <p:cNvGrpSpPr/>
        <p:nvPr/>
      </p:nvGrpSpPr>
      <p:grpSpPr>
        <a:xfrm>
          <a:off x="0" y="0"/>
          <a:ext cx="0" cy="0"/>
          <a:chOff x="0" y="0"/>
          <a:chExt cx="0" cy="0"/>
        </a:xfrm>
      </p:grpSpPr>
      <p:grpSp>
        <p:nvGrpSpPr>
          <p:cNvPr id="23" name="Группа 38"/>
          <p:cNvGrpSpPr/>
          <p:nvPr userDrawn="1"/>
        </p:nvGrpSpPr>
        <p:grpSpPr>
          <a:xfrm rot="18900000">
            <a:off x="-208596" y="1378158"/>
            <a:ext cx="2149018" cy="4289758"/>
            <a:chOff x="3421706" y="1143000"/>
            <a:chExt cx="2530932" cy="5052117"/>
          </a:xfrm>
        </p:grpSpPr>
        <p:sp>
          <p:nvSpPr>
            <p:cNvPr id="24" name="Скругленный прямоугольник 39"/>
            <p:cNvSpPr/>
            <p:nvPr userDrawn="1"/>
          </p:nvSpPr>
          <p:spPr>
            <a:xfrm>
              <a:off x="5772337" y="2057401"/>
              <a:ext cx="180301" cy="487680"/>
            </a:xfrm>
            <a:prstGeom prst="round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26" name="Скругленный прямоугольник 40"/>
            <p:cNvSpPr/>
            <p:nvPr userDrawn="1"/>
          </p:nvSpPr>
          <p:spPr>
            <a:xfrm>
              <a:off x="3421706" y="1971500"/>
              <a:ext cx="180301" cy="276137"/>
            </a:xfrm>
            <a:prstGeom prst="round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27" name="Скругленный прямоугольник 41"/>
            <p:cNvSpPr/>
            <p:nvPr userDrawn="1"/>
          </p:nvSpPr>
          <p:spPr>
            <a:xfrm>
              <a:off x="3421706" y="2530199"/>
              <a:ext cx="180301" cy="276137"/>
            </a:xfrm>
            <a:prstGeom prst="round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28" name="Скругленный прямоугольник 42"/>
            <p:cNvSpPr/>
            <p:nvPr userDrawn="1"/>
          </p:nvSpPr>
          <p:spPr>
            <a:xfrm>
              <a:off x="3421706" y="3041744"/>
              <a:ext cx="180301" cy="276137"/>
            </a:xfrm>
            <a:prstGeom prst="roundRect">
              <a:avLst/>
            </a:prstGeom>
            <a:solidFill>
              <a:schemeClr val="tx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29" name="Скругленный прямоугольник 43"/>
            <p:cNvSpPr/>
            <p:nvPr userDrawn="1"/>
          </p:nvSpPr>
          <p:spPr>
            <a:xfrm>
              <a:off x="3453659" y="1143000"/>
              <a:ext cx="2465281" cy="5052117"/>
            </a:xfrm>
            <a:prstGeom prst="roundRect">
              <a:avLst/>
            </a:prstGeom>
            <a:solidFill>
              <a:schemeClr val="bg1"/>
            </a:solidFill>
            <a:ln w="19050">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30" name="Овал 44"/>
            <p:cNvSpPr/>
            <p:nvPr userDrawn="1"/>
          </p:nvSpPr>
          <p:spPr>
            <a:xfrm>
              <a:off x="4481234" y="5699769"/>
              <a:ext cx="410131" cy="406782"/>
            </a:xfrm>
            <a:prstGeom prst="ellipse">
              <a:avLst/>
            </a:prstGeom>
            <a:noFill/>
            <a:ln w="15875">
              <a:gradFill flip="none" rotWithShape="1">
                <a:gsLst>
                  <a:gs pos="32000">
                    <a:schemeClr val="tx1">
                      <a:lumMod val="65000"/>
                      <a:lumOff val="35000"/>
                    </a:schemeClr>
                  </a:gs>
                  <a:gs pos="71000">
                    <a:schemeClr val="bg1">
                      <a:lumMod val="95000"/>
                    </a:schemeClr>
                  </a:gs>
                  <a:gs pos="0">
                    <a:schemeClr val="bg1">
                      <a:lumMod val="65000"/>
                    </a:schemeClr>
                  </a:gs>
                  <a:gs pos="100000">
                    <a:schemeClr val="tx1">
                      <a:lumMod val="95000"/>
                      <a:lumOff val="5000"/>
                    </a:schemeClr>
                  </a:gs>
                </a:gsLst>
                <a:lin ang="16200000" scaled="1"/>
                <a:tileRect/>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31" name="Скругленный прямоугольник 45"/>
            <p:cNvSpPr/>
            <p:nvPr userDrawn="1"/>
          </p:nvSpPr>
          <p:spPr>
            <a:xfrm>
              <a:off x="4372270" y="1457767"/>
              <a:ext cx="628058" cy="45719"/>
            </a:xfrm>
            <a:prstGeom prst="roundRect">
              <a:avLst/>
            </a:prstGeom>
            <a:solidFill>
              <a:schemeClr val="tx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32" name="Овал 46"/>
            <p:cNvSpPr/>
            <p:nvPr userDrawn="1"/>
          </p:nvSpPr>
          <p:spPr>
            <a:xfrm flipH="1">
              <a:off x="4159907" y="1451578"/>
              <a:ext cx="59518" cy="58098"/>
            </a:xfrm>
            <a:prstGeom prst="ellipse">
              <a:avLst/>
            </a:prstGeom>
            <a:solidFill>
              <a:schemeClr val="tx1">
                <a:alpha val="2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sp>
          <p:nvSpPr>
            <p:cNvPr id="33" name="Овал 47"/>
            <p:cNvSpPr/>
            <p:nvPr userDrawn="1"/>
          </p:nvSpPr>
          <p:spPr>
            <a:xfrm flipH="1">
              <a:off x="4656540" y="1271335"/>
              <a:ext cx="59518" cy="58098"/>
            </a:xfrm>
            <a:prstGeom prst="ellipse">
              <a:avLst/>
            </a:prstGeom>
            <a:solidFill>
              <a:schemeClr val="tx1">
                <a:alpha val="20000"/>
              </a:scheme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3" b="0" i="0" dirty="0">
                <a:latin typeface="Myriad Pro" panose="020B0503030403020204" pitchFamily="34" charset="0"/>
              </a:endParaRPr>
            </a:p>
          </p:txBody>
        </p:sp>
      </p:grpSp>
      <p:sp>
        <p:nvSpPr>
          <p:cNvPr id="34" name="Picture Placeholder 2"/>
          <p:cNvSpPr>
            <a:spLocks noGrp="1"/>
          </p:cNvSpPr>
          <p:nvPr>
            <p:ph type="pic" sz="quarter" idx="13" hasCustomPrompt="1"/>
          </p:nvPr>
        </p:nvSpPr>
        <p:spPr>
          <a:xfrm rot="18900000">
            <a:off x="-49718" y="1925471"/>
            <a:ext cx="1840108" cy="3253188"/>
          </a:xfrm>
          <a:prstGeom prst="rect">
            <a:avLst/>
          </a:prstGeom>
          <a:pattFill prst="pct5">
            <a:fgClr>
              <a:schemeClr val="accent1"/>
            </a:fgClr>
            <a:bgClr>
              <a:schemeClr val="bg1"/>
            </a:bgClr>
          </a:pattFill>
        </p:spPr>
        <p:txBody>
          <a:bodyPr anchor="ctr">
            <a:normAutofit/>
          </a:bodyPr>
          <a:lstStyle>
            <a:lvl1pPr algn="ctr">
              <a:defRPr sz="1200" b="0" i="0" baseline="0">
                <a:latin typeface="Myriad Pro" panose="020B0503030403020204" pitchFamily="34" charset="0"/>
              </a:defRPr>
            </a:lvl1pPr>
          </a:lstStyle>
          <a:p>
            <a:r>
              <a:rPr lang="en-US" dirty="0"/>
              <a:t>Drag &amp; Drop images</a:t>
            </a:r>
          </a:p>
        </p:txBody>
      </p:sp>
      <p:sp>
        <p:nvSpPr>
          <p:cNvPr id="35" name="Picture Placeholder 2"/>
          <p:cNvSpPr>
            <a:spLocks noGrp="1"/>
          </p:cNvSpPr>
          <p:nvPr>
            <p:ph type="pic" sz="quarter" idx="14" hasCustomPrompt="1"/>
          </p:nvPr>
        </p:nvSpPr>
        <p:spPr>
          <a:xfrm rot="18900000">
            <a:off x="1605355" y="369533"/>
            <a:ext cx="1840108" cy="3253188"/>
          </a:xfrm>
          <a:prstGeom prst="rect">
            <a:avLst/>
          </a:prstGeom>
          <a:pattFill prst="pct5">
            <a:fgClr>
              <a:schemeClr val="accent1"/>
            </a:fgClr>
            <a:bgClr>
              <a:schemeClr val="bg1"/>
            </a:bgClr>
          </a:pattFill>
        </p:spPr>
        <p:txBody>
          <a:bodyPr anchor="ctr">
            <a:normAutofit/>
          </a:bodyPr>
          <a:lstStyle>
            <a:lvl1pPr algn="ctr">
              <a:defRPr sz="1200" b="0" i="0" baseline="0">
                <a:latin typeface="Myriad Pro" panose="020B0503030403020204" pitchFamily="34" charset="0"/>
              </a:defRPr>
            </a:lvl1pPr>
          </a:lstStyle>
          <a:p>
            <a:r>
              <a:rPr lang="en-US" dirty="0"/>
              <a:t>Drag &amp; Drop images</a:t>
            </a:r>
          </a:p>
        </p:txBody>
      </p:sp>
      <p:sp>
        <p:nvSpPr>
          <p:cNvPr id="36" name="Picture Placeholder 2"/>
          <p:cNvSpPr>
            <a:spLocks noGrp="1"/>
          </p:cNvSpPr>
          <p:nvPr>
            <p:ph type="pic" sz="quarter" idx="15" hasCustomPrompt="1"/>
          </p:nvPr>
        </p:nvSpPr>
        <p:spPr>
          <a:xfrm rot="18900000">
            <a:off x="3173019" y="-1144134"/>
            <a:ext cx="1840108" cy="3253188"/>
          </a:xfrm>
          <a:prstGeom prst="rect">
            <a:avLst/>
          </a:prstGeom>
          <a:pattFill prst="pct5">
            <a:fgClr>
              <a:schemeClr val="accent1"/>
            </a:fgClr>
            <a:bgClr>
              <a:schemeClr val="bg1"/>
            </a:bgClr>
          </a:pattFill>
        </p:spPr>
        <p:txBody>
          <a:bodyPr anchor="ctr">
            <a:normAutofit/>
          </a:bodyPr>
          <a:lstStyle>
            <a:lvl1pPr algn="ctr">
              <a:defRPr sz="1200" b="0" i="0" baseline="0">
                <a:latin typeface="Myriad Pro" panose="020B0503030403020204" pitchFamily="34" charset="0"/>
              </a:defRPr>
            </a:lvl1pPr>
          </a:lstStyle>
          <a:p>
            <a:r>
              <a:rPr lang="en-US" dirty="0"/>
              <a:t>Drag &amp; Drop images</a:t>
            </a:r>
          </a:p>
        </p:txBody>
      </p:sp>
    </p:spTree>
    <p:extLst>
      <p:ext uri="{BB962C8B-B14F-4D97-AF65-F5344CB8AC3E}">
        <p14:creationId xmlns:p14="http://schemas.microsoft.com/office/powerpoint/2010/main" val="5068011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32_Custom Layout">
    <p:spTree>
      <p:nvGrpSpPr>
        <p:cNvPr id="1" name=""/>
        <p:cNvGrpSpPr/>
        <p:nvPr/>
      </p:nvGrpSpPr>
      <p:grpSpPr>
        <a:xfrm>
          <a:off x="0" y="0"/>
          <a:ext cx="0" cy="0"/>
          <a:chOff x="0" y="0"/>
          <a:chExt cx="0" cy="0"/>
        </a:xfrm>
      </p:grpSpPr>
      <p:sp>
        <p:nvSpPr>
          <p:cNvPr id="6" name="Freeform: Shape 23"/>
          <p:cNvSpPr>
            <a:spLocks noGrp="1"/>
          </p:cNvSpPr>
          <p:nvPr>
            <p:ph type="pic" sz="quarter" idx="12" hasCustomPrompt="1"/>
          </p:nvPr>
        </p:nvSpPr>
        <p:spPr>
          <a:xfrm>
            <a:off x="3538748" y="5062901"/>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16" name="Freeform: Shape 23"/>
          <p:cNvSpPr>
            <a:spLocks noGrp="1"/>
          </p:cNvSpPr>
          <p:nvPr>
            <p:ph type="pic" sz="quarter" idx="13" hasCustomPrompt="1"/>
          </p:nvPr>
        </p:nvSpPr>
        <p:spPr>
          <a:xfrm>
            <a:off x="5390408" y="3926666"/>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17" name="Freeform: Shape 23"/>
          <p:cNvSpPr>
            <a:spLocks noGrp="1"/>
          </p:cNvSpPr>
          <p:nvPr>
            <p:ph type="pic" sz="quarter" idx="14" hasCustomPrompt="1"/>
          </p:nvPr>
        </p:nvSpPr>
        <p:spPr>
          <a:xfrm>
            <a:off x="7242068" y="2669366"/>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18" name="Freeform: Shape 23"/>
          <p:cNvSpPr>
            <a:spLocks noGrp="1"/>
          </p:cNvSpPr>
          <p:nvPr>
            <p:ph type="pic" sz="quarter" idx="15" hasCustomPrompt="1"/>
          </p:nvPr>
        </p:nvSpPr>
        <p:spPr>
          <a:xfrm>
            <a:off x="9093728" y="1498252"/>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19" name="Freeform: Shape 23"/>
          <p:cNvSpPr>
            <a:spLocks noGrp="1"/>
          </p:cNvSpPr>
          <p:nvPr>
            <p:ph type="pic" sz="quarter" idx="16" hasCustomPrompt="1"/>
          </p:nvPr>
        </p:nvSpPr>
        <p:spPr>
          <a:xfrm>
            <a:off x="10945388" y="251460"/>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20" name="Freeform: Shape 23"/>
          <p:cNvSpPr>
            <a:spLocks noGrp="1"/>
          </p:cNvSpPr>
          <p:nvPr>
            <p:ph type="pic" sz="quarter" idx="17" hasCustomPrompt="1"/>
          </p:nvPr>
        </p:nvSpPr>
        <p:spPr>
          <a:xfrm>
            <a:off x="9093728" y="4831674"/>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
        <p:nvSpPr>
          <p:cNvPr id="21" name="Freeform: Shape 23"/>
          <p:cNvSpPr>
            <a:spLocks noGrp="1"/>
          </p:cNvSpPr>
          <p:nvPr>
            <p:ph type="pic" sz="quarter" idx="18" hasCustomPrompt="1"/>
          </p:nvPr>
        </p:nvSpPr>
        <p:spPr>
          <a:xfrm>
            <a:off x="10945388" y="3574374"/>
            <a:ext cx="1672044" cy="2977054"/>
          </a:xfrm>
          <a:custGeom>
            <a:avLst/>
            <a:gdLst>
              <a:gd name="connsiteX0" fmla="*/ 0 w 2330134"/>
              <a:gd name="connsiteY0" fmla="*/ 0 h 4148774"/>
              <a:gd name="connsiteX1" fmla="*/ 2330134 w 2330134"/>
              <a:gd name="connsiteY1" fmla="*/ 0 h 4148774"/>
              <a:gd name="connsiteX2" fmla="*/ 2330134 w 2330134"/>
              <a:gd name="connsiteY2" fmla="*/ 4148774 h 4148774"/>
              <a:gd name="connsiteX3" fmla="*/ 0 w 2330134"/>
              <a:gd name="connsiteY3" fmla="*/ 4148774 h 4148774"/>
            </a:gdLst>
            <a:ahLst/>
            <a:cxnLst>
              <a:cxn ang="0">
                <a:pos x="connsiteX0" y="connsiteY0"/>
              </a:cxn>
              <a:cxn ang="0">
                <a:pos x="connsiteX1" y="connsiteY1"/>
              </a:cxn>
              <a:cxn ang="0">
                <a:pos x="connsiteX2" y="connsiteY2"/>
              </a:cxn>
              <a:cxn ang="0">
                <a:pos x="connsiteX3" y="connsiteY3"/>
              </a:cxn>
            </a:cxnLst>
            <a:rect l="l" t="t" r="r" b="b"/>
            <a:pathLst>
              <a:path w="2330134" h="4148774">
                <a:moveTo>
                  <a:pt x="0" y="0"/>
                </a:moveTo>
                <a:lnTo>
                  <a:pt x="2330134" y="0"/>
                </a:lnTo>
                <a:lnTo>
                  <a:pt x="2330134" y="4148774"/>
                </a:lnTo>
                <a:lnTo>
                  <a:pt x="0" y="4148774"/>
                </a:lnTo>
                <a:close/>
              </a:path>
            </a:pathLst>
          </a:custGeom>
          <a:solidFill>
            <a:schemeClr val="bg1">
              <a:lumMod val="95000"/>
            </a:schemeClr>
          </a:solidFill>
          <a:effectLst>
            <a:outerShdw blurRad="292100" dist="215900" dir="8400000" sx="98000" sy="98000" algn="tr" rotWithShape="0">
              <a:prstClr val="black">
                <a:alpha val="32000"/>
              </a:prstClr>
            </a:outerShdw>
          </a:effectLst>
          <a:scene3d>
            <a:camera prst="isometricTopUp"/>
            <a:lightRig rig="soft" dir="t">
              <a:rot lat="0" lon="0" rev="5400000"/>
            </a:lightRig>
          </a:scene3d>
        </p:spPr>
        <p:txBody>
          <a:bodyPr wrap="square" anchor="ctr">
            <a:noAutofit/>
          </a:bodyPr>
          <a:lstStyle>
            <a:lvl1pPr marL="0" indent="0" algn="ctr">
              <a:buNone/>
              <a:defRPr sz="2000" b="0" i="0" baseline="0">
                <a:latin typeface="Myriad Pro" panose="020B0503030403020204" pitchFamily="34" charset="0"/>
              </a:defRPr>
            </a:lvl1pPr>
          </a:lstStyle>
          <a:p>
            <a:r>
              <a:rPr lang="en-US" altLang="ko-KR" dirty="0"/>
              <a:t>Drag &amp; Drop Picture</a:t>
            </a:r>
            <a:endParaRPr lang="ko-KR" altLang="en-US" dirty="0"/>
          </a:p>
        </p:txBody>
      </p:sp>
    </p:spTree>
    <p:extLst>
      <p:ext uri="{BB962C8B-B14F-4D97-AF65-F5344CB8AC3E}">
        <p14:creationId xmlns:p14="http://schemas.microsoft.com/office/powerpoint/2010/main" val="173758795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33_Custom Layout">
    <p:spTree>
      <p:nvGrpSpPr>
        <p:cNvPr id="1" name=""/>
        <p:cNvGrpSpPr/>
        <p:nvPr/>
      </p:nvGrpSpPr>
      <p:grpSpPr>
        <a:xfrm>
          <a:off x="0" y="0"/>
          <a:ext cx="0" cy="0"/>
          <a:chOff x="0" y="0"/>
          <a:chExt cx="0" cy="0"/>
        </a:xfrm>
      </p:grpSpPr>
      <p:sp>
        <p:nvSpPr>
          <p:cNvPr id="8" name="Picture Placeholder 5"/>
          <p:cNvSpPr>
            <a:spLocks noGrp="1"/>
          </p:cNvSpPr>
          <p:nvPr>
            <p:ph type="pic" sz="quarter" idx="10"/>
          </p:nvPr>
        </p:nvSpPr>
        <p:spPr>
          <a:xfrm>
            <a:off x="1037485" y="3607459"/>
            <a:ext cx="3379640" cy="1903634"/>
          </a:xfrm>
          <a:prstGeom prst="rect">
            <a:avLst/>
          </a:prstGeom>
          <a:noFill/>
          <a:effectLst>
            <a:softEdge rad="19050"/>
          </a:effectLst>
          <a:scene3d>
            <a:camera prst="perspectiveRight" fov="4020000">
              <a:rot lat="20400000" lon="18840000" rev="462000"/>
            </a:camera>
            <a:lightRig rig="threePt" dir="t"/>
          </a:scene3d>
        </p:spPr>
        <p:txBody>
          <a:bodyPr/>
          <a:lstStyle>
            <a:lvl1pPr>
              <a:defRPr b="0" i="0">
                <a:solidFill>
                  <a:schemeClr val="bg1"/>
                </a:solidFill>
                <a:latin typeface="Myriad Pro" panose="020B0503030403020204" pitchFamily="34" charset="0"/>
              </a:defRPr>
            </a:lvl1pPr>
          </a:lstStyle>
          <a:p>
            <a:endParaRPr lang="ko-KR" altLang="en-US" dirty="0"/>
          </a:p>
        </p:txBody>
      </p:sp>
      <p:sp>
        <p:nvSpPr>
          <p:cNvPr id="9" name="Picture Placeholder 5"/>
          <p:cNvSpPr>
            <a:spLocks noGrp="1"/>
          </p:cNvSpPr>
          <p:nvPr>
            <p:ph type="pic" sz="quarter" idx="11"/>
          </p:nvPr>
        </p:nvSpPr>
        <p:spPr>
          <a:xfrm>
            <a:off x="3651740" y="3340759"/>
            <a:ext cx="3379640" cy="1903634"/>
          </a:xfrm>
          <a:prstGeom prst="rect">
            <a:avLst/>
          </a:prstGeom>
          <a:noFill/>
          <a:effectLst>
            <a:softEdge rad="19050"/>
          </a:effectLst>
          <a:scene3d>
            <a:camera prst="perspectiveRight" fov="4020000">
              <a:rot lat="21000000" lon="18600000" rev="114000"/>
            </a:camera>
            <a:lightRig rig="threePt" dir="t">
              <a:rot lat="0" lon="0" rev="3000000"/>
            </a:lightRig>
          </a:scene3d>
          <a:sp3d extrusionH="63500" prstMaterial="matte"/>
        </p:spPr>
        <p:txBody>
          <a:bodyPr/>
          <a:lstStyle>
            <a:lvl1pPr>
              <a:defRPr b="0" i="0">
                <a:solidFill>
                  <a:schemeClr val="bg1"/>
                </a:solidFill>
                <a:latin typeface="Myriad Pro" panose="020B0503030403020204" pitchFamily="34" charset="0"/>
              </a:defRPr>
            </a:lvl1pPr>
          </a:lstStyle>
          <a:p>
            <a:endParaRPr lang="ko-KR" altLang="en-US" dirty="0"/>
          </a:p>
        </p:txBody>
      </p:sp>
      <p:sp>
        <p:nvSpPr>
          <p:cNvPr id="10" name="Picture Placeholder 5"/>
          <p:cNvSpPr>
            <a:spLocks noGrp="1"/>
          </p:cNvSpPr>
          <p:nvPr>
            <p:ph type="pic" sz="quarter" idx="12"/>
          </p:nvPr>
        </p:nvSpPr>
        <p:spPr>
          <a:xfrm>
            <a:off x="6265995" y="3493159"/>
            <a:ext cx="3379640" cy="1903634"/>
          </a:xfrm>
          <a:prstGeom prst="rect">
            <a:avLst/>
          </a:prstGeom>
          <a:noFill/>
          <a:effectLst>
            <a:softEdge rad="19050"/>
          </a:effectLst>
          <a:scene3d>
            <a:camera prst="perspectiveRight" fov="4020000">
              <a:rot lat="21594000" lon="18360000" rev="20940000"/>
            </a:camera>
            <a:lightRig rig="threePt" dir="t">
              <a:rot lat="0" lon="0" rev="6600000"/>
            </a:lightRig>
          </a:scene3d>
          <a:sp3d extrusionH="63500" prstMaterial="matte"/>
        </p:spPr>
        <p:txBody>
          <a:bodyPr/>
          <a:lstStyle>
            <a:lvl1pPr>
              <a:defRPr b="0" i="0">
                <a:solidFill>
                  <a:schemeClr val="bg1"/>
                </a:solidFill>
                <a:latin typeface="Myriad Pro" panose="020B0503030403020204" pitchFamily="34" charset="0"/>
              </a:defRPr>
            </a:lvl1pPr>
          </a:lstStyle>
          <a:p>
            <a:endParaRPr lang="ko-KR" altLang="en-US" dirty="0"/>
          </a:p>
        </p:txBody>
      </p:sp>
      <p:sp>
        <p:nvSpPr>
          <p:cNvPr id="11" name="Picture Placeholder 5"/>
          <p:cNvSpPr>
            <a:spLocks noGrp="1"/>
          </p:cNvSpPr>
          <p:nvPr>
            <p:ph type="pic" sz="quarter" idx="13"/>
          </p:nvPr>
        </p:nvSpPr>
        <p:spPr>
          <a:xfrm>
            <a:off x="8668300" y="4023597"/>
            <a:ext cx="3379640" cy="1903634"/>
          </a:xfrm>
          <a:prstGeom prst="rect">
            <a:avLst/>
          </a:prstGeom>
          <a:noFill/>
          <a:effectLst>
            <a:softEdge rad="19050"/>
          </a:effectLst>
          <a:scene3d>
            <a:camera prst="perspectiveRight" fov="4020000">
              <a:rot lat="1200000" lon="18000000" rev="19260000"/>
            </a:camera>
            <a:lightRig rig="threePt" dir="t">
              <a:rot lat="0" lon="0" rev="6000000"/>
            </a:lightRig>
          </a:scene3d>
          <a:sp3d extrusionH="63500" prstMaterial="matte"/>
        </p:spPr>
        <p:txBody>
          <a:bodyPr/>
          <a:lstStyle>
            <a:lvl1pPr marL="0" indent="0">
              <a:buNone/>
              <a:defRPr b="0" i="0">
                <a:solidFill>
                  <a:schemeClr val="bg1"/>
                </a:solidFill>
                <a:latin typeface="Myriad Pro" panose="020B0503030403020204" pitchFamily="34" charset="0"/>
              </a:defRPr>
            </a:lvl1pPr>
          </a:lstStyle>
          <a:p>
            <a:endParaRPr lang="ko-KR" altLang="en-US" dirty="0"/>
          </a:p>
        </p:txBody>
      </p:sp>
      <p:sp>
        <p:nvSpPr>
          <p:cNvPr id="12" name="Oval 11"/>
          <p:cNvSpPr/>
          <p:nvPr userDrawn="1"/>
        </p:nvSpPr>
        <p:spPr>
          <a:xfrm>
            <a:off x="2694477" y="5599062"/>
            <a:ext cx="372533" cy="289513"/>
          </a:xfrm>
          <a:prstGeom prst="ellipse">
            <a:avLst/>
          </a:prstGeom>
          <a:solidFill>
            <a:srgbClr val="DDE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spTree>
    <p:extLst>
      <p:ext uri="{BB962C8B-B14F-4D97-AF65-F5344CB8AC3E}">
        <p14:creationId xmlns:p14="http://schemas.microsoft.com/office/powerpoint/2010/main" val="387411997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9360940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b="0" i="0">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Kliknij, aby edytować styl wzorca podtytułu</a:t>
            </a:r>
            <a:endParaRPr lang="en-US" dirty="0"/>
          </a:p>
        </p:txBody>
      </p:sp>
      <p:sp>
        <p:nvSpPr>
          <p:cNvPr id="4" name="Date Placeholder 3"/>
          <p:cNvSpPr>
            <a:spLocks noGrp="1"/>
          </p:cNvSpPr>
          <p:nvPr>
            <p:ph type="dt" sz="half" idx="10"/>
          </p:nvPr>
        </p:nvSpPr>
        <p:spPr/>
        <p:txBody>
          <a:bodyPr/>
          <a:lstStyle>
            <a:lvl1pPr>
              <a:defRPr b="0" i="0">
                <a:latin typeface="Myriad Pro" panose="020B0503030403020204" pitchFamily="34" charset="0"/>
              </a:defRPr>
            </a:lvl1pPr>
          </a:lstStyle>
          <a:p>
            <a:fld id="{0D6B8E3E-517F-D640-894F-BD6767B6E35B}" type="datetimeFigureOut">
              <a:rPr lang="pl-PL" smtClean="0"/>
              <a:pPr/>
              <a:t>04.03.2019</a:t>
            </a:fld>
            <a:endParaRPr lang="pl-PL" dirty="0"/>
          </a:p>
        </p:txBody>
      </p:sp>
      <p:sp>
        <p:nvSpPr>
          <p:cNvPr id="5" name="Footer Placeholder 4"/>
          <p:cNvSpPr>
            <a:spLocks noGrp="1"/>
          </p:cNvSpPr>
          <p:nvPr>
            <p:ph type="ftr" sz="quarter" idx="11"/>
          </p:nvPr>
        </p:nvSpPr>
        <p:spPr/>
        <p:txBody>
          <a:bodyPr/>
          <a:lstStyle>
            <a:lvl1pPr>
              <a:defRPr b="0" i="0">
                <a:latin typeface="Myriad Pro" panose="020B0503030403020204" pitchFamily="34" charset="0"/>
              </a:defRPr>
            </a:lvl1pPr>
          </a:lstStyle>
          <a:p>
            <a:endParaRPr lang="pl-PL" dirty="0"/>
          </a:p>
        </p:txBody>
      </p:sp>
      <p:sp>
        <p:nvSpPr>
          <p:cNvPr id="6" name="Slide Number Placeholder 5"/>
          <p:cNvSpPr>
            <a:spLocks noGrp="1"/>
          </p:cNvSpPr>
          <p:nvPr>
            <p:ph type="sldNum" sz="quarter" idx="12"/>
          </p:nvPr>
        </p:nvSpPr>
        <p:spPr/>
        <p:txBody>
          <a:bodyPr/>
          <a:lstStyle>
            <a:lvl1pPr>
              <a:defRPr b="0" i="0">
                <a:latin typeface="Myriad Pro" panose="020B0503030403020204" pitchFamily="34" charset="0"/>
              </a:defRPr>
            </a:lvl1pPr>
          </a:lstStyle>
          <a:p>
            <a:fld id="{D61FA71A-D270-8942-AC35-8E9386E3E62F}" type="slidenum">
              <a:rPr lang="pl-PL" smtClean="0"/>
              <a:pPr/>
              <a:t>‹#›</a:t>
            </a:fld>
            <a:endParaRPr lang="pl-PL" dirty="0"/>
          </a:p>
        </p:txBody>
      </p:sp>
    </p:spTree>
    <p:extLst>
      <p:ext uri="{BB962C8B-B14F-4D97-AF65-F5344CB8AC3E}">
        <p14:creationId xmlns:p14="http://schemas.microsoft.com/office/powerpoint/2010/main" val="337570914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779287EC-2C1A-DD43-A976-6F587064ED86}"/>
              </a:ext>
            </a:extLst>
          </p:cNvPr>
          <p:cNvSpPr>
            <a:spLocks noGrp="1"/>
          </p:cNvSpPr>
          <p:nvPr>
            <p:ph type="dt" sz="half" idx="10"/>
          </p:nvPr>
        </p:nvSpPr>
        <p:spPr>
          <a:xfrm>
            <a:off x="838200" y="6356350"/>
            <a:ext cx="2743200" cy="365125"/>
          </a:xfrm>
          <a:prstGeom prst="rect">
            <a:avLst/>
          </a:prstGeom>
        </p:spPr>
        <p:txBody>
          <a:bodyPr/>
          <a:lstStyle>
            <a:lvl1pPr>
              <a:defRPr b="0" i="0">
                <a:latin typeface="Myriad Pro" panose="020B0503030403020204" pitchFamily="34" charset="0"/>
              </a:defRPr>
            </a:lvl1pPr>
          </a:lstStyle>
          <a:p>
            <a:fld id="{49405C3D-962A-7942-B239-F9BC117348E6}" type="datetimeFigureOut">
              <a:rPr lang="pl-PL" smtClean="0"/>
              <a:pPr/>
              <a:t>04.03.2019</a:t>
            </a:fld>
            <a:endParaRPr lang="pl-PL" dirty="0"/>
          </a:p>
        </p:txBody>
      </p:sp>
      <p:sp>
        <p:nvSpPr>
          <p:cNvPr id="3" name="Symbol zastępczy stopki 2">
            <a:extLst>
              <a:ext uri="{FF2B5EF4-FFF2-40B4-BE49-F238E27FC236}">
                <a16:creationId xmlns:a16="http://schemas.microsoft.com/office/drawing/2014/main" id="{6781EC9F-59D9-CE48-87E7-4C6EB7DB3822}"/>
              </a:ext>
            </a:extLst>
          </p:cNvPr>
          <p:cNvSpPr>
            <a:spLocks noGrp="1"/>
          </p:cNvSpPr>
          <p:nvPr>
            <p:ph type="ftr" sz="quarter" idx="11"/>
          </p:nvPr>
        </p:nvSpPr>
        <p:spPr>
          <a:xfrm>
            <a:off x="4038600" y="6356350"/>
            <a:ext cx="4114800" cy="365125"/>
          </a:xfrm>
          <a:prstGeom prst="rect">
            <a:avLst/>
          </a:prstGeom>
        </p:spPr>
        <p:txBody>
          <a:bodyPr/>
          <a:lstStyle>
            <a:lvl1pPr>
              <a:defRPr b="0" i="0">
                <a:latin typeface="Myriad Pro" panose="020B0503030403020204" pitchFamily="34" charset="0"/>
              </a:defRPr>
            </a:lvl1pPr>
          </a:lstStyle>
          <a:p>
            <a:endParaRPr lang="pl-PL" dirty="0"/>
          </a:p>
        </p:txBody>
      </p:sp>
      <p:sp>
        <p:nvSpPr>
          <p:cNvPr id="4" name="Symbol zastępczy numeru slajdu 3">
            <a:extLst>
              <a:ext uri="{FF2B5EF4-FFF2-40B4-BE49-F238E27FC236}">
                <a16:creationId xmlns:a16="http://schemas.microsoft.com/office/drawing/2014/main" id="{09C1461E-9033-0841-93FA-55BDF438B980}"/>
              </a:ext>
            </a:extLst>
          </p:cNvPr>
          <p:cNvSpPr>
            <a:spLocks noGrp="1"/>
          </p:cNvSpPr>
          <p:nvPr>
            <p:ph type="sldNum" sz="quarter" idx="12"/>
          </p:nvPr>
        </p:nvSpPr>
        <p:spPr>
          <a:xfrm>
            <a:off x="8610600" y="6356350"/>
            <a:ext cx="2743200" cy="365125"/>
          </a:xfrm>
          <a:prstGeom prst="rect">
            <a:avLst/>
          </a:prstGeom>
        </p:spPr>
        <p:txBody>
          <a:bodyPr/>
          <a:lstStyle>
            <a:lvl1pPr>
              <a:defRPr b="0" i="0">
                <a:latin typeface="Myriad Pro" panose="020B0503030403020204" pitchFamily="34" charset="0"/>
              </a:defRPr>
            </a:lvl1pPr>
          </a:lstStyle>
          <a:p>
            <a:fld id="{62E28B7C-EE81-ED49-BBDB-C3F4D700010E}" type="slidenum">
              <a:rPr lang="pl-PL" smtClean="0"/>
              <a:pPr/>
              <a:t>‹#›</a:t>
            </a:fld>
            <a:endParaRPr lang="pl-PL" dirty="0"/>
          </a:p>
        </p:txBody>
      </p:sp>
    </p:spTree>
    <p:extLst>
      <p:ext uri="{BB962C8B-B14F-4D97-AF65-F5344CB8AC3E}">
        <p14:creationId xmlns:p14="http://schemas.microsoft.com/office/powerpoint/2010/main" val="145872639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023A729-3C5E-384F-940B-413173B6AAF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pl-PL" dirty="0"/>
              <a:t>Kliknij, aby edytować styl</a:t>
            </a:r>
          </a:p>
        </p:txBody>
      </p:sp>
      <p:sp>
        <p:nvSpPr>
          <p:cNvPr id="3" name="Podtytuł 2">
            <a:extLst>
              <a:ext uri="{FF2B5EF4-FFF2-40B4-BE49-F238E27FC236}">
                <a16:creationId xmlns:a16="http://schemas.microsoft.com/office/drawing/2014/main" id="{EA5D39BF-2DCF-A54B-BAB9-0C6A9A3B12BD}"/>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b="0" i="0">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dirty="0"/>
              <a:t>Kliknij, aby edytować styl wzorca podtytułu</a:t>
            </a:r>
          </a:p>
        </p:txBody>
      </p:sp>
    </p:spTree>
    <p:extLst>
      <p:ext uri="{BB962C8B-B14F-4D97-AF65-F5344CB8AC3E}">
        <p14:creationId xmlns:p14="http://schemas.microsoft.com/office/powerpoint/2010/main" val="3732286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8_Custom Layout">
    <p:spTree>
      <p:nvGrpSpPr>
        <p:cNvPr id="1" name=""/>
        <p:cNvGrpSpPr/>
        <p:nvPr/>
      </p:nvGrpSpPr>
      <p:grpSpPr>
        <a:xfrm>
          <a:off x="0" y="0"/>
          <a:ext cx="0" cy="0"/>
          <a:chOff x="0" y="0"/>
          <a:chExt cx="0" cy="0"/>
        </a:xfrm>
      </p:grpSpPr>
      <p:sp>
        <p:nvSpPr>
          <p:cNvPr id="6" name="Picture Placeholder 7"/>
          <p:cNvSpPr>
            <a:spLocks noGrp="1"/>
          </p:cNvSpPr>
          <p:nvPr>
            <p:ph type="pic" sz="quarter" idx="10" hasCustomPrompt="1"/>
          </p:nvPr>
        </p:nvSpPr>
        <p:spPr>
          <a:xfrm>
            <a:off x="253042" y="1253006"/>
            <a:ext cx="2888987" cy="452717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1" hasCustomPrompt="1"/>
          </p:nvPr>
        </p:nvSpPr>
        <p:spPr>
          <a:xfrm>
            <a:off x="3142029" y="3153524"/>
            <a:ext cx="5468471" cy="2626658"/>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314129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E23245-2A25-3E4B-A86B-D31868AFCBD6}"/>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64378E01-B99D-4F46-BCF3-7E7BDB11C1C9}"/>
              </a:ext>
            </a:extLst>
          </p:cNvPr>
          <p:cNvSpPr>
            <a:spLocks noGrp="1"/>
          </p:cNvSpPr>
          <p:nvPr>
            <p:ph idx="1"/>
          </p:nvPr>
        </p:nvSpPr>
        <p:spPr>
          <a:xfrm>
            <a:off x="838200" y="1825625"/>
            <a:ext cx="10515600" cy="435133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104391640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0690FA4-A2D8-B249-A7A9-74BA2E8237DA}"/>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C5516249-3046-9943-AB9D-AF7835B4CE4B}"/>
              </a:ext>
            </a:extLst>
          </p:cNvPr>
          <p:cNvSpPr>
            <a:spLocks noGrp="1"/>
          </p:cNvSpPr>
          <p:nvPr>
            <p:ph type="body" idx="1"/>
          </p:nvPr>
        </p:nvSpPr>
        <p:spPr>
          <a:xfrm>
            <a:off x="831850" y="4589463"/>
            <a:ext cx="10515600" cy="1500187"/>
          </a:xfrm>
          <a:prstGeom prst="rect">
            <a:avLst/>
          </a:prstGeom>
        </p:spPr>
        <p:txBody>
          <a:bodyPr/>
          <a:lstStyle>
            <a:lvl1pPr marL="0" indent="0">
              <a:buNone/>
              <a:defRPr sz="2400" b="0" i="0">
                <a:solidFill>
                  <a:schemeClr val="tx1">
                    <a:tint val="75000"/>
                  </a:schemeClr>
                </a:solidFill>
                <a:latin typeface="Myriad Pro" panose="020B05030304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357534248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F5C008-2134-6345-91DE-5305A57CA0C4}"/>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zawartości 2">
            <a:extLst>
              <a:ext uri="{FF2B5EF4-FFF2-40B4-BE49-F238E27FC236}">
                <a16:creationId xmlns:a16="http://schemas.microsoft.com/office/drawing/2014/main" id="{0A1CA1FC-CC38-054C-B7C6-854F9C171A1A}"/>
              </a:ext>
            </a:extLst>
          </p:cNvPr>
          <p:cNvSpPr>
            <a:spLocks noGrp="1"/>
          </p:cNvSpPr>
          <p:nvPr>
            <p:ph sz="half" idx="1"/>
          </p:nvPr>
        </p:nvSpPr>
        <p:spPr>
          <a:xfrm>
            <a:off x="838200" y="1825625"/>
            <a:ext cx="5181600" cy="435133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
        <p:nvSpPr>
          <p:cNvPr id="4" name="Symbol zastępczy zawartości 3">
            <a:extLst>
              <a:ext uri="{FF2B5EF4-FFF2-40B4-BE49-F238E27FC236}">
                <a16:creationId xmlns:a16="http://schemas.microsoft.com/office/drawing/2014/main" id="{087E6425-435E-BD4F-88FA-E6FC94358ED5}"/>
              </a:ext>
            </a:extLst>
          </p:cNvPr>
          <p:cNvSpPr>
            <a:spLocks noGrp="1"/>
          </p:cNvSpPr>
          <p:nvPr>
            <p:ph sz="half" idx="2"/>
          </p:nvPr>
        </p:nvSpPr>
        <p:spPr>
          <a:xfrm>
            <a:off x="6172200" y="1825625"/>
            <a:ext cx="5181600" cy="435133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129625309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52ACFF5-59C4-9A45-BBFD-F2A426D0F979}"/>
              </a:ext>
            </a:extLst>
          </p:cNvPr>
          <p:cNvSpPr>
            <a:spLocks noGrp="1"/>
          </p:cNvSpPr>
          <p:nvPr>
            <p:ph type="title"/>
          </p:nvPr>
        </p:nvSpPr>
        <p:spPr>
          <a:xfrm>
            <a:off x="839788" y="365125"/>
            <a:ext cx="10515600" cy="1325563"/>
          </a:xfrm>
          <a:prstGeom prst="rect">
            <a:avLst/>
          </a:prstGeom>
        </p:spPr>
        <p:txBody>
          <a:bodyPr/>
          <a:lstStyle/>
          <a:p>
            <a:r>
              <a:rPr lang="pl-PL"/>
              <a:t>Kliknij, aby edytować styl</a:t>
            </a:r>
          </a:p>
        </p:txBody>
      </p:sp>
      <p:sp>
        <p:nvSpPr>
          <p:cNvPr id="3" name="Symbol zastępczy tekstu 2">
            <a:extLst>
              <a:ext uri="{FF2B5EF4-FFF2-40B4-BE49-F238E27FC236}">
                <a16:creationId xmlns:a16="http://schemas.microsoft.com/office/drawing/2014/main" id="{870CF43D-7BB4-4048-A553-AD1EAD6A5C5E}"/>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0" i="0">
                <a:latin typeface="Myriad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pl-PL" dirty="0"/>
              <a:t>Kliknij, aby edytować style wzorca tekstu
Drugi poziom
Trzeci poziom
Czwarty poziom
Piąty poziom</a:t>
            </a:r>
          </a:p>
        </p:txBody>
      </p:sp>
      <p:sp>
        <p:nvSpPr>
          <p:cNvPr id="4" name="Symbol zastępczy zawartości 3">
            <a:extLst>
              <a:ext uri="{FF2B5EF4-FFF2-40B4-BE49-F238E27FC236}">
                <a16:creationId xmlns:a16="http://schemas.microsoft.com/office/drawing/2014/main" id="{47F92D96-E864-AB44-8687-2B245D2BDF40}"/>
              </a:ext>
            </a:extLst>
          </p:cNvPr>
          <p:cNvSpPr>
            <a:spLocks noGrp="1"/>
          </p:cNvSpPr>
          <p:nvPr>
            <p:ph sz="half" idx="2"/>
          </p:nvPr>
        </p:nvSpPr>
        <p:spPr>
          <a:xfrm>
            <a:off x="839788" y="2505075"/>
            <a:ext cx="5157787" cy="368458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
        <p:nvSpPr>
          <p:cNvPr id="5" name="Symbol zastępczy tekstu 4">
            <a:extLst>
              <a:ext uri="{FF2B5EF4-FFF2-40B4-BE49-F238E27FC236}">
                <a16:creationId xmlns:a16="http://schemas.microsoft.com/office/drawing/2014/main" id="{1AE4953D-2499-C042-9A00-7E65576B6C5A}"/>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0" i="0">
                <a:latin typeface="Myriad Pro" panose="020B0503030403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pl-PL" dirty="0"/>
              <a:t>Kliknij, aby edytować style wzorca tekstu
Drugi poziom
Trzeci poziom
Czwarty poziom
Piąty poziom</a:t>
            </a:r>
          </a:p>
        </p:txBody>
      </p:sp>
      <p:sp>
        <p:nvSpPr>
          <p:cNvPr id="6" name="Symbol zastępczy zawartości 5">
            <a:extLst>
              <a:ext uri="{FF2B5EF4-FFF2-40B4-BE49-F238E27FC236}">
                <a16:creationId xmlns:a16="http://schemas.microsoft.com/office/drawing/2014/main" id="{8BFE39BE-CD7E-B14A-A53F-2E38E1765888}"/>
              </a:ext>
            </a:extLst>
          </p:cNvPr>
          <p:cNvSpPr>
            <a:spLocks noGrp="1"/>
          </p:cNvSpPr>
          <p:nvPr>
            <p:ph sz="quarter" idx="4"/>
          </p:nvPr>
        </p:nvSpPr>
        <p:spPr>
          <a:xfrm>
            <a:off x="6172200" y="2505075"/>
            <a:ext cx="5183188" cy="3684588"/>
          </a:xfrm>
          <a:prstGeom prst="rect">
            <a:avLst/>
          </a:prstGeom>
        </p:spPr>
        <p:txBody>
          <a:bodyPr/>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310690166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D73380A-D886-B545-BB75-F85638F25422}"/>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Tree>
    <p:extLst>
      <p:ext uri="{BB962C8B-B14F-4D97-AF65-F5344CB8AC3E}">
        <p14:creationId xmlns:p14="http://schemas.microsoft.com/office/powerpoint/2010/main" val="344284238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Tree>
    <p:extLst>
      <p:ext uri="{BB962C8B-B14F-4D97-AF65-F5344CB8AC3E}">
        <p14:creationId xmlns:p14="http://schemas.microsoft.com/office/powerpoint/2010/main" val="84037135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E7F4276-8CFA-F146-B277-3B18A792E525}"/>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E2A4F6EA-8511-974D-A71C-E5D555AC5B17}"/>
              </a:ext>
            </a:extLst>
          </p:cNvPr>
          <p:cNvSpPr>
            <a:spLocks noGrp="1"/>
          </p:cNvSpPr>
          <p:nvPr>
            <p:ph idx="1"/>
          </p:nvPr>
        </p:nvSpPr>
        <p:spPr>
          <a:xfrm>
            <a:off x="5183188" y="987425"/>
            <a:ext cx="6172200" cy="4873625"/>
          </a:xfrm>
          <a:prstGeom prst="rect">
            <a:avLst/>
          </a:prstGeom>
        </p:spPr>
        <p:txBody>
          <a:bodyPr/>
          <a:lstStyle>
            <a:lvl1pPr>
              <a:defRPr sz="3200" b="0" i="0">
                <a:latin typeface="Myriad Pro" panose="020B0503030403020204" pitchFamily="34" charset="0"/>
              </a:defRPr>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pl-PL" dirty="0"/>
              <a:t>Kliknij, aby edytować style wzorca tekstu
Drugi poziom
Trzeci poziom
Czwarty poziom
Piąty poziom</a:t>
            </a:r>
          </a:p>
        </p:txBody>
      </p:sp>
      <p:sp>
        <p:nvSpPr>
          <p:cNvPr id="4" name="Symbol zastępczy tekstu 3">
            <a:extLst>
              <a:ext uri="{FF2B5EF4-FFF2-40B4-BE49-F238E27FC236}">
                <a16:creationId xmlns:a16="http://schemas.microsoft.com/office/drawing/2014/main" id="{3DA5478E-C882-C546-A77C-CE343E2E215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b="0" i="0">
                <a:latin typeface="Myriad Pro" panose="020B05030304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144347824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8CE34A0-B07B-8844-9684-74137D4C853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2AAFA719-7D90-E34B-A5E0-385E402161D0}"/>
              </a:ext>
            </a:extLst>
          </p:cNvPr>
          <p:cNvSpPr>
            <a:spLocks noGrp="1"/>
          </p:cNvSpPr>
          <p:nvPr>
            <p:ph type="pic" idx="1"/>
          </p:nvPr>
        </p:nvSpPr>
        <p:spPr>
          <a:xfrm>
            <a:off x="5183188" y="987425"/>
            <a:ext cx="6172200" cy="4873625"/>
          </a:xfrm>
          <a:prstGeom prst="rect">
            <a:avLst/>
          </a:prstGeom>
        </p:spPr>
        <p:txBody>
          <a:bodyPr/>
          <a:lstStyle>
            <a:lvl1pPr marL="0" indent="0">
              <a:buNone/>
              <a:defRPr sz="3200" b="0" i="0">
                <a:latin typeface="Myriad Pro" panose="020B0503030403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dirty="0"/>
          </a:p>
        </p:txBody>
      </p:sp>
      <p:sp>
        <p:nvSpPr>
          <p:cNvPr id="4" name="Symbol zastępczy tekstu 3">
            <a:extLst>
              <a:ext uri="{FF2B5EF4-FFF2-40B4-BE49-F238E27FC236}">
                <a16:creationId xmlns:a16="http://schemas.microsoft.com/office/drawing/2014/main" id="{95EB0D52-BEFC-6F41-B145-32BC39A0C2CA}"/>
              </a:ext>
            </a:extLst>
          </p:cNvPr>
          <p:cNvSpPr>
            <a:spLocks noGrp="1"/>
          </p:cNvSpPr>
          <p:nvPr>
            <p:ph type="body" sz="half" idx="2"/>
          </p:nvPr>
        </p:nvSpPr>
        <p:spPr>
          <a:xfrm>
            <a:off x="839788" y="2057400"/>
            <a:ext cx="3932237" cy="3811588"/>
          </a:xfrm>
          <a:prstGeom prst="rect">
            <a:avLst/>
          </a:prstGeom>
        </p:spPr>
        <p:txBody>
          <a:bodyPr/>
          <a:lstStyle>
            <a:lvl1pPr marL="0" indent="0">
              <a:buNone/>
              <a:defRPr sz="1600" b="0" i="0">
                <a:latin typeface="Myriad Pro" panose="020B0503030403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3887643926"/>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364C1AF7-0AE1-CF41-9F32-940DBFB580D3}"/>
              </a:ext>
            </a:extLst>
          </p:cNvPr>
          <p:cNvSpPr>
            <a:spLocks noGrp="1"/>
          </p:cNvSpPr>
          <p:nvPr>
            <p:ph type="title"/>
          </p:nvPr>
        </p:nvSpPr>
        <p:spPr>
          <a:xfrm>
            <a:off x="838200" y="365125"/>
            <a:ext cx="10515600" cy="1325563"/>
          </a:xfrm>
          <a:prstGeom prst="rect">
            <a:avLst/>
          </a:prstGeom>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5A974569-6868-2048-9988-89BAD85E8AB1}"/>
              </a:ext>
            </a:extLst>
          </p:cNvPr>
          <p:cNvSpPr>
            <a:spLocks noGrp="1"/>
          </p:cNvSpPr>
          <p:nvPr>
            <p:ph type="body" orient="vert" idx="1"/>
          </p:nvPr>
        </p:nvSpPr>
        <p:spPr>
          <a:xfrm>
            <a:off x="838200" y="1825625"/>
            <a:ext cx="10515600" cy="4351338"/>
          </a:xfrm>
          <a:prstGeom prst="rect">
            <a:avLst/>
          </a:prstGeom>
        </p:spPr>
        <p:txBody>
          <a:bodyPr vert="eaVert"/>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411678769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C14F29C4-246B-0E4C-8B7C-60DF8B883B1A}"/>
              </a:ext>
            </a:extLst>
          </p:cNvPr>
          <p:cNvSpPr>
            <a:spLocks noGrp="1"/>
          </p:cNvSpPr>
          <p:nvPr>
            <p:ph type="title" orient="vert"/>
          </p:nvPr>
        </p:nvSpPr>
        <p:spPr>
          <a:xfrm>
            <a:off x="8724900" y="365125"/>
            <a:ext cx="2628900" cy="5811838"/>
          </a:xfrm>
          <a:prstGeom prst="rect">
            <a:avLst/>
          </a:prstGeo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E67A55C0-82D8-834A-B2A8-93C13B5FE134}"/>
              </a:ext>
            </a:extLst>
          </p:cNvPr>
          <p:cNvSpPr>
            <a:spLocks noGrp="1"/>
          </p:cNvSpPr>
          <p:nvPr>
            <p:ph type="body" orient="vert" idx="1"/>
          </p:nvPr>
        </p:nvSpPr>
        <p:spPr>
          <a:xfrm>
            <a:off x="838200" y="365125"/>
            <a:ext cx="7734300" cy="5811838"/>
          </a:xfrm>
          <a:prstGeom prst="rect">
            <a:avLst/>
          </a:prstGeom>
        </p:spPr>
        <p:txBody>
          <a:bodyPr vert="eaVert"/>
          <a:lstStyle>
            <a:lvl1pPr>
              <a:defRPr b="0" i="0">
                <a:latin typeface="Myriad Pro" panose="020B0503030403020204" pitchFamily="34" charset="0"/>
              </a:defRPr>
            </a:lvl1pPr>
          </a:lstStyle>
          <a:p>
            <a:r>
              <a:rPr lang="pl-PL" dirty="0"/>
              <a:t>Kliknij, aby edytować style wzorca tekstu
Drugi poziom
Trzeci poziom
Czwarty poziom
Piąty poziom</a:t>
            </a:r>
          </a:p>
        </p:txBody>
      </p:sp>
    </p:spTree>
    <p:extLst>
      <p:ext uri="{BB962C8B-B14F-4D97-AF65-F5344CB8AC3E}">
        <p14:creationId xmlns:p14="http://schemas.microsoft.com/office/powerpoint/2010/main" val="3720292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9_Custom Layout">
    <p:spTree>
      <p:nvGrpSpPr>
        <p:cNvPr id="1" name=""/>
        <p:cNvGrpSpPr/>
        <p:nvPr/>
      </p:nvGrpSpPr>
      <p:grpSpPr>
        <a:xfrm>
          <a:off x="0" y="0"/>
          <a:ext cx="0" cy="0"/>
          <a:chOff x="0" y="0"/>
          <a:chExt cx="0" cy="0"/>
        </a:xfrm>
      </p:grpSpPr>
      <p:sp>
        <p:nvSpPr>
          <p:cNvPr id="6" name="Picture Placeholder 7"/>
          <p:cNvSpPr>
            <a:spLocks noGrp="1"/>
          </p:cNvSpPr>
          <p:nvPr>
            <p:ph type="pic" sz="quarter" idx="11" hasCustomPrompt="1"/>
          </p:nvPr>
        </p:nvSpPr>
        <p:spPr>
          <a:xfrm>
            <a:off x="1382917" y="816178"/>
            <a:ext cx="4462072" cy="5176040"/>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2" hasCustomPrompt="1"/>
          </p:nvPr>
        </p:nvSpPr>
        <p:spPr>
          <a:xfrm>
            <a:off x="5844989" y="816178"/>
            <a:ext cx="4713083" cy="22770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15716413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0_Custom Layout">
    <p:spTree>
      <p:nvGrpSpPr>
        <p:cNvPr id="1" name=""/>
        <p:cNvGrpSpPr/>
        <p:nvPr/>
      </p:nvGrpSpPr>
      <p:grpSpPr>
        <a:xfrm>
          <a:off x="0" y="0"/>
          <a:ext cx="0" cy="0"/>
          <a:chOff x="0" y="0"/>
          <a:chExt cx="0" cy="0"/>
        </a:xfrm>
      </p:grpSpPr>
      <p:sp>
        <p:nvSpPr>
          <p:cNvPr id="6" name="Picture Placeholder 7"/>
          <p:cNvSpPr>
            <a:spLocks noGrp="1"/>
          </p:cNvSpPr>
          <p:nvPr>
            <p:ph type="pic" sz="quarter" idx="11" hasCustomPrompt="1"/>
          </p:nvPr>
        </p:nvSpPr>
        <p:spPr>
          <a:xfrm>
            <a:off x="6096000" y="814476"/>
            <a:ext cx="4462072" cy="5176040"/>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
        <p:nvSpPr>
          <p:cNvPr id="7" name="Picture Placeholder 7"/>
          <p:cNvSpPr>
            <a:spLocks noGrp="1"/>
          </p:cNvSpPr>
          <p:nvPr>
            <p:ph type="pic" sz="quarter" idx="12" hasCustomPrompt="1"/>
          </p:nvPr>
        </p:nvSpPr>
        <p:spPr>
          <a:xfrm>
            <a:off x="1382917" y="814476"/>
            <a:ext cx="4713083" cy="2277036"/>
          </a:xfrm>
          <a:prstGeom prst="rect">
            <a:avLst/>
          </a:prstGeom>
          <a:pattFill prst="pct5">
            <a:fgClr>
              <a:schemeClr val="accent1"/>
            </a:fgClr>
            <a:bgClr>
              <a:schemeClr val="bg1"/>
            </a:bgClr>
          </a:pattFill>
        </p:spPr>
        <p:txBody>
          <a:bodyPr anchor="ctr">
            <a:normAutofit/>
          </a:bodyPr>
          <a:lstStyle>
            <a:lvl1pPr marL="0" indent="0" algn="ctr">
              <a:buNone/>
              <a:defRPr sz="1800" b="0" i="0" baseline="0">
                <a:latin typeface="Myriad Pro" panose="020B0503030403020204" pitchFamily="34" charset="0"/>
              </a:defRPr>
            </a:lvl1pPr>
          </a:lstStyle>
          <a:p>
            <a:r>
              <a:rPr lang="en-US" dirty="0"/>
              <a:t>Drag &amp; Drop Here</a:t>
            </a:r>
          </a:p>
        </p:txBody>
      </p:sp>
    </p:spTree>
    <p:extLst>
      <p:ext uri="{BB962C8B-B14F-4D97-AF65-F5344CB8AC3E}">
        <p14:creationId xmlns:p14="http://schemas.microsoft.com/office/powerpoint/2010/main" val="3441781367"/>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slideLayout" Target="../slideLayouts/slideLayout68.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2.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4" name="Rectangle 7">
            <a:extLst>
              <a:ext uri="{FF2B5EF4-FFF2-40B4-BE49-F238E27FC236}">
                <a16:creationId xmlns:a16="http://schemas.microsoft.com/office/drawing/2014/main" id="{FE11680C-929A-4A44-84B6-EB709BD737F1}"/>
              </a:ext>
            </a:extLst>
          </p:cNvPr>
          <p:cNvSpPr/>
          <p:nvPr userDrawn="1"/>
        </p:nvSpPr>
        <p:spPr>
          <a:xfrm>
            <a:off x="127145" y="119270"/>
            <a:ext cx="11952212" cy="6628322"/>
          </a:xfrm>
          <a:prstGeom prst="rect">
            <a:avLst/>
          </a:prstGeom>
          <a:pattFill prst="dashDnDiag">
            <a:fgClr>
              <a:schemeClr val="bg1">
                <a:lumMod val="95000"/>
              </a:schemeClr>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Myriad Pro" panose="020B0503030403020204" pitchFamily="34" charset="0"/>
            </a:endParaRPr>
          </a:p>
        </p:txBody>
      </p:sp>
      <p:pic>
        <p:nvPicPr>
          <p:cNvPr id="3" name="Obraz 2">
            <a:extLst>
              <a:ext uri="{FF2B5EF4-FFF2-40B4-BE49-F238E27FC236}">
                <a16:creationId xmlns:a16="http://schemas.microsoft.com/office/drawing/2014/main" id="{08C89ACC-48C1-2946-A5D1-A43C4D133C03}"/>
              </a:ext>
            </a:extLst>
          </p:cNvPr>
          <p:cNvPicPr>
            <a:picLocks noChangeAspect="1"/>
          </p:cNvPicPr>
          <p:nvPr userDrawn="1"/>
        </p:nvPicPr>
        <p:blipFill>
          <a:blip r:embed="rId70"/>
          <a:stretch>
            <a:fillRect/>
          </a:stretch>
        </p:blipFill>
        <p:spPr>
          <a:xfrm>
            <a:off x="0" y="0"/>
            <a:ext cx="12192000" cy="6858000"/>
          </a:xfrm>
          <a:prstGeom prst="rect">
            <a:avLst/>
          </a:prstGeom>
        </p:spPr>
      </p:pic>
    </p:spTree>
    <p:extLst>
      <p:ext uri="{BB962C8B-B14F-4D97-AF65-F5344CB8AC3E}">
        <p14:creationId xmlns:p14="http://schemas.microsoft.com/office/powerpoint/2010/main" val="116696519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 id="2147483798" r:id="rId18"/>
    <p:sldLayoutId id="2147483799" r:id="rId19"/>
    <p:sldLayoutId id="2147483800" r:id="rId20"/>
    <p:sldLayoutId id="2147483801" r:id="rId21"/>
    <p:sldLayoutId id="2147483802" r:id="rId22"/>
    <p:sldLayoutId id="2147483803" r:id="rId23"/>
    <p:sldLayoutId id="2147483804" r:id="rId24"/>
    <p:sldLayoutId id="2147483805" r:id="rId25"/>
    <p:sldLayoutId id="2147483806" r:id="rId26"/>
    <p:sldLayoutId id="2147483807" r:id="rId27"/>
    <p:sldLayoutId id="2147483808" r:id="rId28"/>
    <p:sldLayoutId id="2147483809" r:id="rId29"/>
    <p:sldLayoutId id="2147483810" r:id="rId30"/>
    <p:sldLayoutId id="2147483811" r:id="rId31"/>
    <p:sldLayoutId id="2147483812" r:id="rId32"/>
    <p:sldLayoutId id="2147483813" r:id="rId33"/>
    <p:sldLayoutId id="2147483814" r:id="rId34"/>
    <p:sldLayoutId id="2147483815" r:id="rId35"/>
    <p:sldLayoutId id="2147483816" r:id="rId36"/>
    <p:sldLayoutId id="2147483817" r:id="rId37"/>
    <p:sldLayoutId id="2147483818" r:id="rId38"/>
    <p:sldLayoutId id="2147483819" r:id="rId39"/>
    <p:sldLayoutId id="2147483820" r:id="rId40"/>
    <p:sldLayoutId id="2147483821" r:id="rId41"/>
    <p:sldLayoutId id="2147483822" r:id="rId42"/>
    <p:sldLayoutId id="2147483823" r:id="rId43"/>
    <p:sldLayoutId id="2147483824" r:id="rId44"/>
    <p:sldLayoutId id="2147483825" r:id="rId45"/>
    <p:sldLayoutId id="2147483826" r:id="rId46"/>
    <p:sldLayoutId id="2147483827" r:id="rId47"/>
    <p:sldLayoutId id="2147483828" r:id="rId48"/>
    <p:sldLayoutId id="2147483829" r:id="rId49"/>
    <p:sldLayoutId id="2147483830" r:id="rId50"/>
    <p:sldLayoutId id="2147483831" r:id="rId51"/>
    <p:sldLayoutId id="2147483832" r:id="rId52"/>
    <p:sldLayoutId id="2147483833" r:id="rId53"/>
    <p:sldLayoutId id="2147483834" r:id="rId54"/>
    <p:sldLayoutId id="2147483835" r:id="rId55"/>
    <p:sldLayoutId id="2147483836" r:id="rId56"/>
    <p:sldLayoutId id="2147483837" r:id="rId57"/>
    <p:sldLayoutId id="2147483838" r:id="rId58"/>
    <p:sldLayoutId id="2147483839" r:id="rId59"/>
    <p:sldLayoutId id="2147483840" r:id="rId60"/>
    <p:sldLayoutId id="2147483841" r:id="rId61"/>
    <p:sldLayoutId id="2147483842" r:id="rId62"/>
    <p:sldLayoutId id="2147483843" r:id="rId63"/>
    <p:sldLayoutId id="2147483844" r:id="rId64"/>
    <p:sldLayoutId id="2147483845" r:id="rId65"/>
    <p:sldLayoutId id="2147483846" r:id="rId66"/>
    <p:sldLayoutId id="2147483847" r:id="rId67"/>
    <p:sldLayoutId id="2147483848" r:id="rId6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4190265"/>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315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E710E4F4-EDE2-EB4D-A95E-DAA1942D1B00}"/>
              </a:ext>
            </a:extLst>
          </p:cNvPr>
          <p:cNvSpPr txBox="1"/>
          <p:nvPr/>
        </p:nvSpPr>
        <p:spPr>
          <a:xfrm>
            <a:off x="542174" y="1588168"/>
            <a:ext cx="10738183" cy="3908634"/>
          </a:xfrm>
          <a:prstGeom prst="rect">
            <a:avLst/>
          </a:prstGeom>
          <a:noFill/>
        </p:spPr>
        <p:txBody>
          <a:bodyPr wrap="square" rtlCol="0">
            <a:spAutoFit/>
          </a:bodyPr>
          <a:lstStyle/>
          <a:p>
            <a:pPr>
              <a:lnSpc>
                <a:spcPct val="150000"/>
              </a:lnSpc>
            </a:pPr>
            <a:r>
              <a:rPr lang="pl-PL" sz="2400" b="1" dirty="0">
                <a:latin typeface="+mj-lt"/>
              </a:rPr>
              <a:t>ZASADY OGÓLNE</a:t>
            </a:r>
          </a:p>
          <a:p>
            <a:pPr>
              <a:lnSpc>
                <a:spcPct val="150000"/>
              </a:lnSpc>
            </a:pPr>
            <a:r>
              <a:rPr lang="pl-PL" sz="2400" dirty="0"/>
              <a:t>Ta forma rozliczania się z fiskusem wymaga od Ciebie więcej czasu poświęconego na rozliczenie podatkowe oraz pełniejszej wiedzy o podatkach. Wymaga rejestrowania ewidencji przychodów oraz kosztów, policzenia dochodu oraz ustalenia prawidłowej zaliczki na podatek dochodowy. Wymaga założenia Książki Przychodów i Rozchodów. Wysokość podatku to 18% od uzyskanego dochodu po obniżeniu podatku o kwotę wolna od podatku tj. 556,02 zł za rok.</a:t>
            </a:r>
          </a:p>
        </p:txBody>
      </p:sp>
      <p:sp>
        <p:nvSpPr>
          <p:cNvPr id="3" name="pole tekstowe 2">
            <a:extLst>
              <a:ext uri="{FF2B5EF4-FFF2-40B4-BE49-F238E27FC236}">
                <a16:creationId xmlns:a16="http://schemas.microsoft.com/office/drawing/2014/main" id="{79EC98AC-09BD-1A4B-B503-884804663FEC}"/>
              </a:ext>
            </a:extLst>
          </p:cNvPr>
          <p:cNvSpPr txBox="1"/>
          <p:nvPr/>
        </p:nvSpPr>
        <p:spPr>
          <a:xfrm>
            <a:off x="542174" y="541421"/>
            <a:ext cx="1358064" cy="669350"/>
          </a:xfrm>
          <a:prstGeom prst="rect">
            <a:avLst/>
          </a:prstGeom>
          <a:noFill/>
        </p:spPr>
        <p:txBody>
          <a:bodyPr wrap="none" rtlCol="0">
            <a:spAutoFit/>
          </a:bodyPr>
          <a:lstStyle/>
          <a:p>
            <a:pPr>
              <a:lnSpc>
                <a:spcPct val="150000"/>
              </a:lnSpc>
            </a:pPr>
            <a:r>
              <a:rPr lang="pl-PL" sz="2800" b="1" dirty="0">
                <a:solidFill>
                  <a:srgbClr val="C00000"/>
                </a:solidFill>
                <a:latin typeface="+mj-lt"/>
              </a:rPr>
              <a:t>Podatki</a:t>
            </a:r>
          </a:p>
        </p:txBody>
      </p:sp>
    </p:spTree>
    <p:extLst>
      <p:ext uri="{BB962C8B-B14F-4D97-AF65-F5344CB8AC3E}">
        <p14:creationId xmlns:p14="http://schemas.microsoft.com/office/powerpoint/2010/main" val="4251898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2868B5DC-FFD5-9942-9ABF-EF1F61A85C97}"/>
              </a:ext>
            </a:extLst>
          </p:cNvPr>
          <p:cNvSpPr txBox="1"/>
          <p:nvPr/>
        </p:nvSpPr>
        <p:spPr>
          <a:xfrm>
            <a:off x="542174" y="1588168"/>
            <a:ext cx="10479505" cy="3354636"/>
          </a:xfrm>
          <a:prstGeom prst="rect">
            <a:avLst/>
          </a:prstGeom>
          <a:noFill/>
        </p:spPr>
        <p:txBody>
          <a:bodyPr wrap="square" rtlCol="0">
            <a:spAutoFit/>
          </a:bodyPr>
          <a:lstStyle/>
          <a:p>
            <a:pPr>
              <a:lnSpc>
                <a:spcPct val="150000"/>
              </a:lnSpc>
            </a:pPr>
            <a:r>
              <a:rPr lang="pl-PL" sz="2400" dirty="0"/>
              <a:t>Ustawodawca twoją branżę zobligował do zakupu kasy fiskalnej. Musisz mieć na uwadze że od 1 lipca 2019 r. będziesz musiał posiadać kasę fiskalną online. </a:t>
            </a:r>
            <a:br>
              <a:rPr lang="pl-PL" sz="2400" dirty="0"/>
            </a:br>
            <a:r>
              <a:rPr lang="pl-PL" sz="2400" dirty="0"/>
              <a:t>Warto więc już teraz pomyśleć o kupieniu właściwej. Ustawodawca pozwala podatnikowi odliczyć od podatku kwotę stanowiącą 90% wartości kasy nie więcej niż 700 zł. Z kasą online wiąże się także raportowanie z kas do Centralnego Repozytorium Kas w postaci elektronicznej tj. JPK.</a:t>
            </a:r>
          </a:p>
        </p:txBody>
      </p:sp>
      <p:sp>
        <p:nvSpPr>
          <p:cNvPr id="3" name="pole tekstowe 2">
            <a:extLst>
              <a:ext uri="{FF2B5EF4-FFF2-40B4-BE49-F238E27FC236}">
                <a16:creationId xmlns:a16="http://schemas.microsoft.com/office/drawing/2014/main" id="{E1776B7E-5B3F-E242-9F47-429086A54ABB}"/>
              </a:ext>
            </a:extLst>
          </p:cNvPr>
          <p:cNvSpPr txBox="1"/>
          <p:nvPr/>
        </p:nvSpPr>
        <p:spPr>
          <a:xfrm>
            <a:off x="542174" y="541421"/>
            <a:ext cx="2218877" cy="669350"/>
          </a:xfrm>
          <a:prstGeom prst="rect">
            <a:avLst/>
          </a:prstGeom>
          <a:noFill/>
        </p:spPr>
        <p:txBody>
          <a:bodyPr wrap="none" rtlCol="0">
            <a:spAutoFit/>
          </a:bodyPr>
          <a:lstStyle/>
          <a:p>
            <a:pPr>
              <a:lnSpc>
                <a:spcPct val="150000"/>
              </a:lnSpc>
            </a:pPr>
            <a:r>
              <a:rPr lang="pl-PL" sz="2800" b="1" dirty="0">
                <a:solidFill>
                  <a:srgbClr val="C00000"/>
                </a:solidFill>
                <a:latin typeface="+mj-lt"/>
              </a:rPr>
              <a:t>Kasa fiskalna</a:t>
            </a:r>
          </a:p>
        </p:txBody>
      </p:sp>
    </p:spTree>
    <p:extLst>
      <p:ext uri="{BB962C8B-B14F-4D97-AF65-F5344CB8AC3E}">
        <p14:creationId xmlns:p14="http://schemas.microsoft.com/office/powerpoint/2010/main" val="764349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8FA060EF-1718-5343-A05D-7C916D372EA0}"/>
              </a:ext>
            </a:extLst>
          </p:cNvPr>
          <p:cNvSpPr txBox="1"/>
          <p:nvPr/>
        </p:nvSpPr>
        <p:spPr>
          <a:xfrm>
            <a:off x="542174" y="1588169"/>
            <a:ext cx="8114716" cy="1138645"/>
          </a:xfrm>
          <a:prstGeom prst="rect">
            <a:avLst/>
          </a:prstGeom>
          <a:noFill/>
        </p:spPr>
        <p:txBody>
          <a:bodyPr wrap="square" rtlCol="0">
            <a:spAutoFit/>
          </a:bodyPr>
          <a:lstStyle/>
          <a:p>
            <a:pPr>
              <a:lnSpc>
                <a:spcPct val="150000"/>
              </a:lnSpc>
            </a:pPr>
            <a:r>
              <a:rPr lang="pl-PL" sz="2400" dirty="0"/>
              <a:t>Jesteś zobowiązany do przestrzegania bezpieczeństwa danych osobowych zgodnie z przepisami RODO.</a:t>
            </a:r>
          </a:p>
        </p:txBody>
      </p:sp>
      <p:sp>
        <p:nvSpPr>
          <p:cNvPr id="3" name="pole tekstowe 2">
            <a:extLst>
              <a:ext uri="{FF2B5EF4-FFF2-40B4-BE49-F238E27FC236}">
                <a16:creationId xmlns:a16="http://schemas.microsoft.com/office/drawing/2014/main" id="{EF26C3EA-0729-FA4A-8E49-3EAD84FA50AE}"/>
              </a:ext>
            </a:extLst>
          </p:cNvPr>
          <p:cNvSpPr txBox="1"/>
          <p:nvPr/>
        </p:nvSpPr>
        <p:spPr>
          <a:xfrm>
            <a:off x="542174" y="541421"/>
            <a:ext cx="1107996" cy="669350"/>
          </a:xfrm>
          <a:prstGeom prst="rect">
            <a:avLst/>
          </a:prstGeom>
          <a:noFill/>
        </p:spPr>
        <p:txBody>
          <a:bodyPr wrap="none" rtlCol="0">
            <a:spAutoFit/>
          </a:bodyPr>
          <a:lstStyle/>
          <a:p>
            <a:pPr>
              <a:lnSpc>
                <a:spcPct val="150000"/>
              </a:lnSpc>
            </a:pPr>
            <a:r>
              <a:rPr lang="pl-PL" sz="2800" b="1" dirty="0">
                <a:solidFill>
                  <a:srgbClr val="C00000"/>
                </a:solidFill>
                <a:latin typeface="+mj-lt"/>
              </a:rPr>
              <a:t>RODO</a:t>
            </a:r>
          </a:p>
        </p:txBody>
      </p:sp>
    </p:spTree>
    <p:extLst>
      <p:ext uri="{BB962C8B-B14F-4D97-AF65-F5344CB8AC3E}">
        <p14:creationId xmlns:p14="http://schemas.microsoft.com/office/powerpoint/2010/main" val="10360479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38F7FC69-3AF8-EF45-8AB6-1BD65F875D6C}"/>
              </a:ext>
            </a:extLst>
          </p:cNvPr>
          <p:cNvSpPr txBox="1"/>
          <p:nvPr/>
        </p:nvSpPr>
        <p:spPr>
          <a:xfrm>
            <a:off x="542174" y="1588168"/>
            <a:ext cx="9715500" cy="2246641"/>
          </a:xfrm>
          <a:prstGeom prst="rect">
            <a:avLst/>
          </a:prstGeom>
          <a:noFill/>
        </p:spPr>
        <p:txBody>
          <a:bodyPr wrap="square" rtlCol="0">
            <a:spAutoFit/>
          </a:bodyPr>
          <a:lstStyle/>
          <a:p>
            <a:pPr>
              <a:lnSpc>
                <a:spcPct val="150000"/>
              </a:lnSpc>
            </a:pPr>
            <a:r>
              <a:rPr lang="pl-PL" sz="2400" dirty="0"/>
              <a:t>Jest to podatek od towarów i usług, który rzutuje na cenę Twojej usługi. Ustawodawca daje Ci możliwość skorzystania ze zwolnienia. Jeśli Twój biznes nie przekroczy 200 000,- zł w roku obrotu – nie musisz rejestrować się jako czynny podatnik VAT – SKORZYSTAJ Z TEGO!</a:t>
            </a:r>
          </a:p>
        </p:txBody>
      </p:sp>
      <p:sp>
        <p:nvSpPr>
          <p:cNvPr id="3" name="pole tekstowe 2">
            <a:extLst>
              <a:ext uri="{FF2B5EF4-FFF2-40B4-BE49-F238E27FC236}">
                <a16:creationId xmlns:a16="http://schemas.microsoft.com/office/drawing/2014/main" id="{D3ED626E-60D0-2046-B5FF-5D097004B9F8}"/>
              </a:ext>
            </a:extLst>
          </p:cNvPr>
          <p:cNvSpPr txBox="1"/>
          <p:nvPr/>
        </p:nvSpPr>
        <p:spPr>
          <a:xfrm>
            <a:off x="542174" y="541421"/>
            <a:ext cx="2149948" cy="669350"/>
          </a:xfrm>
          <a:prstGeom prst="rect">
            <a:avLst/>
          </a:prstGeom>
          <a:noFill/>
        </p:spPr>
        <p:txBody>
          <a:bodyPr wrap="none" rtlCol="0">
            <a:spAutoFit/>
          </a:bodyPr>
          <a:lstStyle/>
          <a:p>
            <a:pPr>
              <a:lnSpc>
                <a:spcPct val="150000"/>
              </a:lnSpc>
            </a:pPr>
            <a:r>
              <a:rPr lang="pl-PL" sz="2800" b="1" dirty="0">
                <a:solidFill>
                  <a:srgbClr val="C00000"/>
                </a:solidFill>
                <a:latin typeface="+mj-lt"/>
              </a:rPr>
              <a:t>Podatek VAT</a:t>
            </a:r>
          </a:p>
        </p:txBody>
      </p:sp>
    </p:spTree>
    <p:extLst>
      <p:ext uri="{BB962C8B-B14F-4D97-AF65-F5344CB8AC3E}">
        <p14:creationId xmlns:p14="http://schemas.microsoft.com/office/powerpoint/2010/main" val="4098944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BC117FFF-C693-8B42-B4DB-84705DFD8805}"/>
              </a:ext>
            </a:extLst>
          </p:cNvPr>
          <p:cNvSpPr txBox="1"/>
          <p:nvPr/>
        </p:nvSpPr>
        <p:spPr>
          <a:xfrm>
            <a:off x="542174" y="541421"/>
            <a:ext cx="2577950" cy="669350"/>
          </a:xfrm>
          <a:prstGeom prst="rect">
            <a:avLst/>
          </a:prstGeom>
          <a:noFill/>
        </p:spPr>
        <p:txBody>
          <a:bodyPr wrap="none" rtlCol="0">
            <a:spAutoFit/>
          </a:bodyPr>
          <a:lstStyle/>
          <a:p>
            <a:pPr>
              <a:lnSpc>
                <a:spcPct val="150000"/>
              </a:lnSpc>
            </a:pPr>
            <a:r>
              <a:rPr lang="pl-PL" sz="2800" b="1" dirty="0">
                <a:solidFill>
                  <a:srgbClr val="C00000"/>
                </a:solidFill>
                <a:latin typeface="+mj-lt"/>
              </a:rPr>
              <a:t>Konto bankowe</a:t>
            </a:r>
          </a:p>
        </p:txBody>
      </p:sp>
      <p:sp>
        <p:nvSpPr>
          <p:cNvPr id="3" name="pole tekstowe 2">
            <a:extLst>
              <a:ext uri="{FF2B5EF4-FFF2-40B4-BE49-F238E27FC236}">
                <a16:creationId xmlns:a16="http://schemas.microsoft.com/office/drawing/2014/main" id="{79BC5C6F-2B40-CD4C-9B1E-362A7E76E8B7}"/>
              </a:ext>
            </a:extLst>
          </p:cNvPr>
          <p:cNvSpPr txBox="1"/>
          <p:nvPr/>
        </p:nvSpPr>
        <p:spPr>
          <a:xfrm>
            <a:off x="542174" y="1588168"/>
            <a:ext cx="10563726" cy="2246641"/>
          </a:xfrm>
          <a:prstGeom prst="rect">
            <a:avLst/>
          </a:prstGeom>
          <a:noFill/>
        </p:spPr>
        <p:txBody>
          <a:bodyPr wrap="square" rtlCol="0">
            <a:spAutoFit/>
          </a:bodyPr>
          <a:lstStyle/>
          <a:p>
            <a:pPr>
              <a:lnSpc>
                <a:spcPct val="150000"/>
              </a:lnSpc>
            </a:pPr>
            <a:r>
              <a:rPr lang="pl-PL" sz="2400" dirty="0"/>
              <a:t>Możesz ale nie musisz posiadać konta bankowego. Na pewno łatwiej będzie jeśli zadbasz by Twój biznes będzie posiadał konto w banku. </a:t>
            </a:r>
          </a:p>
          <a:p>
            <a:pPr>
              <a:lnSpc>
                <a:spcPct val="150000"/>
              </a:lnSpc>
            </a:pPr>
            <a:r>
              <a:rPr lang="pl-PL" sz="2400" dirty="0"/>
              <a:t>Pamiętaj że ustawodawca ograniczył rozliczenie gotówkowe </a:t>
            </a:r>
            <a:br>
              <a:rPr lang="pl-PL" sz="2400" dirty="0"/>
            </a:br>
            <a:r>
              <a:rPr lang="pl-PL" sz="2400" dirty="0"/>
              <a:t>do kwoty 15 tys. złotych.</a:t>
            </a:r>
          </a:p>
        </p:txBody>
      </p:sp>
    </p:spTree>
    <p:extLst>
      <p:ext uri="{BB962C8B-B14F-4D97-AF65-F5344CB8AC3E}">
        <p14:creationId xmlns:p14="http://schemas.microsoft.com/office/powerpoint/2010/main" val="2488257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C4447BE3-3851-CE47-916A-72CC8DF5C9A0}"/>
              </a:ext>
            </a:extLst>
          </p:cNvPr>
          <p:cNvSpPr txBox="1"/>
          <p:nvPr/>
        </p:nvSpPr>
        <p:spPr>
          <a:xfrm>
            <a:off x="542174" y="541421"/>
            <a:ext cx="1386918" cy="669350"/>
          </a:xfrm>
          <a:prstGeom prst="rect">
            <a:avLst/>
          </a:prstGeom>
          <a:noFill/>
        </p:spPr>
        <p:txBody>
          <a:bodyPr wrap="none" rtlCol="0">
            <a:spAutoFit/>
          </a:bodyPr>
          <a:lstStyle/>
          <a:p>
            <a:pPr>
              <a:lnSpc>
                <a:spcPct val="150000"/>
              </a:lnSpc>
            </a:pPr>
            <a:r>
              <a:rPr lang="pl-PL" sz="2800" b="1" dirty="0">
                <a:solidFill>
                  <a:srgbClr val="C00000"/>
                </a:solidFill>
                <a:latin typeface="+mj-lt"/>
              </a:rPr>
              <a:t>Muzyka</a:t>
            </a:r>
          </a:p>
        </p:txBody>
      </p:sp>
      <p:sp>
        <p:nvSpPr>
          <p:cNvPr id="3" name="pole tekstowe 2">
            <a:extLst>
              <a:ext uri="{FF2B5EF4-FFF2-40B4-BE49-F238E27FC236}">
                <a16:creationId xmlns:a16="http://schemas.microsoft.com/office/drawing/2014/main" id="{404B6E10-1BEE-F940-A1CE-CF8A32DD4605}"/>
              </a:ext>
            </a:extLst>
          </p:cNvPr>
          <p:cNvSpPr txBox="1"/>
          <p:nvPr/>
        </p:nvSpPr>
        <p:spPr>
          <a:xfrm>
            <a:off x="542174" y="1588168"/>
            <a:ext cx="10563726" cy="1692643"/>
          </a:xfrm>
          <a:prstGeom prst="rect">
            <a:avLst/>
          </a:prstGeom>
          <a:noFill/>
        </p:spPr>
        <p:txBody>
          <a:bodyPr wrap="square" rtlCol="0">
            <a:spAutoFit/>
          </a:bodyPr>
          <a:lstStyle/>
          <a:p>
            <a:pPr>
              <a:lnSpc>
                <a:spcPct val="150000"/>
              </a:lnSpc>
            </a:pPr>
            <a:r>
              <a:rPr lang="pl-PL" sz="2400" dirty="0"/>
              <a:t>Niewyobrażalną rzeczą jest zakład usługowy bez muzyki. </a:t>
            </a:r>
          </a:p>
          <a:p>
            <a:pPr>
              <a:lnSpc>
                <a:spcPct val="150000"/>
              </a:lnSpc>
            </a:pPr>
            <a:r>
              <a:rPr lang="pl-PL" sz="2400" dirty="0"/>
              <a:t>PAMIĘTAJ, że publiczne odtwarzanie muzyki wymaga odpowiedniej licencji. </a:t>
            </a:r>
          </a:p>
          <a:p>
            <a:pPr>
              <a:lnSpc>
                <a:spcPct val="150000"/>
              </a:lnSpc>
            </a:pPr>
            <a:r>
              <a:rPr lang="pl-PL" sz="2400" dirty="0"/>
              <a:t>Brak zezwolenia to kara pieniężna.</a:t>
            </a:r>
          </a:p>
        </p:txBody>
      </p:sp>
    </p:spTree>
    <p:extLst>
      <p:ext uri="{BB962C8B-B14F-4D97-AF65-F5344CB8AC3E}">
        <p14:creationId xmlns:p14="http://schemas.microsoft.com/office/powerpoint/2010/main" val="2838317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52C914E1-62E0-CD42-B0C1-A5D4B25E5A9B}"/>
              </a:ext>
            </a:extLst>
          </p:cNvPr>
          <p:cNvSpPr txBox="1"/>
          <p:nvPr/>
        </p:nvSpPr>
        <p:spPr>
          <a:xfrm>
            <a:off x="542174" y="541421"/>
            <a:ext cx="1359668" cy="669350"/>
          </a:xfrm>
          <a:prstGeom prst="rect">
            <a:avLst/>
          </a:prstGeom>
          <a:noFill/>
        </p:spPr>
        <p:txBody>
          <a:bodyPr wrap="none" rtlCol="0">
            <a:spAutoFit/>
          </a:bodyPr>
          <a:lstStyle/>
          <a:p>
            <a:pPr>
              <a:lnSpc>
                <a:spcPct val="150000"/>
              </a:lnSpc>
            </a:pPr>
            <a:r>
              <a:rPr lang="pl-PL" sz="2800" b="1" dirty="0">
                <a:solidFill>
                  <a:srgbClr val="C00000"/>
                </a:solidFill>
                <a:latin typeface="+mj-lt"/>
              </a:rPr>
              <a:t>Odpady</a:t>
            </a:r>
          </a:p>
        </p:txBody>
      </p:sp>
      <p:sp>
        <p:nvSpPr>
          <p:cNvPr id="3" name="pole tekstowe 2">
            <a:extLst>
              <a:ext uri="{FF2B5EF4-FFF2-40B4-BE49-F238E27FC236}">
                <a16:creationId xmlns:a16="http://schemas.microsoft.com/office/drawing/2014/main" id="{B1B64188-0E45-EB49-8AE5-885C69448B47}"/>
              </a:ext>
            </a:extLst>
          </p:cNvPr>
          <p:cNvSpPr txBox="1"/>
          <p:nvPr/>
        </p:nvSpPr>
        <p:spPr>
          <a:xfrm>
            <a:off x="542174" y="1588168"/>
            <a:ext cx="10563726" cy="1692643"/>
          </a:xfrm>
          <a:prstGeom prst="rect">
            <a:avLst/>
          </a:prstGeom>
          <a:noFill/>
        </p:spPr>
        <p:txBody>
          <a:bodyPr wrap="square" rtlCol="0">
            <a:spAutoFit/>
          </a:bodyPr>
          <a:lstStyle/>
          <a:p>
            <a:pPr>
              <a:lnSpc>
                <a:spcPct val="150000"/>
              </a:lnSpc>
            </a:pPr>
            <a:r>
              <a:rPr lang="pl-PL" sz="2400" dirty="0"/>
              <a:t>Musisz pamiętać, że jako przedsiębiorca w miejscu prowadzenia działalności</a:t>
            </a:r>
          </a:p>
          <a:p>
            <a:pPr>
              <a:lnSpc>
                <a:spcPct val="150000"/>
              </a:lnSpc>
            </a:pPr>
            <a:r>
              <a:rPr lang="pl-PL" sz="2400" dirty="0"/>
              <a:t>gdzie znajduje się twój zakład, powinieneś wnieść opłaty za gospodarowanie odpadami komunalnymi.</a:t>
            </a:r>
          </a:p>
        </p:txBody>
      </p:sp>
    </p:spTree>
    <p:extLst>
      <p:ext uri="{BB962C8B-B14F-4D97-AF65-F5344CB8AC3E}">
        <p14:creationId xmlns:p14="http://schemas.microsoft.com/office/powerpoint/2010/main" val="31809848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F3D4D6C-9294-8F4C-9463-C6E046EDB456}"/>
              </a:ext>
            </a:extLst>
          </p:cNvPr>
          <p:cNvSpPr txBox="1"/>
          <p:nvPr/>
        </p:nvSpPr>
        <p:spPr>
          <a:xfrm>
            <a:off x="542174" y="1588168"/>
            <a:ext cx="11014911" cy="1692643"/>
          </a:xfrm>
          <a:prstGeom prst="rect">
            <a:avLst/>
          </a:prstGeom>
          <a:noFill/>
        </p:spPr>
        <p:txBody>
          <a:bodyPr wrap="square" rtlCol="0">
            <a:spAutoFit/>
          </a:bodyPr>
          <a:lstStyle/>
          <a:p>
            <a:pPr>
              <a:lnSpc>
                <a:spcPct val="150000"/>
              </a:lnSpc>
            </a:pPr>
            <a:r>
              <a:rPr lang="pl-PL" sz="2400" dirty="0"/>
              <a:t>Chcesz być znany? Rozpoznawalny? Chcesz pozyskać nowych klientów? Musisz zainwestować w reklamę. Pomyśl o największym rynku jakim są </a:t>
            </a:r>
            <a:r>
              <a:rPr lang="pl-PL" sz="2400" dirty="0" err="1"/>
              <a:t>social</a:t>
            </a:r>
            <a:r>
              <a:rPr lang="pl-PL" sz="2400" dirty="0"/>
              <a:t> media (media społecznościowe).</a:t>
            </a:r>
          </a:p>
        </p:txBody>
      </p:sp>
      <p:sp>
        <p:nvSpPr>
          <p:cNvPr id="4" name="pole tekstowe 3">
            <a:extLst>
              <a:ext uri="{FF2B5EF4-FFF2-40B4-BE49-F238E27FC236}">
                <a16:creationId xmlns:a16="http://schemas.microsoft.com/office/drawing/2014/main" id="{9A307589-A53D-314C-A97A-2C2D59DCCAA9}"/>
              </a:ext>
            </a:extLst>
          </p:cNvPr>
          <p:cNvSpPr txBox="1"/>
          <p:nvPr/>
        </p:nvSpPr>
        <p:spPr>
          <a:xfrm>
            <a:off x="542174" y="541421"/>
            <a:ext cx="1636987" cy="669350"/>
          </a:xfrm>
          <a:prstGeom prst="rect">
            <a:avLst/>
          </a:prstGeom>
          <a:noFill/>
        </p:spPr>
        <p:txBody>
          <a:bodyPr wrap="none" rtlCol="0">
            <a:spAutoFit/>
          </a:bodyPr>
          <a:lstStyle/>
          <a:p>
            <a:pPr>
              <a:lnSpc>
                <a:spcPct val="150000"/>
              </a:lnSpc>
            </a:pPr>
            <a:r>
              <a:rPr lang="pl-PL" sz="2800" b="1" dirty="0">
                <a:solidFill>
                  <a:srgbClr val="C00000"/>
                </a:solidFill>
                <a:latin typeface="+mj-lt"/>
              </a:rPr>
              <a:t>Promocja</a:t>
            </a:r>
          </a:p>
        </p:txBody>
      </p:sp>
    </p:spTree>
    <p:extLst>
      <p:ext uri="{BB962C8B-B14F-4D97-AF65-F5344CB8AC3E}">
        <p14:creationId xmlns:p14="http://schemas.microsoft.com/office/powerpoint/2010/main" val="38459692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F84F1B0D-94B3-A843-84A7-F92F31CE1118}"/>
              </a:ext>
            </a:extLst>
          </p:cNvPr>
          <p:cNvSpPr txBox="1"/>
          <p:nvPr/>
        </p:nvSpPr>
        <p:spPr>
          <a:xfrm>
            <a:off x="542174" y="541421"/>
            <a:ext cx="2316660" cy="669350"/>
          </a:xfrm>
          <a:prstGeom prst="rect">
            <a:avLst/>
          </a:prstGeom>
          <a:noFill/>
        </p:spPr>
        <p:txBody>
          <a:bodyPr wrap="none" rtlCol="0">
            <a:spAutoFit/>
          </a:bodyPr>
          <a:lstStyle/>
          <a:p>
            <a:pPr>
              <a:lnSpc>
                <a:spcPct val="150000"/>
              </a:lnSpc>
            </a:pPr>
            <a:r>
              <a:rPr lang="pl-PL" sz="2800" b="1" dirty="0">
                <a:solidFill>
                  <a:srgbClr val="C00000"/>
                </a:solidFill>
                <a:latin typeface="+mj-lt"/>
              </a:rPr>
              <a:t>Finansowanie</a:t>
            </a:r>
          </a:p>
        </p:txBody>
      </p:sp>
      <p:sp>
        <p:nvSpPr>
          <p:cNvPr id="4" name="pole tekstowe 3">
            <a:extLst>
              <a:ext uri="{FF2B5EF4-FFF2-40B4-BE49-F238E27FC236}">
                <a16:creationId xmlns:a16="http://schemas.microsoft.com/office/drawing/2014/main" id="{65459F87-9767-EE4B-9227-A19A645772E6}"/>
              </a:ext>
            </a:extLst>
          </p:cNvPr>
          <p:cNvSpPr txBox="1"/>
          <p:nvPr/>
        </p:nvSpPr>
        <p:spPr>
          <a:xfrm>
            <a:off x="542174" y="1588167"/>
            <a:ext cx="10881810" cy="1692643"/>
          </a:xfrm>
          <a:prstGeom prst="rect">
            <a:avLst/>
          </a:prstGeom>
          <a:noFill/>
        </p:spPr>
        <p:txBody>
          <a:bodyPr wrap="square" rtlCol="0">
            <a:spAutoFit/>
          </a:bodyPr>
          <a:lstStyle/>
          <a:p>
            <a:pPr>
              <a:lnSpc>
                <a:spcPct val="150000"/>
              </a:lnSpc>
            </a:pPr>
            <a:r>
              <a:rPr lang="pl-PL" sz="2400" dirty="0"/>
              <a:t>Najprostszą forma zdobycia pieniędzy na założenie własnej działalności to pieniądze z Urzędu Pracy. Dotacja jest dla osób, które są zarejestrowane w urzędzie Pracy jako bezrobotne. Środki są bezzwrotne. Możesz starać się maksymalnie o 24 tys. zł.</a:t>
            </a:r>
          </a:p>
        </p:txBody>
      </p:sp>
    </p:spTree>
    <p:extLst>
      <p:ext uri="{BB962C8B-B14F-4D97-AF65-F5344CB8AC3E}">
        <p14:creationId xmlns:p14="http://schemas.microsoft.com/office/powerpoint/2010/main" val="42031755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F84F1B0D-94B3-A843-84A7-F92F31CE1118}"/>
              </a:ext>
            </a:extLst>
          </p:cNvPr>
          <p:cNvSpPr txBox="1"/>
          <p:nvPr/>
        </p:nvSpPr>
        <p:spPr>
          <a:xfrm>
            <a:off x="542174" y="541421"/>
            <a:ext cx="2316660" cy="669350"/>
          </a:xfrm>
          <a:prstGeom prst="rect">
            <a:avLst/>
          </a:prstGeom>
          <a:noFill/>
        </p:spPr>
        <p:txBody>
          <a:bodyPr wrap="none" rtlCol="0">
            <a:spAutoFit/>
          </a:bodyPr>
          <a:lstStyle/>
          <a:p>
            <a:pPr>
              <a:lnSpc>
                <a:spcPct val="150000"/>
              </a:lnSpc>
            </a:pPr>
            <a:r>
              <a:rPr lang="pl-PL" sz="2800" b="1" dirty="0">
                <a:solidFill>
                  <a:srgbClr val="C00000"/>
                </a:solidFill>
                <a:latin typeface="+mj-lt"/>
              </a:rPr>
              <a:t>Finansowanie</a:t>
            </a:r>
          </a:p>
        </p:txBody>
      </p:sp>
      <p:sp>
        <p:nvSpPr>
          <p:cNvPr id="4" name="pole tekstowe 3">
            <a:extLst>
              <a:ext uri="{FF2B5EF4-FFF2-40B4-BE49-F238E27FC236}">
                <a16:creationId xmlns:a16="http://schemas.microsoft.com/office/drawing/2014/main" id="{65459F87-9767-EE4B-9227-A19A645772E6}"/>
              </a:ext>
            </a:extLst>
          </p:cNvPr>
          <p:cNvSpPr txBox="1"/>
          <p:nvPr/>
        </p:nvSpPr>
        <p:spPr>
          <a:xfrm>
            <a:off x="542174" y="1588167"/>
            <a:ext cx="10881810" cy="2246641"/>
          </a:xfrm>
          <a:prstGeom prst="rect">
            <a:avLst/>
          </a:prstGeom>
          <a:noFill/>
        </p:spPr>
        <p:txBody>
          <a:bodyPr wrap="square" rtlCol="0">
            <a:spAutoFit/>
          </a:bodyPr>
          <a:lstStyle/>
          <a:p>
            <a:pPr>
              <a:lnSpc>
                <a:spcPct val="150000"/>
              </a:lnSpc>
            </a:pPr>
            <a:r>
              <a:rPr lang="pl-PL" sz="2400" dirty="0"/>
              <a:t>Ważne! Działalność zakładasz po podpisaniu z urzędem Pracy umowy oraz otrzymaniu dotacji. Jesteś zobligowany prowadzić działalność nieprzerwanie przez 12 miesięcy. Nie możesz działalności zawieszać ani podejmować innej formy zarobkowania.</a:t>
            </a:r>
          </a:p>
        </p:txBody>
      </p:sp>
    </p:spTree>
    <p:extLst>
      <p:ext uri="{BB962C8B-B14F-4D97-AF65-F5344CB8AC3E}">
        <p14:creationId xmlns:p14="http://schemas.microsoft.com/office/powerpoint/2010/main" val="14913147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A4403FB5-F36B-824E-B9A4-B8B96BDCFB45}"/>
              </a:ext>
            </a:extLst>
          </p:cNvPr>
          <p:cNvSpPr txBox="1"/>
          <p:nvPr/>
        </p:nvSpPr>
        <p:spPr>
          <a:xfrm>
            <a:off x="541422" y="1428516"/>
            <a:ext cx="6190246" cy="4000967"/>
          </a:xfrm>
          <a:prstGeom prst="rect">
            <a:avLst/>
          </a:prstGeom>
          <a:noFill/>
        </p:spPr>
        <p:txBody>
          <a:bodyPr wrap="square" numCol="1" rtlCol="0">
            <a:spAutoFit/>
          </a:bodyPr>
          <a:lstStyle/>
          <a:p>
            <a:pPr>
              <a:lnSpc>
                <a:spcPct val="150000"/>
              </a:lnSpc>
            </a:pPr>
            <a:r>
              <a:rPr lang="pl-PL" sz="2400" dirty="0">
                <a:solidFill>
                  <a:srgbClr val="C00000"/>
                </a:solidFill>
              </a:rPr>
              <a:t>Zalety</a:t>
            </a:r>
            <a:r>
              <a:rPr lang="pl-PL" sz="2400" dirty="0"/>
              <a:t>: </a:t>
            </a:r>
          </a:p>
          <a:p>
            <a:pPr>
              <a:lnSpc>
                <a:spcPct val="150000"/>
              </a:lnSpc>
            </a:pPr>
            <a:r>
              <a:rPr lang="pl-PL" sz="2400" dirty="0"/>
              <a:t>• Niezależność </a:t>
            </a:r>
          </a:p>
          <a:p>
            <a:pPr>
              <a:lnSpc>
                <a:spcPct val="150000"/>
              </a:lnSpc>
            </a:pPr>
            <a:r>
              <a:rPr lang="pl-PL" sz="2400" dirty="0"/>
              <a:t>• Satysfakcja </a:t>
            </a:r>
          </a:p>
          <a:p>
            <a:pPr>
              <a:lnSpc>
                <a:spcPct val="150000"/>
              </a:lnSpc>
            </a:pPr>
            <a:r>
              <a:rPr lang="pl-PL" sz="2400" dirty="0"/>
              <a:t>• Wolność </a:t>
            </a:r>
          </a:p>
          <a:p>
            <a:pPr>
              <a:lnSpc>
                <a:spcPct val="150000"/>
              </a:lnSpc>
            </a:pPr>
            <a:r>
              <a:rPr lang="pl-PL" sz="2400" dirty="0"/>
              <a:t>• Decyzyjność</a:t>
            </a:r>
          </a:p>
          <a:p>
            <a:pPr>
              <a:lnSpc>
                <a:spcPct val="150000"/>
              </a:lnSpc>
            </a:pPr>
            <a:r>
              <a:rPr lang="pl-PL" sz="2400" dirty="0"/>
              <a:t>• Brak limitu zarobków </a:t>
            </a:r>
          </a:p>
          <a:p>
            <a:pPr>
              <a:lnSpc>
                <a:spcPct val="150000"/>
              </a:lnSpc>
            </a:pPr>
            <a:r>
              <a:rPr lang="pl-PL" sz="2400" dirty="0"/>
              <a:t>• Pewność źródła dochodu</a:t>
            </a:r>
          </a:p>
        </p:txBody>
      </p:sp>
      <p:sp>
        <p:nvSpPr>
          <p:cNvPr id="3" name="pole tekstowe 2">
            <a:extLst>
              <a:ext uri="{FF2B5EF4-FFF2-40B4-BE49-F238E27FC236}">
                <a16:creationId xmlns:a16="http://schemas.microsoft.com/office/drawing/2014/main" id="{8BBF701A-CCB9-CA4D-806B-C3D312FB523C}"/>
              </a:ext>
            </a:extLst>
          </p:cNvPr>
          <p:cNvSpPr txBox="1"/>
          <p:nvPr/>
        </p:nvSpPr>
        <p:spPr>
          <a:xfrm>
            <a:off x="541421" y="541421"/>
            <a:ext cx="11032957" cy="738664"/>
          </a:xfrm>
          <a:prstGeom prst="rect">
            <a:avLst/>
          </a:prstGeom>
          <a:noFill/>
        </p:spPr>
        <p:txBody>
          <a:bodyPr wrap="square" numCol="2" rtlCol="0">
            <a:spAutoFit/>
          </a:bodyPr>
          <a:lstStyle/>
          <a:p>
            <a:pPr>
              <a:lnSpc>
                <a:spcPct val="150000"/>
              </a:lnSpc>
            </a:pPr>
            <a:r>
              <a:rPr lang="pl-PL" sz="2800" b="1" dirty="0">
                <a:solidFill>
                  <a:srgbClr val="C00000"/>
                </a:solidFill>
                <a:latin typeface="+mj-lt"/>
              </a:rPr>
              <a:t>Działalność jednoosobowa</a:t>
            </a:r>
            <a:endParaRPr lang="pl-PL" sz="2400" dirty="0"/>
          </a:p>
        </p:txBody>
      </p:sp>
      <p:sp>
        <p:nvSpPr>
          <p:cNvPr id="4" name="pole tekstowe 3">
            <a:extLst>
              <a:ext uri="{FF2B5EF4-FFF2-40B4-BE49-F238E27FC236}">
                <a16:creationId xmlns:a16="http://schemas.microsoft.com/office/drawing/2014/main" id="{D7EF61C9-ACAE-BF43-B56B-7D28BC0CD136}"/>
              </a:ext>
            </a:extLst>
          </p:cNvPr>
          <p:cNvSpPr txBox="1"/>
          <p:nvPr/>
        </p:nvSpPr>
        <p:spPr>
          <a:xfrm>
            <a:off x="6057899" y="1428516"/>
            <a:ext cx="4185761" cy="4462632"/>
          </a:xfrm>
          <a:prstGeom prst="rect">
            <a:avLst/>
          </a:prstGeom>
          <a:noFill/>
        </p:spPr>
        <p:txBody>
          <a:bodyPr wrap="none" rtlCol="0">
            <a:spAutoFit/>
          </a:bodyPr>
          <a:lstStyle/>
          <a:p>
            <a:pPr>
              <a:lnSpc>
                <a:spcPct val="150000"/>
              </a:lnSpc>
            </a:pPr>
            <a:r>
              <a:rPr lang="pl-PL" sz="2400" dirty="0">
                <a:solidFill>
                  <a:srgbClr val="C00000"/>
                </a:solidFill>
              </a:rPr>
              <a:t>Wady</a:t>
            </a:r>
            <a:r>
              <a:rPr lang="pl-PL" sz="2400" dirty="0"/>
              <a:t>:</a:t>
            </a:r>
          </a:p>
          <a:p>
            <a:pPr>
              <a:lnSpc>
                <a:spcPct val="150000"/>
              </a:lnSpc>
            </a:pPr>
            <a:r>
              <a:rPr lang="pl-PL" sz="2400" dirty="0"/>
              <a:t>• Ryzyko </a:t>
            </a:r>
          </a:p>
          <a:p>
            <a:pPr>
              <a:lnSpc>
                <a:spcPct val="150000"/>
              </a:lnSpc>
            </a:pPr>
            <a:r>
              <a:rPr lang="pl-PL" sz="2400" dirty="0"/>
              <a:t>• Biurokracja </a:t>
            </a:r>
          </a:p>
          <a:p>
            <a:pPr>
              <a:lnSpc>
                <a:spcPct val="150000"/>
              </a:lnSpc>
            </a:pPr>
            <a:r>
              <a:rPr lang="pl-PL" sz="2400" dirty="0"/>
              <a:t>• Praca ponadnormatywna </a:t>
            </a:r>
          </a:p>
          <a:p>
            <a:pPr>
              <a:lnSpc>
                <a:spcPct val="150000"/>
              </a:lnSpc>
            </a:pPr>
            <a:r>
              <a:rPr lang="pl-PL" sz="2400" dirty="0"/>
              <a:t>• Brak dolnej granicy zarobków </a:t>
            </a:r>
          </a:p>
          <a:p>
            <a:pPr>
              <a:lnSpc>
                <a:spcPct val="150000"/>
              </a:lnSpc>
            </a:pPr>
            <a:r>
              <a:rPr lang="pl-PL" sz="2400" dirty="0"/>
              <a:t>• Nieregularne dochody </a:t>
            </a:r>
          </a:p>
          <a:p>
            <a:pPr>
              <a:lnSpc>
                <a:spcPct val="150000"/>
              </a:lnSpc>
            </a:pPr>
            <a:r>
              <a:rPr lang="pl-PL" sz="2400" dirty="0"/>
              <a:t>• Brak przywilejów </a:t>
            </a:r>
          </a:p>
          <a:p>
            <a:pPr>
              <a:lnSpc>
                <a:spcPct val="150000"/>
              </a:lnSpc>
            </a:pPr>
            <a:r>
              <a:rPr lang="pl-PL" sz="2400" dirty="0"/>
              <a:t>• Zmieniające się prawo </a:t>
            </a:r>
          </a:p>
        </p:txBody>
      </p:sp>
    </p:spTree>
    <p:extLst>
      <p:ext uri="{BB962C8B-B14F-4D97-AF65-F5344CB8AC3E}">
        <p14:creationId xmlns:p14="http://schemas.microsoft.com/office/powerpoint/2010/main" val="2889888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635BE2A6-D6FE-7449-BEA1-D560A72D37C5}"/>
              </a:ext>
            </a:extLst>
          </p:cNvPr>
          <p:cNvSpPr txBox="1"/>
          <p:nvPr/>
        </p:nvSpPr>
        <p:spPr>
          <a:xfrm>
            <a:off x="542175" y="1588167"/>
            <a:ext cx="10370468" cy="3354636"/>
          </a:xfrm>
          <a:prstGeom prst="rect">
            <a:avLst/>
          </a:prstGeom>
          <a:noFill/>
        </p:spPr>
        <p:txBody>
          <a:bodyPr wrap="square" rtlCol="0">
            <a:spAutoFit/>
          </a:bodyPr>
          <a:lstStyle/>
          <a:p>
            <a:pPr>
              <a:lnSpc>
                <a:spcPct val="150000"/>
              </a:lnSpc>
            </a:pPr>
            <a:r>
              <a:rPr lang="pl-PL" sz="2400" dirty="0"/>
              <a:t>Możesz starać się tez o środki unijne lub </a:t>
            </a:r>
            <a:r>
              <a:rPr lang="pl-PL" sz="2400" dirty="0" err="1"/>
              <a:t>mikropożyczke</a:t>
            </a:r>
            <a:r>
              <a:rPr lang="pl-PL" sz="2400" dirty="0"/>
              <a:t>. Niestety, wnioski można składać w określonym czasie naboru i często są określone dla konkretnego regionu Polski.</a:t>
            </a:r>
          </a:p>
          <a:p>
            <a:pPr>
              <a:lnSpc>
                <a:spcPct val="150000"/>
              </a:lnSpc>
            </a:pPr>
            <a:r>
              <a:rPr lang="pl-PL" sz="2400" dirty="0"/>
              <a:t>Dlatego warto zajrzeć na strony Regionalnych Programów Operacyjnych poszczególnych województw, aby poszukać sposobów finansowania działalności.</a:t>
            </a:r>
          </a:p>
        </p:txBody>
      </p:sp>
      <p:sp>
        <p:nvSpPr>
          <p:cNvPr id="3" name="pole tekstowe 2">
            <a:extLst>
              <a:ext uri="{FF2B5EF4-FFF2-40B4-BE49-F238E27FC236}">
                <a16:creationId xmlns:a16="http://schemas.microsoft.com/office/drawing/2014/main" id="{E9FABB80-E25C-2642-9562-6AB0390FB1A5}"/>
              </a:ext>
            </a:extLst>
          </p:cNvPr>
          <p:cNvSpPr txBox="1"/>
          <p:nvPr/>
        </p:nvSpPr>
        <p:spPr>
          <a:xfrm>
            <a:off x="542174" y="541421"/>
            <a:ext cx="2316660" cy="669350"/>
          </a:xfrm>
          <a:prstGeom prst="rect">
            <a:avLst/>
          </a:prstGeom>
          <a:noFill/>
        </p:spPr>
        <p:txBody>
          <a:bodyPr wrap="none" rtlCol="0">
            <a:spAutoFit/>
          </a:bodyPr>
          <a:lstStyle/>
          <a:p>
            <a:pPr>
              <a:lnSpc>
                <a:spcPct val="150000"/>
              </a:lnSpc>
            </a:pPr>
            <a:r>
              <a:rPr lang="pl-PL" sz="2800" b="1" dirty="0">
                <a:solidFill>
                  <a:srgbClr val="C00000"/>
                </a:solidFill>
                <a:latin typeface="+mj-lt"/>
              </a:rPr>
              <a:t>Finansowanie</a:t>
            </a:r>
          </a:p>
        </p:txBody>
      </p:sp>
    </p:spTree>
    <p:extLst>
      <p:ext uri="{BB962C8B-B14F-4D97-AF65-F5344CB8AC3E}">
        <p14:creationId xmlns:p14="http://schemas.microsoft.com/office/powerpoint/2010/main" val="2936545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ole tekstowe 2">
            <a:extLst>
              <a:ext uri="{FF2B5EF4-FFF2-40B4-BE49-F238E27FC236}">
                <a16:creationId xmlns:a16="http://schemas.microsoft.com/office/drawing/2014/main" id="{9BEA2E32-1387-2D49-AEAF-00BAC2F09A64}"/>
              </a:ext>
            </a:extLst>
          </p:cNvPr>
          <p:cNvSpPr txBox="1"/>
          <p:nvPr/>
        </p:nvSpPr>
        <p:spPr>
          <a:xfrm>
            <a:off x="547436" y="535405"/>
            <a:ext cx="6266459" cy="669350"/>
          </a:xfrm>
          <a:prstGeom prst="rect">
            <a:avLst/>
          </a:prstGeom>
          <a:noFill/>
        </p:spPr>
        <p:txBody>
          <a:bodyPr wrap="none" rtlCol="0">
            <a:spAutoFit/>
          </a:bodyPr>
          <a:lstStyle/>
          <a:p>
            <a:pPr>
              <a:lnSpc>
                <a:spcPct val="150000"/>
              </a:lnSpc>
            </a:pPr>
            <a:r>
              <a:rPr lang="pl-PL" sz="2800" b="1" dirty="0">
                <a:solidFill>
                  <a:srgbClr val="C00000"/>
                </a:solidFill>
                <a:latin typeface="+mj-lt"/>
              </a:rPr>
              <a:t>Pierwsze kroki by zostać przedsiębiorcą</a:t>
            </a:r>
          </a:p>
        </p:txBody>
      </p:sp>
      <p:sp>
        <p:nvSpPr>
          <p:cNvPr id="4" name="pole tekstowe 3">
            <a:extLst>
              <a:ext uri="{FF2B5EF4-FFF2-40B4-BE49-F238E27FC236}">
                <a16:creationId xmlns:a16="http://schemas.microsoft.com/office/drawing/2014/main" id="{3D96AAB9-7878-CE45-8249-75CEAF778485}"/>
              </a:ext>
            </a:extLst>
          </p:cNvPr>
          <p:cNvSpPr txBox="1"/>
          <p:nvPr/>
        </p:nvSpPr>
        <p:spPr>
          <a:xfrm>
            <a:off x="547436" y="1736357"/>
            <a:ext cx="10942721" cy="2800638"/>
          </a:xfrm>
          <a:prstGeom prst="rect">
            <a:avLst/>
          </a:prstGeom>
          <a:noFill/>
        </p:spPr>
        <p:txBody>
          <a:bodyPr wrap="square" rtlCol="0">
            <a:spAutoFit/>
          </a:bodyPr>
          <a:lstStyle/>
          <a:p>
            <a:pPr>
              <a:lnSpc>
                <a:spcPct val="150000"/>
              </a:lnSpc>
            </a:pPr>
            <a:r>
              <a:rPr lang="pl-PL" sz="2400" dirty="0"/>
              <a:t>W dzisiejszych czasach nie musisz wychodzić z domu by założyć firmę. </a:t>
            </a:r>
          </a:p>
          <a:p>
            <a:pPr>
              <a:lnSpc>
                <a:spcPct val="150000"/>
              </a:lnSpc>
            </a:pPr>
            <a:r>
              <a:rPr lang="pl-PL" sz="2400" dirty="0"/>
              <a:t>Do tego celu służy portal </a:t>
            </a:r>
            <a:r>
              <a:rPr lang="pl-PL" sz="2400" dirty="0" err="1">
                <a:solidFill>
                  <a:srgbClr val="C00000"/>
                </a:solidFill>
              </a:rPr>
              <a:t>https</a:t>
            </a:r>
            <a:r>
              <a:rPr lang="pl-PL" sz="2400" dirty="0">
                <a:solidFill>
                  <a:srgbClr val="C00000"/>
                </a:solidFill>
              </a:rPr>
              <a:t>://</a:t>
            </a:r>
            <a:r>
              <a:rPr lang="pl-PL" sz="2400" dirty="0" err="1">
                <a:solidFill>
                  <a:srgbClr val="C00000"/>
                </a:solidFill>
              </a:rPr>
              <a:t>epuap.gov.pl</a:t>
            </a:r>
            <a:r>
              <a:rPr lang="pl-PL" sz="2400" dirty="0">
                <a:solidFill>
                  <a:srgbClr val="C00000"/>
                </a:solidFill>
              </a:rPr>
              <a:t>/</a:t>
            </a:r>
            <a:r>
              <a:rPr lang="pl-PL" sz="2400" dirty="0" err="1">
                <a:solidFill>
                  <a:srgbClr val="C00000"/>
                </a:solidFill>
              </a:rPr>
              <a:t>wps</a:t>
            </a:r>
            <a:r>
              <a:rPr lang="pl-PL" sz="2400" dirty="0">
                <a:solidFill>
                  <a:srgbClr val="C00000"/>
                </a:solidFill>
              </a:rPr>
              <a:t>/portal</a:t>
            </a:r>
            <a:r>
              <a:rPr lang="pl-PL" sz="2400" dirty="0"/>
              <a:t>.</a:t>
            </a:r>
          </a:p>
          <a:p>
            <a:pPr>
              <a:lnSpc>
                <a:spcPct val="150000"/>
              </a:lnSpc>
            </a:pPr>
            <a:endParaRPr lang="pl-PL" sz="2400" dirty="0"/>
          </a:p>
          <a:p>
            <a:pPr>
              <a:lnSpc>
                <a:spcPct val="150000"/>
              </a:lnSpc>
            </a:pPr>
            <a:r>
              <a:rPr lang="pl-PL" sz="2400" dirty="0"/>
              <a:t>Profil zaufany zakładasz w serwisie </a:t>
            </a:r>
            <a:r>
              <a:rPr lang="pl-PL" sz="2400" dirty="0" err="1">
                <a:solidFill>
                  <a:srgbClr val="C00000"/>
                </a:solidFill>
              </a:rPr>
              <a:t>pz.gov.pl</a:t>
            </a:r>
            <a:r>
              <a:rPr lang="pl-PL" sz="2400" dirty="0">
                <a:solidFill>
                  <a:srgbClr val="C00000"/>
                </a:solidFill>
              </a:rPr>
              <a:t>, </a:t>
            </a:r>
            <a:r>
              <a:rPr lang="pl-PL" sz="2400" dirty="0"/>
              <a:t>a następnie potwierdzasz go</a:t>
            </a:r>
            <a:br>
              <a:rPr lang="pl-PL" sz="2400" dirty="0"/>
            </a:br>
            <a:r>
              <a:rPr lang="pl-PL" sz="2400" dirty="0"/>
              <a:t>w Punkcie Potwierdzającym. </a:t>
            </a:r>
            <a:endParaRPr lang="pl-PL" sz="2400" dirty="0">
              <a:solidFill>
                <a:srgbClr val="C00000"/>
              </a:solidFill>
            </a:endParaRPr>
          </a:p>
        </p:txBody>
      </p:sp>
    </p:spTree>
    <p:extLst>
      <p:ext uri="{BB962C8B-B14F-4D97-AF65-F5344CB8AC3E}">
        <p14:creationId xmlns:p14="http://schemas.microsoft.com/office/powerpoint/2010/main" val="2875730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D8073ABC-C5B5-8F4D-BCC3-FF1AF80C36AD}"/>
              </a:ext>
            </a:extLst>
          </p:cNvPr>
          <p:cNvSpPr txBox="1"/>
          <p:nvPr/>
        </p:nvSpPr>
        <p:spPr>
          <a:xfrm>
            <a:off x="547436" y="1736357"/>
            <a:ext cx="9300411" cy="1692643"/>
          </a:xfrm>
          <a:prstGeom prst="rect">
            <a:avLst/>
          </a:prstGeom>
          <a:noFill/>
        </p:spPr>
        <p:txBody>
          <a:bodyPr wrap="square" rtlCol="0">
            <a:spAutoFit/>
          </a:bodyPr>
          <a:lstStyle/>
          <a:p>
            <a:pPr>
              <a:lnSpc>
                <a:spcPct val="150000"/>
              </a:lnSpc>
            </a:pPr>
            <a:r>
              <a:rPr lang="pl-PL" sz="2400" dirty="0"/>
              <a:t>Każda firma podlega wpisowi w Centralnej Ewidencji i Informacji </a:t>
            </a:r>
            <a:br>
              <a:rPr lang="pl-PL" sz="2400" dirty="0"/>
            </a:br>
            <a:r>
              <a:rPr lang="pl-PL" sz="2400" dirty="0"/>
              <a:t>o Działalności Gospodarczej (</a:t>
            </a:r>
            <a:r>
              <a:rPr lang="pl-PL" sz="2400" dirty="0" err="1"/>
              <a:t>CEiDG</a:t>
            </a:r>
            <a:r>
              <a:rPr lang="pl-PL" sz="2400" dirty="0"/>
              <a:t>). Na stronie </a:t>
            </a:r>
            <a:r>
              <a:rPr lang="pl-PL" sz="2400" dirty="0" err="1"/>
              <a:t>CEiDG</a:t>
            </a:r>
            <a:r>
              <a:rPr lang="pl-PL" sz="2400" dirty="0"/>
              <a:t> zakładasz konto by móc nie tylko założyć firmę, ale też nanosić wszelkie zmiany.</a:t>
            </a:r>
          </a:p>
        </p:txBody>
      </p:sp>
      <p:sp>
        <p:nvSpPr>
          <p:cNvPr id="3" name="pole tekstowe 2">
            <a:extLst>
              <a:ext uri="{FF2B5EF4-FFF2-40B4-BE49-F238E27FC236}">
                <a16:creationId xmlns:a16="http://schemas.microsoft.com/office/drawing/2014/main" id="{FA05109A-6D19-BF44-95D0-C61A7F84A928}"/>
              </a:ext>
            </a:extLst>
          </p:cNvPr>
          <p:cNvSpPr txBox="1"/>
          <p:nvPr/>
        </p:nvSpPr>
        <p:spPr>
          <a:xfrm>
            <a:off x="547436" y="535405"/>
            <a:ext cx="6266459" cy="669350"/>
          </a:xfrm>
          <a:prstGeom prst="rect">
            <a:avLst/>
          </a:prstGeom>
          <a:noFill/>
        </p:spPr>
        <p:txBody>
          <a:bodyPr wrap="none" rtlCol="0">
            <a:spAutoFit/>
          </a:bodyPr>
          <a:lstStyle/>
          <a:p>
            <a:pPr>
              <a:lnSpc>
                <a:spcPct val="150000"/>
              </a:lnSpc>
            </a:pPr>
            <a:r>
              <a:rPr lang="pl-PL" sz="2800" b="1" dirty="0">
                <a:solidFill>
                  <a:srgbClr val="C00000"/>
                </a:solidFill>
                <a:latin typeface="+mj-lt"/>
              </a:rPr>
              <a:t>Pierwsze kroki by zostać przedsiębiorcą</a:t>
            </a:r>
          </a:p>
        </p:txBody>
      </p:sp>
    </p:spTree>
    <p:extLst>
      <p:ext uri="{BB962C8B-B14F-4D97-AF65-F5344CB8AC3E}">
        <p14:creationId xmlns:p14="http://schemas.microsoft.com/office/powerpoint/2010/main" val="2316440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0778CB33-9300-EE47-8FAE-786B5AD30A9A}"/>
              </a:ext>
            </a:extLst>
          </p:cNvPr>
          <p:cNvSpPr txBox="1"/>
          <p:nvPr/>
        </p:nvSpPr>
        <p:spPr>
          <a:xfrm>
            <a:off x="547436" y="1720516"/>
            <a:ext cx="10581773" cy="1138645"/>
          </a:xfrm>
          <a:prstGeom prst="rect">
            <a:avLst/>
          </a:prstGeom>
          <a:noFill/>
        </p:spPr>
        <p:txBody>
          <a:bodyPr wrap="square" rtlCol="0">
            <a:spAutoFit/>
          </a:bodyPr>
          <a:lstStyle/>
          <a:p>
            <a:pPr>
              <a:lnSpc>
                <a:spcPct val="150000"/>
              </a:lnSpc>
            </a:pPr>
            <a:r>
              <a:rPr lang="pl-PL" sz="2400" b="1" dirty="0">
                <a:solidFill>
                  <a:srgbClr val="C00000"/>
                </a:solidFill>
              </a:rPr>
              <a:t>PKD</a:t>
            </a:r>
            <a:r>
              <a:rPr lang="pl-PL" sz="2400" dirty="0"/>
              <a:t>, czyli kod działalności wg Polskiej Klasyfikacji Działalności. </a:t>
            </a:r>
          </a:p>
          <a:p>
            <a:pPr>
              <a:lnSpc>
                <a:spcPct val="150000"/>
              </a:lnSpc>
            </a:pPr>
            <a:r>
              <a:rPr lang="pl-PL" sz="2400" dirty="0"/>
              <a:t>Jako </a:t>
            </a:r>
            <a:r>
              <a:rPr lang="pl-PL" sz="2400" dirty="0" err="1"/>
              <a:t>socjofryzjer</a:t>
            </a:r>
            <a:r>
              <a:rPr lang="pl-PL" sz="2400" dirty="0"/>
              <a:t>, </a:t>
            </a:r>
            <a:r>
              <a:rPr lang="pl-PL" sz="2400" dirty="0" err="1"/>
              <a:t>socjokosmetyczka</a:t>
            </a:r>
            <a:r>
              <a:rPr lang="pl-PL" sz="2400" dirty="0"/>
              <a:t> twoje PKD to </a:t>
            </a:r>
            <a:r>
              <a:rPr lang="pl-PL" sz="2400" dirty="0">
                <a:solidFill>
                  <a:srgbClr val="C00000"/>
                </a:solidFill>
              </a:rPr>
              <a:t>96.02.Z</a:t>
            </a:r>
            <a:r>
              <a:rPr lang="pl-PL" sz="2400" dirty="0"/>
              <a:t>. </a:t>
            </a:r>
          </a:p>
        </p:txBody>
      </p:sp>
      <p:sp>
        <p:nvSpPr>
          <p:cNvPr id="3" name="pole tekstowe 2">
            <a:extLst>
              <a:ext uri="{FF2B5EF4-FFF2-40B4-BE49-F238E27FC236}">
                <a16:creationId xmlns:a16="http://schemas.microsoft.com/office/drawing/2014/main" id="{D9FA8911-CB4F-FA44-95E5-73B55AC52EFC}"/>
              </a:ext>
            </a:extLst>
          </p:cNvPr>
          <p:cNvSpPr txBox="1"/>
          <p:nvPr/>
        </p:nvSpPr>
        <p:spPr>
          <a:xfrm>
            <a:off x="547436" y="535405"/>
            <a:ext cx="6266459" cy="669350"/>
          </a:xfrm>
          <a:prstGeom prst="rect">
            <a:avLst/>
          </a:prstGeom>
          <a:noFill/>
        </p:spPr>
        <p:txBody>
          <a:bodyPr wrap="none" rtlCol="0">
            <a:spAutoFit/>
          </a:bodyPr>
          <a:lstStyle/>
          <a:p>
            <a:pPr>
              <a:lnSpc>
                <a:spcPct val="150000"/>
              </a:lnSpc>
            </a:pPr>
            <a:r>
              <a:rPr lang="pl-PL" sz="2800" b="1" dirty="0">
                <a:solidFill>
                  <a:srgbClr val="C00000"/>
                </a:solidFill>
                <a:latin typeface="+mj-lt"/>
              </a:rPr>
              <a:t>Pierwsze kroki by zostać przedsiębiorcą</a:t>
            </a:r>
          </a:p>
        </p:txBody>
      </p:sp>
    </p:spTree>
    <p:extLst>
      <p:ext uri="{BB962C8B-B14F-4D97-AF65-F5344CB8AC3E}">
        <p14:creationId xmlns:p14="http://schemas.microsoft.com/office/powerpoint/2010/main" val="1073950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E737C4AA-BE2B-D840-8AFE-45FFE7A4B1D1}"/>
              </a:ext>
            </a:extLst>
          </p:cNvPr>
          <p:cNvSpPr txBox="1"/>
          <p:nvPr/>
        </p:nvSpPr>
        <p:spPr>
          <a:xfrm>
            <a:off x="547436" y="1618247"/>
            <a:ext cx="10172700" cy="3354188"/>
          </a:xfrm>
          <a:prstGeom prst="rect">
            <a:avLst/>
          </a:prstGeom>
          <a:noFill/>
        </p:spPr>
        <p:txBody>
          <a:bodyPr wrap="square" rtlCol="0">
            <a:spAutoFit/>
          </a:bodyPr>
          <a:lstStyle/>
          <a:p>
            <a:pPr>
              <a:lnSpc>
                <a:spcPct val="150000"/>
              </a:lnSpc>
            </a:pPr>
            <a:r>
              <a:rPr lang="pl-PL" sz="2400" b="1" dirty="0">
                <a:solidFill>
                  <a:srgbClr val="C00000"/>
                </a:solidFill>
              </a:rPr>
              <a:t>ZUS</a:t>
            </a:r>
            <a:r>
              <a:rPr lang="pl-PL" sz="2400" dirty="0"/>
              <a:t>: </a:t>
            </a:r>
          </a:p>
          <a:p>
            <a:pPr>
              <a:lnSpc>
                <a:spcPct val="150000"/>
              </a:lnSpc>
            </a:pPr>
            <a:r>
              <a:rPr lang="pl-PL" sz="2400" dirty="0"/>
              <a:t>Jeżeli podejmujesz działalność gospodarczą po raz pierwszy, możesz skorzystać z </a:t>
            </a:r>
            <a:r>
              <a:rPr lang="pl-PL" sz="2400" b="1" dirty="0"/>
              <a:t>ulgi na start</a:t>
            </a:r>
            <a:r>
              <a:rPr lang="pl-PL" sz="2400" dirty="0"/>
              <a:t>, która jest jednym z wielu rozwiązań wchodzących </a:t>
            </a:r>
            <a:br>
              <a:rPr lang="pl-PL" sz="2400" dirty="0"/>
            </a:br>
            <a:r>
              <a:rPr lang="pl-PL" sz="2400" dirty="0"/>
              <a:t>w skład Konstytucji biznesu. </a:t>
            </a:r>
            <a:r>
              <a:rPr lang="pl-PL" sz="2400" b="1" u="sng" dirty="0"/>
              <a:t>Przez 6 kolejnych miesięcy nie będziesz płacić składek na ubezpieczenia społeczne</a:t>
            </a:r>
            <a:r>
              <a:rPr lang="pl-PL" sz="2400" dirty="0"/>
              <a:t>. </a:t>
            </a:r>
            <a:r>
              <a:rPr lang="pl-PL" sz="2400" b="1" dirty="0"/>
              <a:t>Pozostanie Ci opłacanie składek na ubezpieczenie zdrowotne które wynosi 342,32 zł miesięcznie</a:t>
            </a:r>
            <a:r>
              <a:rPr lang="pl-PL" sz="2400" dirty="0"/>
              <a:t>.</a:t>
            </a:r>
          </a:p>
        </p:txBody>
      </p:sp>
      <p:sp>
        <p:nvSpPr>
          <p:cNvPr id="3" name="pole tekstowe 2">
            <a:extLst>
              <a:ext uri="{FF2B5EF4-FFF2-40B4-BE49-F238E27FC236}">
                <a16:creationId xmlns:a16="http://schemas.microsoft.com/office/drawing/2014/main" id="{B99280AE-808C-4D41-83E5-EA8EBD909039}"/>
              </a:ext>
            </a:extLst>
          </p:cNvPr>
          <p:cNvSpPr txBox="1"/>
          <p:nvPr/>
        </p:nvSpPr>
        <p:spPr>
          <a:xfrm>
            <a:off x="547436" y="535405"/>
            <a:ext cx="6266459" cy="669350"/>
          </a:xfrm>
          <a:prstGeom prst="rect">
            <a:avLst/>
          </a:prstGeom>
          <a:noFill/>
        </p:spPr>
        <p:txBody>
          <a:bodyPr wrap="none" rtlCol="0">
            <a:spAutoFit/>
          </a:bodyPr>
          <a:lstStyle/>
          <a:p>
            <a:pPr>
              <a:lnSpc>
                <a:spcPct val="150000"/>
              </a:lnSpc>
            </a:pPr>
            <a:r>
              <a:rPr lang="pl-PL" sz="2800" b="1" dirty="0">
                <a:solidFill>
                  <a:srgbClr val="C00000"/>
                </a:solidFill>
                <a:latin typeface="+mj-lt"/>
              </a:rPr>
              <a:t>Pierwsze kroki by zostać przedsiębiorcą</a:t>
            </a:r>
          </a:p>
        </p:txBody>
      </p:sp>
    </p:spTree>
    <p:extLst>
      <p:ext uri="{BB962C8B-B14F-4D97-AF65-F5344CB8AC3E}">
        <p14:creationId xmlns:p14="http://schemas.microsoft.com/office/powerpoint/2010/main" val="22892471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99C939A4-91A3-3D43-BA2F-003CBF7BE5A1}"/>
              </a:ext>
            </a:extLst>
          </p:cNvPr>
          <p:cNvSpPr txBox="1"/>
          <p:nvPr/>
        </p:nvSpPr>
        <p:spPr>
          <a:xfrm>
            <a:off x="667753" y="776036"/>
            <a:ext cx="9637295" cy="4462184"/>
          </a:xfrm>
          <a:prstGeom prst="rect">
            <a:avLst/>
          </a:prstGeom>
          <a:noFill/>
        </p:spPr>
        <p:txBody>
          <a:bodyPr wrap="square" rtlCol="0">
            <a:spAutoFit/>
          </a:bodyPr>
          <a:lstStyle/>
          <a:p>
            <a:pPr>
              <a:lnSpc>
                <a:spcPct val="150000"/>
              </a:lnSpc>
            </a:pPr>
            <a:r>
              <a:rPr lang="pl-PL" sz="2400" b="1" dirty="0">
                <a:solidFill>
                  <a:srgbClr val="C00000"/>
                </a:solidFill>
              </a:rPr>
              <a:t>ZUS</a:t>
            </a:r>
            <a:r>
              <a:rPr lang="pl-PL" sz="2400" dirty="0"/>
              <a:t>:</a:t>
            </a:r>
          </a:p>
          <a:p>
            <a:pPr>
              <a:lnSpc>
                <a:spcPct val="150000"/>
              </a:lnSpc>
            </a:pPr>
            <a:r>
              <a:rPr lang="pl-PL" sz="2400" dirty="0"/>
              <a:t>Jako przedsiębiorca obowiązkowo podlegasz do ubezpieczeń społecznych: emerytalnych, rentowych, wypadkowych. Natomiast ubezpieczenia chorobowe są dobrowolne. Pamiętaj, że rezygnacja z tego ubezpieczenia to rezygnacja z płatnego zwolnienia lekarskiego, nie możesz starać się o zasiłek macierzyński, opiekuńczy czy rehabilitacyjny. </a:t>
            </a:r>
          </a:p>
          <a:p>
            <a:pPr>
              <a:lnSpc>
                <a:spcPct val="150000"/>
              </a:lnSpc>
            </a:pPr>
            <a:r>
              <a:rPr lang="pl-PL" sz="2400" b="1" u="sng" dirty="0"/>
              <a:t>PAMIĘTAJ – w każdej chwili masz prawo przystąpić do ubezpieczenia chorobowego</a:t>
            </a:r>
            <a:r>
              <a:rPr lang="pl-PL" sz="2400" dirty="0"/>
              <a:t> </a:t>
            </a:r>
          </a:p>
        </p:txBody>
      </p:sp>
    </p:spTree>
    <p:extLst>
      <p:ext uri="{BB962C8B-B14F-4D97-AF65-F5344CB8AC3E}">
        <p14:creationId xmlns:p14="http://schemas.microsoft.com/office/powerpoint/2010/main" val="4055349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4BA7C769-2CF6-AF48-879C-FBBF85B18325}"/>
              </a:ext>
            </a:extLst>
          </p:cNvPr>
          <p:cNvSpPr txBox="1"/>
          <p:nvPr/>
        </p:nvSpPr>
        <p:spPr>
          <a:xfrm>
            <a:off x="542174" y="1588168"/>
            <a:ext cx="10461458" cy="2800638"/>
          </a:xfrm>
          <a:prstGeom prst="rect">
            <a:avLst/>
          </a:prstGeom>
          <a:noFill/>
        </p:spPr>
        <p:txBody>
          <a:bodyPr wrap="square" rtlCol="0">
            <a:spAutoFit/>
          </a:bodyPr>
          <a:lstStyle/>
          <a:p>
            <a:pPr>
              <a:lnSpc>
                <a:spcPct val="150000"/>
              </a:lnSpc>
            </a:pPr>
            <a:r>
              <a:rPr lang="pl-PL" sz="2400" b="1" dirty="0">
                <a:latin typeface="+mj-lt"/>
              </a:rPr>
              <a:t>KARTA PODATKOWA </a:t>
            </a:r>
          </a:p>
          <a:p>
            <a:pPr>
              <a:lnSpc>
                <a:spcPct val="150000"/>
              </a:lnSpc>
            </a:pPr>
            <a:r>
              <a:rPr lang="pl-PL" sz="2400" dirty="0"/>
              <a:t>Najprostszy sposób rozliczania się dla małych firm usługowych takich jak twoja. Nie musisz prowadzić ksiąg, nie musisz wyliczać podatku, nie składasz zeznań podatkowych Płacisz co miesiąc stałą kwotę, która zależna jest od ilości mieszkańców w miejscowości, w której prowadzisz działalność.</a:t>
            </a:r>
          </a:p>
        </p:txBody>
      </p:sp>
      <p:sp>
        <p:nvSpPr>
          <p:cNvPr id="3" name="pole tekstowe 2">
            <a:extLst>
              <a:ext uri="{FF2B5EF4-FFF2-40B4-BE49-F238E27FC236}">
                <a16:creationId xmlns:a16="http://schemas.microsoft.com/office/drawing/2014/main" id="{2D809D49-0F05-B447-BBB1-713CC15720A6}"/>
              </a:ext>
            </a:extLst>
          </p:cNvPr>
          <p:cNvSpPr txBox="1"/>
          <p:nvPr/>
        </p:nvSpPr>
        <p:spPr>
          <a:xfrm>
            <a:off x="542174" y="541421"/>
            <a:ext cx="1358064" cy="669350"/>
          </a:xfrm>
          <a:prstGeom prst="rect">
            <a:avLst/>
          </a:prstGeom>
          <a:noFill/>
        </p:spPr>
        <p:txBody>
          <a:bodyPr wrap="none" rtlCol="0">
            <a:spAutoFit/>
          </a:bodyPr>
          <a:lstStyle/>
          <a:p>
            <a:pPr>
              <a:lnSpc>
                <a:spcPct val="150000"/>
              </a:lnSpc>
            </a:pPr>
            <a:r>
              <a:rPr lang="pl-PL" sz="2800" b="1" dirty="0">
                <a:solidFill>
                  <a:srgbClr val="C00000"/>
                </a:solidFill>
                <a:latin typeface="+mj-lt"/>
              </a:rPr>
              <a:t>Podatki</a:t>
            </a:r>
          </a:p>
        </p:txBody>
      </p:sp>
    </p:spTree>
    <p:extLst>
      <p:ext uri="{BB962C8B-B14F-4D97-AF65-F5344CB8AC3E}">
        <p14:creationId xmlns:p14="http://schemas.microsoft.com/office/powerpoint/2010/main" val="3122976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ole tekstowe 1">
            <a:extLst>
              <a:ext uri="{FF2B5EF4-FFF2-40B4-BE49-F238E27FC236}">
                <a16:creationId xmlns:a16="http://schemas.microsoft.com/office/drawing/2014/main" id="{BE184342-338B-E64D-BE60-00E4E35090E6}"/>
              </a:ext>
            </a:extLst>
          </p:cNvPr>
          <p:cNvSpPr txBox="1"/>
          <p:nvPr/>
        </p:nvSpPr>
        <p:spPr>
          <a:xfrm>
            <a:off x="542174" y="1588168"/>
            <a:ext cx="10641932" cy="2800638"/>
          </a:xfrm>
          <a:prstGeom prst="rect">
            <a:avLst/>
          </a:prstGeom>
          <a:noFill/>
        </p:spPr>
        <p:txBody>
          <a:bodyPr wrap="square" rtlCol="0">
            <a:spAutoFit/>
          </a:bodyPr>
          <a:lstStyle/>
          <a:p>
            <a:pPr>
              <a:lnSpc>
                <a:spcPct val="150000"/>
              </a:lnSpc>
            </a:pPr>
            <a:r>
              <a:rPr lang="pl-PL" sz="2400" b="1" dirty="0">
                <a:latin typeface="+mj-lt"/>
              </a:rPr>
              <a:t>RYCZAŁT EWIDENCJONOWANY</a:t>
            </a:r>
          </a:p>
          <a:p>
            <a:pPr>
              <a:lnSpc>
                <a:spcPct val="150000"/>
              </a:lnSpc>
            </a:pPr>
            <a:r>
              <a:rPr lang="pl-PL" sz="2400" dirty="0"/>
              <a:t>Ta forma rozliczania się z fiskusem nie wymaga od Ciebie prowadzenia ewidencji kosztów. Fiskus zobowiązuje Cię do prowadzenia ewidencji przychodów. </a:t>
            </a:r>
          </a:p>
          <a:p>
            <a:pPr>
              <a:lnSpc>
                <a:spcPct val="150000"/>
              </a:lnSpc>
            </a:pPr>
            <a:r>
              <a:rPr lang="pl-PL" sz="2400" dirty="0"/>
              <a:t>Od przychodów płacisz podatek w wysokości 8,5%, natomiast od sprzedaży produktów (kosmetyków) 3%.</a:t>
            </a:r>
          </a:p>
        </p:txBody>
      </p:sp>
      <p:sp>
        <p:nvSpPr>
          <p:cNvPr id="3" name="pole tekstowe 2">
            <a:extLst>
              <a:ext uri="{FF2B5EF4-FFF2-40B4-BE49-F238E27FC236}">
                <a16:creationId xmlns:a16="http://schemas.microsoft.com/office/drawing/2014/main" id="{F7A4661D-1B24-F94D-8D9C-8EF840BA060B}"/>
              </a:ext>
            </a:extLst>
          </p:cNvPr>
          <p:cNvSpPr txBox="1"/>
          <p:nvPr/>
        </p:nvSpPr>
        <p:spPr>
          <a:xfrm>
            <a:off x="542174" y="541421"/>
            <a:ext cx="1358064" cy="669350"/>
          </a:xfrm>
          <a:prstGeom prst="rect">
            <a:avLst/>
          </a:prstGeom>
          <a:noFill/>
        </p:spPr>
        <p:txBody>
          <a:bodyPr wrap="none" rtlCol="0">
            <a:spAutoFit/>
          </a:bodyPr>
          <a:lstStyle/>
          <a:p>
            <a:pPr>
              <a:lnSpc>
                <a:spcPct val="150000"/>
              </a:lnSpc>
            </a:pPr>
            <a:r>
              <a:rPr lang="pl-PL" sz="2800" b="1" dirty="0">
                <a:solidFill>
                  <a:srgbClr val="C00000"/>
                </a:solidFill>
                <a:latin typeface="+mj-lt"/>
              </a:rPr>
              <a:t>Podatki</a:t>
            </a:r>
          </a:p>
        </p:txBody>
      </p:sp>
    </p:spTree>
    <p:extLst>
      <p:ext uri="{BB962C8B-B14F-4D97-AF65-F5344CB8AC3E}">
        <p14:creationId xmlns:p14="http://schemas.microsoft.com/office/powerpoint/2010/main" val="2914769870"/>
      </p:ext>
    </p:extLst>
  </p:cSld>
  <p:clrMapOvr>
    <a:masterClrMapping/>
  </p:clrMapOvr>
</p:sld>
</file>

<file path=ppt/theme/theme1.xml><?xml version="1.0" encoding="utf-8"?>
<a:theme xmlns:a="http://schemas.openxmlformats.org/drawingml/2006/main" name="Office Theme">
  <a:themeElements>
    <a:clrScheme name="Suavedigital">
      <a:dk1>
        <a:srgbClr val="44546A"/>
      </a:dk1>
      <a:lt1>
        <a:sysClr val="window" lastClr="FFFFFF"/>
      </a:lt1>
      <a:dk2>
        <a:srgbClr val="44546A"/>
      </a:dk2>
      <a:lt2>
        <a:srgbClr val="E7E6E6"/>
      </a:lt2>
      <a:accent1>
        <a:srgbClr val="2980B9"/>
      </a:accent1>
      <a:accent2>
        <a:srgbClr val="16A085"/>
      </a:accent2>
      <a:accent3>
        <a:srgbClr val="9BBB59"/>
      </a:accent3>
      <a:accent4>
        <a:srgbClr val="F39C12"/>
      </a:accent4>
      <a:accent5>
        <a:srgbClr val="C0392B"/>
      </a:accent5>
      <a:accent6>
        <a:srgbClr val="2C3F50"/>
      </a:accent6>
      <a:hlink>
        <a:srgbClr val="0563C1"/>
      </a:hlink>
      <a:folHlink>
        <a:srgbClr val="954F72"/>
      </a:folHlink>
    </a:clrScheme>
    <a:fontScheme name="Titillium-Myriad Pro">
      <a:majorFont>
        <a:latin typeface="Titillium"/>
        <a:ea typeface=""/>
        <a:cs typeface=""/>
      </a:majorFont>
      <a:minorFont>
        <a:latin typeface="Myriad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rojekt niestandardowy">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482</TotalTime>
  <Words>633</Words>
  <Application>Microsoft Macintosh PowerPoint</Application>
  <PresentationFormat>Panoramiczny</PresentationFormat>
  <Paragraphs>67</Paragraphs>
  <Slides>20</Slides>
  <Notes>0</Notes>
  <HiddenSlides>0</HiddenSlides>
  <MMClips>0</MMClips>
  <ScaleCrop>false</ScaleCrop>
  <HeadingPairs>
    <vt:vector size="6" baseType="variant">
      <vt:variant>
        <vt:lpstr>Używane czcionki</vt:lpstr>
      </vt:variant>
      <vt:variant>
        <vt:i4>5</vt:i4>
      </vt:variant>
      <vt:variant>
        <vt:lpstr>Motyw</vt:lpstr>
      </vt:variant>
      <vt:variant>
        <vt:i4>2</vt:i4>
      </vt:variant>
      <vt:variant>
        <vt:lpstr>Tytuły slajdów</vt:lpstr>
      </vt:variant>
      <vt:variant>
        <vt:i4>20</vt:i4>
      </vt:variant>
    </vt:vector>
  </HeadingPairs>
  <TitlesOfParts>
    <vt:vector size="27" baseType="lpstr">
      <vt:lpstr>Arial</vt:lpstr>
      <vt:lpstr>Calibri Light</vt:lpstr>
      <vt:lpstr>Myriad Pro</vt:lpstr>
      <vt:lpstr>Titillium</vt:lpstr>
      <vt:lpstr>Titillium Light</vt:lpstr>
      <vt:lpstr>Office Theme</vt:lpstr>
      <vt:lpstr>Projekt niestandardowy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Jakub Kierc</dc:creator>
  <cp:lastModifiedBy>Zfzs  Gfds</cp:lastModifiedBy>
  <cp:revision>57</cp:revision>
  <dcterms:created xsi:type="dcterms:W3CDTF">2019-03-03T13:50:07Z</dcterms:created>
  <dcterms:modified xsi:type="dcterms:W3CDTF">2019-03-05T01:17:41Z</dcterms:modified>
</cp:coreProperties>
</file>