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849" r:id="rId2"/>
  </p:sldMasterIdLst>
  <p:sldIdLst>
    <p:sldId id="265" r:id="rId3"/>
    <p:sldId id="308" r:id="rId4"/>
    <p:sldId id="309" r:id="rId5"/>
    <p:sldId id="310" r:id="rId6"/>
    <p:sldId id="289" r:id="rId7"/>
    <p:sldId id="290" r:id="rId8"/>
    <p:sldId id="291" r:id="rId9"/>
    <p:sldId id="292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7. Arteterapia" id="{27CD35A0-26EB-044C-B682-CE3AE2D05186}">
          <p14:sldIdLst>
            <p14:sldId id="265"/>
            <p14:sldId id="308"/>
            <p14:sldId id="309"/>
            <p14:sldId id="310"/>
            <p14:sldId id="289"/>
            <p14:sldId id="290"/>
            <p14:sldId id="291"/>
            <p14:sldId id="292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33"/>
    <p:restoredTop sz="94728"/>
  </p:normalViewPr>
  <p:slideViewPr>
    <p:cSldViewPr snapToGrid="0" snapToObjects="1">
      <p:cViewPr varScale="1">
        <p:scale>
          <a:sx n="212" d="100"/>
          <a:sy n="212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9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951692" y="229678"/>
            <a:ext cx="2653553" cy="32217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136774" y="3451412"/>
            <a:ext cx="5468471" cy="26445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0609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86118" y="3406587"/>
            <a:ext cx="2653553" cy="32217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986118" y="762000"/>
            <a:ext cx="5468471" cy="26445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241682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229678"/>
            <a:ext cx="5475954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2521852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679726" y="229678"/>
            <a:ext cx="5475954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88372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229678"/>
            <a:ext cx="10902638" cy="30621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2087359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3566159"/>
            <a:ext cx="10902638" cy="30621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65615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548282" y="1721224"/>
            <a:ext cx="2689412" cy="49070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74856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98494" y="229678"/>
            <a:ext cx="2689412" cy="49070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316737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091680" y="995082"/>
            <a:ext cx="4064000" cy="48678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239463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06588" y="995082"/>
            <a:ext cx="7749092" cy="24294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42322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53041" y="229678"/>
            <a:ext cx="11707045" cy="5594652"/>
          </a:xfrm>
          <a:custGeom>
            <a:avLst/>
            <a:gdLst>
              <a:gd name="connsiteX0" fmla="*/ 0 w 11685916"/>
              <a:gd name="connsiteY0" fmla="*/ 0 h 6398644"/>
              <a:gd name="connsiteX1" fmla="*/ 11685916 w 11685916"/>
              <a:gd name="connsiteY1" fmla="*/ 0 h 6398644"/>
              <a:gd name="connsiteX2" fmla="*/ 11685916 w 11685916"/>
              <a:gd name="connsiteY2" fmla="*/ 6398644 h 6398644"/>
              <a:gd name="connsiteX3" fmla="*/ 0 w 11685916"/>
              <a:gd name="connsiteY3" fmla="*/ 6398644 h 63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5916" h="6398644">
                <a:moveTo>
                  <a:pt x="0" y="0"/>
                </a:moveTo>
                <a:lnTo>
                  <a:pt x="11685916" y="0"/>
                </a:lnTo>
                <a:lnTo>
                  <a:pt x="11685916" y="6398644"/>
                </a:lnTo>
                <a:lnTo>
                  <a:pt x="0" y="639864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404820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06588" y="3362154"/>
            <a:ext cx="7749092" cy="24294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068278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90965" y="995082"/>
            <a:ext cx="2764716" cy="24294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407039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72361" y="229678"/>
            <a:ext cx="4064000" cy="56940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70776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995082"/>
            <a:ext cx="3801035" cy="24294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646043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316941" y="1147484"/>
            <a:ext cx="7838739" cy="46901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61420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995082"/>
            <a:ext cx="8227570" cy="45774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53042" y="229678"/>
            <a:ext cx="10414958" cy="5633240"/>
          </a:xfrm>
          <a:prstGeom prst="rect">
            <a:avLst/>
          </a:prstGeom>
          <a:solidFill>
            <a:srgbClr val="EBEBE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01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930776" y="995082"/>
            <a:ext cx="2808941" cy="48678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495788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229678"/>
            <a:ext cx="7314404" cy="5614531"/>
          </a:xfrm>
          <a:custGeom>
            <a:avLst/>
            <a:gdLst>
              <a:gd name="connsiteX0" fmla="*/ 3740079 w 7567446"/>
              <a:gd name="connsiteY0" fmla="*/ 0 h 6858000"/>
              <a:gd name="connsiteX1" fmla="*/ 7567446 w 7567446"/>
              <a:gd name="connsiteY1" fmla="*/ 0 h 6858000"/>
              <a:gd name="connsiteX2" fmla="*/ 7567446 w 7567446"/>
              <a:gd name="connsiteY2" fmla="*/ 2 h 6858000"/>
              <a:gd name="connsiteX3" fmla="*/ 3827368 w 7567446"/>
              <a:gd name="connsiteY3" fmla="*/ 6858000 h 6858000"/>
              <a:gd name="connsiteX4" fmla="*/ 0 w 75674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7446" h="6858000">
                <a:moveTo>
                  <a:pt x="3740079" y="0"/>
                </a:moveTo>
                <a:lnTo>
                  <a:pt x="7567446" y="0"/>
                </a:lnTo>
                <a:lnTo>
                  <a:pt x="7567446" y="2"/>
                </a:lnTo>
                <a:lnTo>
                  <a:pt x="382736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624907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 hasCustomPrompt="1"/>
          </p:nvPr>
        </p:nvSpPr>
        <p:spPr>
          <a:xfrm>
            <a:off x="1650215" y="229678"/>
            <a:ext cx="8171562" cy="3529136"/>
          </a:xfrm>
          <a:custGeom>
            <a:avLst/>
            <a:gdLst>
              <a:gd name="connsiteX0" fmla="*/ 6300501 w 9527660"/>
              <a:gd name="connsiteY0" fmla="*/ 954158 h 4114808"/>
              <a:gd name="connsiteX1" fmla="*/ 7071544 w 9527660"/>
              <a:gd name="connsiteY1" fmla="*/ 954158 h 4114808"/>
              <a:gd name="connsiteX2" fmla="*/ 4996255 w 9527660"/>
              <a:gd name="connsiteY2" fmla="*/ 4114808 h 4114808"/>
              <a:gd name="connsiteX3" fmla="*/ 4225213 w 9527660"/>
              <a:gd name="connsiteY3" fmla="*/ 4114808 h 4114808"/>
              <a:gd name="connsiteX4" fmla="*/ 2681146 w 9527660"/>
              <a:gd name="connsiteY4" fmla="*/ 536704 h 4114808"/>
              <a:gd name="connsiteX5" fmla="*/ 3452188 w 9527660"/>
              <a:gd name="connsiteY5" fmla="*/ 536704 h 4114808"/>
              <a:gd name="connsiteX6" fmla="*/ 1376899 w 9527660"/>
              <a:gd name="connsiteY6" fmla="*/ 3697354 h 4114808"/>
              <a:gd name="connsiteX7" fmla="*/ 605857 w 9527660"/>
              <a:gd name="connsiteY7" fmla="*/ 3697354 h 4114808"/>
              <a:gd name="connsiteX8" fmla="*/ 7568315 w 9527660"/>
              <a:gd name="connsiteY8" fmla="*/ 477078 h 4114808"/>
              <a:gd name="connsiteX9" fmla="*/ 8339358 w 9527660"/>
              <a:gd name="connsiteY9" fmla="*/ 477078 h 4114808"/>
              <a:gd name="connsiteX10" fmla="*/ 6264069 w 9527660"/>
              <a:gd name="connsiteY10" fmla="*/ 3637728 h 4114808"/>
              <a:gd name="connsiteX11" fmla="*/ 5493026 w 9527660"/>
              <a:gd name="connsiteY11" fmla="*/ 3637728 h 4114808"/>
              <a:gd name="connsiteX12" fmla="*/ 3865562 w 9527660"/>
              <a:gd name="connsiteY12" fmla="*/ 258419 h 4114808"/>
              <a:gd name="connsiteX13" fmla="*/ 4636605 w 9527660"/>
              <a:gd name="connsiteY13" fmla="*/ 258419 h 4114808"/>
              <a:gd name="connsiteX14" fmla="*/ 2561316 w 9527660"/>
              <a:gd name="connsiteY14" fmla="*/ 3419069 h 4114808"/>
              <a:gd name="connsiteX15" fmla="*/ 1790273 w 9527660"/>
              <a:gd name="connsiteY15" fmla="*/ 3419069 h 4114808"/>
              <a:gd name="connsiteX16" fmla="*/ 8756617 w 9527660"/>
              <a:gd name="connsiteY16" fmla="*/ 109334 h 4114808"/>
              <a:gd name="connsiteX17" fmla="*/ 9527660 w 9527660"/>
              <a:gd name="connsiteY17" fmla="*/ 109334 h 4114808"/>
              <a:gd name="connsiteX18" fmla="*/ 7452371 w 9527660"/>
              <a:gd name="connsiteY18" fmla="*/ 3269984 h 4114808"/>
              <a:gd name="connsiteX19" fmla="*/ 6681328 w 9527660"/>
              <a:gd name="connsiteY19" fmla="*/ 3269984 h 4114808"/>
              <a:gd name="connsiteX20" fmla="*/ 5989797 w 9527660"/>
              <a:gd name="connsiteY20" fmla="*/ 2 h 4114808"/>
              <a:gd name="connsiteX21" fmla="*/ 6760840 w 9527660"/>
              <a:gd name="connsiteY21" fmla="*/ 2 h 4114808"/>
              <a:gd name="connsiteX22" fmla="*/ 4685551 w 9527660"/>
              <a:gd name="connsiteY22" fmla="*/ 3160652 h 4114808"/>
              <a:gd name="connsiteX23" fmla="*/ 3914508 w 9527660"/>
              <a:gd name="connsiteY23" fmla="*/ 3160652 h 4114808"/>
              <a:gd name="connsiteX24" fmla="*/ 2075289 w 9527660"/>
              <a:gd name="connsiteY24" fmla="*/ 2 h 4114808"/>
              <a:gd name="connsiteX25" fmla="*/ 2846332 w 9527660"/>
              <a:gd name="connsiteY25" fmla="*/ 2 h 4114808"/>
              <a:gd name="connsiteX26" fmla="*/ 771043 w 9527660"/>
              <a:gd name="connsiteY26" fmla="*/ 3160652 h 4114808"/>
              <a:gd name="connsiteX27" fmla="*/ 0 w 9527660"/>
              <a:gd name="connsiteY27" fmla="*/ 3160652 h 4114808"/>
              <a:gd name="connsiteX28" fmla="*/ 5017633 w 9527660"/>
              <a:gd name="connsiteY28" fmla="*/ 0 h 4114808"/>
              <a:gd name="connsiteX29" fmla="*/ 5788675 w 9527660"/>
              <a:gd name="connsiteY29" fmla="*/ 0 h 4114808"/>
              <a:gd name="connsiteX30" fmla="*/ 3713386 w 9527660"/>
              <a:gd name="connsiteY30" fmla="*/ 3160650 h 4114808"/>
              <a:gd name="connsiteX31" fmla="*/ 2942344 w 9527660"/>
              <a:gd name="connsiteY31" fmla="*/ 3160650 h 411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527660" h="4114808">
                <a:moveTo>
                  <a:pt x="6300501" y="954158"/>
                </a:moveTo>
                <a:lnTo>
                  <a:pt x="7071544" y="954158"/>
                </a:lnTo>
                <a:lnTo>
                  <a:pt x="4996255" y="4114808"/>
                </a:lnTo>
                <a:lnTo>
                  <a:pt x="4225213" y="4114808"/>
                </a:lnTo>
                <a:close/>
                <a:moveTo>
                  <a:pt x="2681146" y="536704"/>
                </a:moveTo>
                <a:lnTo>
                  <a:pt x="3452188" y="536704"/>
                </a:lnTo>
                <a:lnTo>
                  <a:pt x="1376899" y="3697354"/>
                </a:lnTo>
                <a:lnTo>
                  <a:pt x="605857" y="3697354"/>
                </a:lnTo>
                <a:close/>
                <a:moveTo>
                  <a:pt x="7568315" y="477078"/>
                </a:moveTo>
                <a:lnTo>
                  <a:pt x="8339358" y="477078"/>
                </a:lnTo>
                <a:lnTo>
                  <a:pt x="6264069" y="3637728"/>
                </a:lnTo>
                <a:lnTo>
                  <a:pt x="5493026" y="3637728"/>
                </a:lnTo>
                <a:close/>
                <a:moveTo>
                  <a:pt x="3865562" y="258419"/>
                </a:moveTo>
                <a:lnTo>
                  <a:pt x="4636605" y="258419"/>
                </a:lnTo>
                <a:lnTo>
                  <a:pt x="2561316" y="3419069"/>
                </a:lnTo>
                <a:lnTo>
                  <a:pt x="1790273" y="3419069"/>
                </a:lnTo>
                <a:close/>
                <a:moveTo>
                  <a:pt x="8756617" y="109334"/>
                </a:moveTo>
                <a:lnTo>
                  <a:pt x="9527660" y="109334"/>
                </a:lnTo>
                <a:lnTo>
                  <a:pt x="7452371" y="3269984"/>
                </a:lnTo>
                <a:lnTo>
                  <a:pt x="6681328" y="3269984"/>
                </a:lnTo>
                <a:close/>
                <a:moveTo>
                  <a:pt x="5989797" y="2"/>
                </a:moveTo>
                <a:lnTo>
                  <a:pt x="6760840" y="2"/>
                </a:lnTo>
                <a:lnTo>
                  <a:pt x="4685551" y="3160652"/>
                </a:lnTo>
                <a:lnTo>
                  <a:pt x="3914508" y="3160652"/>
                </a:lnTo>
                <a:close/>
                <a:moveTo>
                  <a:pt x="2075289" y="2"/>
                </a:moveTo>
                <a:lnTo>
                  <a:pt x="2846332" y="2"/>
                </a:lnTo>
                <a:lnTo>
                  <a:pt x="771043" y="3160652"/>
                </a:lnTo>
                <a:lnTo>
                  <a:pt x="0" y="3160652"/>
                </a:lnTo>
                <a:close/>
                <a:moveTo>
                  <a:pt x="5017633" y="0"/>
                </a:moveTo>
                <a:lnTo>
                  <a:pt x="5788675" y="0"/>
                </a:lnTo>
                <a:lnTo>
                  <a:pt x="3713386" y="3160650"/>
                </a:lnTo>
                <a:lnTo>
                  <a:pt x="2942344" y="31606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203138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53042" y="229678"/>
            <a:ext cx="5457293" cy="3199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837360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02055" y="660269"/>
            <a:ext cx="10004612" cy="36038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967613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698387" y="229678"/>
            <a:ext cx="5457293" cy="3199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12170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3042" y="229678"/>
            <a:ext cx="10902638" cy="5548270"/>
          </a:xfrm>
          <a:prstGeom prst="rect">
            <a:avLst/>
          </a:prstGeom>
          <a:solidFill>
            <a:srgbClr val="EBEBE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yriad Pro" panose="020B0503030403020204" pitchFamily="34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05930" y="1769550"/>
            <a:ext cx="1959032" cy="195903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3439268" y="1769550"/>
            <a:ext cx="1959032" cy="195903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972606" y="1769550"/>
            <a:ext cx="1959032" cy="195903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505944" y="1769550"/>
            <a:ext cx="1959032" cy="195903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2022380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85388" y="1486766"/>
            <a:ext cx="2525486" cy="37374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839788" y="1486766"/>
            <a:ext cx="2525486" cy="37374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930988" y="1486766"/>
            <a:ext cx="2525486" cy="37374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554596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595085" y="1914387"/>
            <a:ext cx="2119086" cy="2119086"/>
          </a:xfrm>
          <a:custGeom>
            <a:avLst/>
            <a:gdLst>
              <a:gd name="connsiteX0" fmla="*/ 0 w 2119086"/>
              <a:gd name="connsiteY0" fmla="*/ 0 h 2119086"/>
              <a:gd name="connsiteX1" fmla="*/ 2119086 w 2119086"/>
              <a:gd name="connsiteY1" fmla="*/ 0 h 2119086"/>
              <a:gd name="connsiteX2" fmla="*/ 2119086 w 2119086"/>
              <a:gd name="connsiteY2" fmla="*/ 2119086 h 2119086"/>
              <a:gd name="connsiteX3" fmla="*/ 0 w 2119086"/>
              <a:gd name="connsiteY3" fmla="*/ 2119086 h 21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9086" h="2119086">
                <a:moveTo>
                  <a:pt x="0" y="0"/>
                </a:moveTo>
                <a:lnTo>
                  <a:pt x="2119086" y="0"/>
                </a:lnTo>
                <a:lnTo>
                  <a:pt x="2119086" y="2119086"/>
                </a:lnTo>
                <a:lnTo>
                  <a:pt x="0" y="211908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865845" y="1914387"/>
            <a:ext cx="2119086" cy="2119086"/>
          </a:xfrm>
          <a:custGeom>
            <a:avLst/>
            <a:gdLst>
              <a:gd name="connsiteX0" fmla="*/ 0 w 2119086"/>
              <a:gd name="connsiteY0" fmla="*/ 0 h 2119086"/>
              <a:gd name="connsiteX1" fmla="*/ 2119086 w 2119086"/>
              <a:gd name="connsiteY1" fmla="*/ 0 h 2119086"/>
              <a:gd name="connsiteX2" fmla="*/ 2119086 w 2119086"/>
              <a:gd name="connsiteY2" fmla="*/ 2119086 h 2119086"/>
              <a:gd name="connsiteX3" fmla="*/ 0 w 2119086"/>
              <a:gd name="connsiteY3" fmla="*/ 2119086 h 21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9086" h="2119086">
                <a:moveTo>
                  <a:pt x="0" y="0"/>
                </a:moveTo>
                <a:lnTo>
                  <a:pt x="2119086" y="0"/>
                </a:lnTo>
                <a:lnTo>
                  <a:pt x="2119086" y="2119086"/>
                </a:lnTo>
                <a:lnTo>
                  <a:pt x="0" y="211908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051160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229678"/>
            <a:ext cx="7874958" cy="5521765"/>
          </a:xfrm>
          <a:custGeom>
            <a:avLst/>
            <a:gdLst>
              <a:gd name="connsiteX0" fmla="*/ 0 w 7874958"/>
              <a:gd name="connsiteY0" fmla="*/ 0 h 6398644"/>
              <a:gd name="connsiteX1" fmla="*/ 7874958 w 7874958"/>
              <a:gd name="connsiteY1" fmla="*/ 0 h 6398644"/>
              <a:gd name="connsiteX2" fmla="*/ 7874958 w 7874958"/>
              <a:gd name="connsiteY2" fmla="*/ 6398644 h 6398644"/>
              <a:gd name="connsiteX3" fmla="*/ 0 w 7874958"/>
              <a:gd name="connsiteY3" fmla="*/ 6398644 h 63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958" h="6398644">
                <a:moveTo>
                  <a:pt x="0" y="0"/>
                </a:moveTo>
                <a:lnTo>
                  <a:pt x="7874958" y="0"/>
                </a:lnTo>
                <a:lnTo>
                  <a:pt x="7874958" y="6398644"/>
                </a:lnTo>
                <a:lnTo>
                  <a:pt x="0" y="639864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71575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63871" y="229678"/>
            <a:ext cx="7874958" cy="5515139"/>
          </a:xfrm>
          <a:custGeom>
            <a:avLst/>
            <a:gdLst>
              <a:gd name="connsiteX0" fmla="*/ 0 w 7874958"/>
              <a:gd name="connsiteY0" fmla="*/ 0 h 6398644"/>
              <a:gd name="connsiteX1" fmla="*/ 7874958 w 7874958"/>
              <a:gd name="connsiteY1" fmla="*/ 0 h 6398644"/>
              <a:gd name="connsiteX2" fmla="*/ 7874958 w 7874958"/>
              <a:gd name="connsiteY2" fmla="*/ 6398644 h 6398644"/>
              <a:gd name="connsiteX3" fmla="*/ 0 w 7874958"/>
              <a:gd name="connsiteY3" fmla="*/ 6398644 h 63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958" h="6398644">
                <a:moveTo>
                  <a:pt x="0" y="0"/>
                </a:moveTo>
                <a:lnTo>
                  <a:pt x="7874958" y="0"/>
                </a:lnTo>
                <a:lnTo>
                  <a:pt x="7874958" y="6398644"/>
                </a:lnTo>
                <a:lnTo>
                  <a:pt x="0" y="639864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349280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327" y="229678"/>
            <a:ext cx="10893502" cy="5488634"/>
          </a:xfrm>
          <a:prstGeom prst="rect">
            <a:avLst/>
          </a:prstGeom>
          <a:solidFill>
            <a:srgbClr val="EBEBE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yriad Pro" panose="020B0503030403020204" pitchFamily="34" charset="0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45327" y="229679"/>
            <a:ext cx="10893503" cy="54886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2860320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275344" y="229678"/>
            <a:ext cx="6286500" cy="6398644"/>
          </a:xfrm>
          <a:custGeom>
            <a:avLst/>
            <a:gdLst>
              <a:gd name="connsiteX0" fmla="*/ 0 w 6286500"/>
              <a:gd name="connsiteY0" fmla="*/ 0 h 6858000"/>
              <a:gd name="connsiteX1" fmla="*/ 3252535 w 6286500"/>
              <a:gd name="connsiteY1" fmla="*/ 0 h 6858000"/>
              <a:gd name="connsiteX2" fmla="*/ 6286500 w 6286500"/>
              <a:gd name="connsiteY2" fmla="*/ 6858000 h 6858000"/>
              <a:gd name="connsiteX3" fmla="*/ 0 w 6286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6858000">
                <a:moveTo>
                  <a:pt x="0" y="0"/>
                </a:moveTo>
                <a:lnTo>
                  <a:pt x="3252535" y="0"/>
                </a:lnTo>
                <a:lnTo>
                  <a:pt x="62865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845418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75344" y="229678"/>
            <a:ext cx="3108960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777553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52171" y="229678"/>
            <a:ext cx="3108960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7563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93694" y="1020274"/>
            <a:ext cx="10004612" cy="4817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602069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108960" y="229678"/>
            <a:ext cx="3108960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430642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537886" y="229678"/>
            <a:ext cx="4536135" cy="6398644"/>
          </a:xfrm>
          <a:custGeom>
            <a:avLst/>
            <a:gdLst>
              <a:gd name="connsiteX0" fmla="*/ 2662514 w 4536135"/>
              <a:gd name="connsiteY0" fmla="*/ 4778185 h 6858000"/>
              <a:gd name="connsiteX1" fmla="*/ 2958349 w 4536135"/>
              <a:gd name="connsiteY1" fmla="*/ 5074020 h 6858000"/>
              <a:gd name="connsiteX2" fmla="*/ 2958349 w 4536135"/>
              <a:gd name="connsiteY2" fmla="*/ 6858000 h 6858000"/>
              <a:gd name="connsiteX3" fmla="*/ 2366679 w 4536135"/>
              <a:gd name="connsiteY3" fmla="*/ 6858000 h 6858000"/>
              <a:gd name="connsiteX4" fmla="*/ 2366679 w 4536135"/>
              <a:gd name="connsiteY4" fmla="*/ 5074020 h 6858000"/>
              <a:gd name="connsiteX5" fmla="*/ 2662514 w 4536135"/>
              <a:gd name="connsiteY5" fmla="*/ 4778185 h 6858000"/>
              <a:gd name="connsiteX6" fmla="*/ 1084728 w 4536135"/>
              <a:gd name="connsiteY6" fmla="*/ 4500281 h 6858000"/>
              <a:gd name="connsiteX7" fmla="*/ 1380564 w 4536135"/>
              <a:gd name="connsiteY7" fmla="*/ 4796116 h 6858000"/>
              <a:gd name="connsiteX8" fmla="*/ 1380564 w 4536135"/>
              <a:gd name="connsiteY8" fmla="*/ 6858000 h 6858000"/>
              <a:gd name="connsiteX9" fmla="*/ 788894 w 4536135"/>
              <a:gd name="connsiteY9" fmla="*/ 6858000 h 6858000"/>
              <a:gd name="connsiteX10" fmla="*/ 788894 w 4536135"/>
              <a:gd name="connsiteY10" fmla="*/ 4796116 h 6858000"/>
              <a:gd name="connsiteX11" fmla="*/ 1084728 w 4536135"/>
              <a:gd name="connsiteY11" fmla="*/ 4500281 h 6858000"/>
              <a:gd name="connsiteX12" fmla="*/ 295836 w 4536135"/>
              <a:gd name="connsiteY12" fmla="*/ 3567954 h 6858000"/>
              <a:gd name="connsiteX13" fmla="*/ 591670 w 4536135"/>
              <a:gd name="connsiteY13" fmla="*/ 3863788 h 6858000"/>
              <a:gd name="connsiteX14" fmla="*/ 591670 w 4536135"/>
              <a:gd name="connsiteY14" fmla="*/ 6087037 h 6858000"/>
              <a:gd name="connsiteX15" fmla="*/ 295836 w 4536135"/>
              <a:gd name="connsiteY15" fmla="*/ 6382872 h 6858000"/>
              <a:gd name="connsiteX16" fmla="*/ 0 w 4536135"/>
              <a:gd name="connsiteY16" fmla="*/ 6087037 h 6858000"/>
              <a:gd name="connsiteX17" fmla="*/ 0 w 4536135"/>
              <a:gd name="connsiteY17" fmla="*/ 3863788 h 6858000"/>
              <a:gd name="connsiteX18" fmla="*/ 295836 w 4536135"/>
              <a:gd name="connsiteY18" fmla="*/ 3567954 h 6858000"/>
              <a:gd name="connsiteX19" fmla="*/ 3451407 w 4536135"/>
              <a:gd name="connsiteY19" fmla="*/ 3567953 h 6858000"/>
              <a:gd name="connsiteX20" fmla="*/ 3747242 w 4536135"/>
              <a:gd name="connsiteY20" fmla="*/ 3863788 h 6858000"/>
              <a:gd name="connsiteX21" fmla="*/ 3747242 w 4536135"/>
              <a:gd name="connsiteY21" fmla="*/ 6087037 h 6858000"/>
              <a:gd name="connsiteX22" fmla="*/ 3451407 w 4536135"/>
              <a:gd name="connsiteY22" fmla="*/ 6382872 h 6858000"/>
              <a:gd name="connsiteX23" fmla="*/ 3155572 w 4536135"/>
              <a:gd name="connsiteY23" fmla="*/ 6087037 h 6858000"/>
              <a:gd name="connsiteX24" fmla="*/ 3155572 w 4536135"/>
              <a:gd name="connsiteY24" fmla="*/ 3863788 h 6858000"/>
              <a:gd name="connsiteX25" fmla="*/ 3451407 w 4536135"/>
              <a:gd name="connsiteY25" fmla="*/ 3567953 h 6858000"/>
              <a:gd name="connsiteX26" fmla="*/ 1873622 w 4536135"/>
              <a:gd name="connsiteY26" fmla="*/ 3092823 h 6858000"/>
              <a:gd name="connsiteX27" fmla="*/ 2169456 w 4536135"/>
              <a:gd name="connsiteY27" fmla="*/ 3388658 h 6858000"/>
              <a:gd name="connsiteX28" fmla="*/ 2169456 w 4536135"/>
              <a:gd name="connsiteY28" fmla="*/ 5611906 h 6858000"/>
              <a:gd name="connsiteX29" fmla="*/ 1873622 w 4536135"/>
              <a:gd name="connsiteY29" fmla="*/ 5907741 h 6858000"/>
              <a:gd name="connsiteX30" fmla="*/ 1577786 w 4536135"/>
              <a:gd name="connsiteY30" fmla="*/ 5611906 h 6858000"/>
              <a:gd name="connsiteX31" fmla="*/ 1577786 w 4536135"/>
              <a:gd name="connsiteY31" fmla="*/ 3388658 h 6858000"/>
              <a:gd name="connsiteX32" fmla="*/ 1873622 w 4536135"/>
              <a:gd name="connsiteY32" fmla="*/ 3092823 h 6858000"/>
              <a:gd name="connsiteX33" fmla="*/ 4240300 w 4536135"/>
              <a:gd name="connsiteY33" fmla="*/ 2438397 h 6858000"/>
              <a:gd name="connsiteX34" fmla="*/ 4536135 w 4536135"/>
              <a:gd name="connsiteY34" fmla="*/ 2734232 h 6858000"/>
              <a:gd name="connsiteX35" fmla="*/ 4536135 w 4536135"/>
              <a:gd name="connsiteY35" fmla="*/ 4957481 h 6858000"/>
              <a:gd name="connsiteX36" fmla="*/ 4240300 w 4536135"/>
              <a:gd name="connsiteY36" fmla="*/ 5253316 h 6858000"/>
              <a:gd name="connsiteX37" fmla="*/ 3944465 w 4536135"/>
              <a:gd name="connsiteY37" fmla="*/ 4957481 h 6858000"/>
              <a:gd name="connsiteX38" fmla="*/ 3944465 w 4536135"/>
              <a:gd name="connsiteY38" fmla="*/ 2734232 h 6858000"/>
              <a:gd name="connsiteX39" fmla="*/ 4240300 w 4536135"/>
              <a:gd name="connsiteY39" fmla="*/ 2438397 h 6858000"/>
              <a:gd name="connsiteX40" fmla="*/ 2662514 w 4536135"/>
              <a:gd name="connsiteY40" fmla="*/ 1685363 h 6858000"/>
              <a:gd name="connsiteX41" fmla="*/ 2958349 w 4536135"/>
              <a:gd name="connsiteY41" fmla="*/ 1981198 h 6858000"/>
              <a:gd name="connsiteX42" fmla="*/ 2958349 w 4536135"/>
              <a:gd name="connsiteY42" fmla="*/ 4204446 h 6858000"/>
              <a:gd name="connsiteX43" fmla="*/ 2662514 w 4536135"/>
              <a:gd name="connsiteY43" fmla="*/ 4500281 h 6858000"/>
              <a:gd name="connsiteX44" fmla="*/ 2366679 w 4536135"/>
              <a:gd name="connsiteY44" fmla="*/ 4204446 h 6858000"/>
              <a:gd name="connsiteX45" fmla="*/ 2366679 w 4536135"/>
              <a:gd name="connsiteY45" fmla="*/ 1981198 h 6858000"/>
              <a:gd name="connsiteX46" fmla="*/ 2662514 w 4536135"/>
              <a:gd name="connsiteY46" fmla="*/ 1685363 h 6858000"/>
              <a:gd name="connsiteX47" fmla="*/ 1084728 w 4536135"/>
              <a:gd name="connsiteY47" fmla="*/ 1407459 h 6858000"/>
              <a:gd name="connsiteX48" fmla="*/ 1380564 w 4536135"/>
              <a:gd name="connsiteY48" fmla="*/ 1703294 h 6858000"/>
              <a:gd name="connsiteX49" fmla="*/ 1380564 w 4536135"/>
              <a:gd name="connsiteY49" fmla="*/ 3926542 h 6858000"/>
              <a:gd name="connsiteX50" fmla="*/ 1084728 w 4536135"/>
              <a:gd name="connsiteY50" fmla="*/ 4222377 h 6858000"/>
              <a:gd name="connsiteX51" fmla="*/ 788894 w 4536135"/>
              <a:gd name="connsiteY51" fmla="*/ 3926542 h 6858000"/>
              <a:gd name="connsiteX52" fmla="*/ 788894 w 4536135"/>
              <a:gd name="connsiteY52" fmla="*/ 1703294 h 6858000"/>
              <a:gd name="connsiteX53" fmla="*/ 1084728 w 4536135"/>
              <a:gd name="connsiteY53" fmla="*/ 1407459 h 6858000"/>
              <a:gd name="connsiteX54" fmla="*/ 3451407 w 4536135"/>
              <a:gd name="connsiteY54" fmla="*/ 475130 h 6858000"/>
              <a:gd name="connsiteX55" fmla="*/ 3747242 w 4536135"/>
              <a:gd name="connsiteY55" fmla="*/ 770965 h 6858000"/>
              <a:gd name="connsiteX56" fmla="*/ 3747242 w 4536135"/>
              <a:gd name="connsiteY56" fmla="*/ 2994214 h 6858000"/>
              <a:gd name="connsiteX57" fmla="*/ 3451407 w 4536135"/>
              <a:gd name="connsiteY57" fmla="*/ 3290049 h 6858000"/>
              <a:gd name="connsiteX58" fmla="*/ 3155572 w 4536135"/>
              <a:gd name="connsiteY58" fmla="*/ 2994214 h 6858000"/>
              <a:gd name="connsiteX59" fmla="*/ 3155572 w 4536135"/>
              <a:gd name="connsiteY59" fmla="*/ 770965 h 6858000"/>
              <a:gd name="connsiteX60" fmla="*/ 3451407 w 4536135"/>
              <a:gd name="connsiteY60" fmla="*/ 475130 h 6858000"/>
              <a:gd name="connsiteX61" fmla="*/ 295835 w 4536135"/>
              <a:gd name="connsiteY61" fmla="*/ 475130 h 6858000"/>
              <a:gd name="connsiteX62" fmla="*/ 591670 w 4536135"/>
              <a:gd name="connsiteY62" fmla="*/ 770965 h 6858000"/>
              <a:gd name="connsiteX63" fmla="*/ 591670 w 4536135"/>
              <a:gd name="connsiteY63" fmla="*/ 2994214 h 6858000"/>
              <a:gd name="connsiteX64" fmla="*/ 295835 w 4536135"/>
              <a:gd name="connsiteY64" fmla="*/ 3290049 h 6858000"/>
              <a:gd name="connsiteX65" fmla="*/ 0 w 4536135"/>
              <a:gd name="connsiteY65" fmla="*/ 2994214 h 6858000"/>
              <a:gd name="connsiteX66" fmla="*/ 0 w 4536135"/>
              <a:gd name="connsiteY66" fmla="*/ 770965 h 6858000"/>
              <a:gd name="connsiteX67" fmla="*/ 295835 w 4536135"/>
              <a:gd name="connsiteY67" fmla="*/ 475130 h 6858000"/>
              <a:gd name="connsiteX68" fmla="*/ 3944465 w 4536135"/>
              <a:gd name="connsiteY68" fmla="*/ 0 h 6858000"/>
              <a:gd name="connsiteX69" fmla="*/ 4536135 w 4536135"/>
              <a:gd name="connsiteY69" fmla="*/ 0 h 6858000"/>
              <a:gd name="connsiteX70" fmla="*/ 4536135 w 4536135"/>
              <a:gd name="connsiteY70" fmla="*/ 1864658 h 6858000"/>
              <a:gd name="connsiteX71" fmla="*/ 4240300 w 4536135"/>
              <a:gd name="connsiteY71" fmla="*/ 2160493 h 6858000"/>
              <a:gd name="connsiteX72" fmla="*/ 3944465 w 4536135"/>
              <a:gd name="connsiteY72" fmla="*/ 1864658 h 6858000"/>
              <a:gd name="connsiteX73" fmla="*/ 1873622 w 4536135"/>
              <a:gd name="connsiteY73" fmla="*/ 0 h 6858000"/>
              <a:gd name="connsiteX74" fmla="*/ 2169456 w 4536135"/>
              <a:gd name="connsiteY74" fmla="*/ 295835 h 6858000"/>
              <a:gd name="connsiteX75" fmla="*/ 2169456 w 4536135"/>
              <a:gd name="connsiteY75" fmla="*/ 2519084 h 6858000"/>
              <a:gd name="connsiteX76" fmla="*/ 1873622 w 4536135"/>
              <a:gd name="connsiteY76" fmla="*/ 2814919 h 6858000"/>
              <a:gd name="connsiteX77" fmla="*/ 1577786 w 4536135"/>
              <a:gd name="connsiteY77" fmla="*/ 2519084 h 6858000"/>
              <a:gd name="connsiteX78" fmla="*/ 1577786 w 4536135"/>
              <a:gd name="connsiteY78" fmla="*/ 295835 h 6858000"/>
              <a:gd name="connsiteX79" fmla="*/ 1873622 w 4536135"/>
              <a:gd name="connsiteY7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536135" h="6858000">
                <a:moveTo>
                  <a:pt x="2662514" y="4778185"/>
                </a:moveTo>
                <a:cubicBezTo>
                  <a:pt x="2825899" y="4778185"/>
                  <a:pt x="2958349" y="4910635"/>
                  <a:pt x="2958349" y="5074020"/>
                </a:cubicBezTo>
                <a:lnTo>
                  <a:pt x="2958349" y="6858000"/>
                </a:lnTo>
                <a:lnTo>
                  <a:pt x="2366679" y="6858000"/>
                </a:lnTo>
                <a:lnTo>
                  <a:pt x="2366679" y="5074020"/>
                </a:lnTo>
                <a:cubicBezTo>
                  <a:pt x="2366679" y="4910635"/>
                  <a:pt x="2499129" y="4778185"/>
                  <a:pt x="2662514" y="4778185"/>
                </a:cubicBezTo>
                <a:close/>
                <a:moveTo>
                  <a:pt x="1084728" y="4500281"/>
                </a:moveTo>
                <a:cubicBezTo>
                  <a:pt x="1248113" y="4500281"/>
                  <a:pt x="1380564" y="4632731"/>
                  <a:pt x="1380564" y="4796116"/>
                </a:cubicBezTo>
                <a:lnTo>
                  <a:pt x="1380564" y="6858000"/>
                </a:lnTo>
                <a:lnTo>
                  <a:pt x="788894" y="6858000"/>
                </a:lnTo>
                <a:lnTo>
                  <a:pt x="788894" y="4796116"/>
                </a:lnTo>
                <a:cubicBezTo>
                  <a:pt x="788894" y="4632731"/>
                  <a:pt x="921344" y="4500281"/>
                  <a:pt x="1084728" y="4500281"/>
                </a:cubicBezTo>
                <a:close/>
                <a:moveTo>
                  <a:pt x="295836" y="3567954"/>
                </a:moveTo>
                <a:cubicBezTo>
                  <a:pt x="459220" y="3567954"/>
                  <a:pt x="591670" y="3700404"/>
                  <a:pt x="591670" y="3863788"/>
                </a:cubicBezTo>
                <a:lnTo>
                  <a:pt x="591670" y="6087037"/>
                </a:lnTo>
                <a:cubicBezTo>
                  <a:pt x="591670" y="6250422"/>
                  <a:pt x="459220" y="6382872"/>
                  <a:pt x="295836" y="6382872"/>
                </a:cubicBezTo>
                <a:cubicBezTo>
                  <a:pt x="132451" y="6382872"/>
                  <a:pt x="0" y="6250422"/>
                  <a:pt x="0" y="6087037"/>
                </a:cubicBezTo>
                <a:lnTo>
                  <a:pt x="0" y="3863788"/>
                </a:lnTo>
                <a:cubicBezTo>
                  <a:pt x="0" y="3700404"/>
                  <a:pt x="132451" y="3567954"/>
                  <a:pt x="295836" y="3567954"/>
                </a:cubicBezTo>
                <a:close/>
                <a:moveTo>
                  <a:pt x="3451407" y="3567953"/>
                </a:moveTo>
                <a:cubicBezTo>
                  <a:pt x="3614792" y="3567953"/>
                  <a:pt x="3747242" y="3700403"/>
                  <a:pt x="3747242" y="3863788"/>
                </a:cubicBezTo>
                <a:lnTo>
                  <a:pt x="3747242" y="6087037"/>
                </a:lnTo>
                <a:cubicBezTo>
                  <a:pt x="3747242" y="6250422"/>
                  <a:pt x="3614792" y="6382872"/>
                  <a:pt x="3451407" y="6382872"/>
                </a:cubicBezTo>
                <a:cubicBezTo>
                  <a:pt x="3288022" y="6382872"/>
                  <a:pt x="3155572" y="6250422"/>
                  <a:pt x="3155572" y="6087037"/>
                </a:cubicBezTo>
                <a:lnTo>
                  <a:pt x="3155572" y="3863788"/>
                </a:lnTo>
                <a:cubicBezTo>
                  <a:pt x="3155572" y="3700403"/>
                  <a:pt x="3288022" y="3567953"/>
                  <a:pt x="3451407" y="3567953"/>
                </a:cubicBezTo>
                <a:close/>
                <a:moveTo>
                  <a:pt x="1873622" y="3092823"/>
                </a:moveTo>
                <a:cubicBezTo>
                  <a:pt x="2037006" y="3092823"/>
                  <a:pt x="2169456" y="3225273"/>
                  <a:pt x="2169456" y="3388658"/>
                </a:cubicBezTo>
                <a:lnTo>
                  <a:pt x="2169456" y="5611906"/>
                </a:lnTo>
                <a:cubicBezTo>
                  <a:pt x="2169456" y="5775291"/>
                  <a:pt x="2037006" y="5907741"/>
                  <a:pt x="1873622" y="5907741"/>
                </a:cubicBezTo>
                <a:cubicBezTo>
                  <a:pt x="1710236" y="5907741"/>
                  <a:pt x="1577786" y="5775291"/>
                  <a:pt x="1577786" y="5611906"/>
                </a:cubicBezTo>
                <a:lnTo>
                  <a:pt x="1577786" y="3388658"/>
                </a:lnTo>
                <a:cubicBezTo>
                  <a:pt x="1577786" y="3225273"/>
                  <a:pt x="1710236" y="3092823"/>
                  <a:pt x="1873622" y="3092823"/>
                </a:cubicBezTo>
                <a:close/>
                <a:moveTo>
                  <a:pt x="4240300" y="2438397"/>
                </a:moveTo>
                <a:cubicBezTo>
                  <a:pt x="4403685" y="2438397"/>
                  <a:pt x="4536135" y="2570847"/>
                  <a:pt x="4536135" y="2734232"/>
                </a:cubicBezTo>
                <a:lnTo>
                  <a:pt x="4536135" y="4957481"/>
                </a:lnTo>
                <a:cubicBezTo>
                  <a:pt x="4536135" y="5120866"/>
                  <a:pt x="4403685" y="5253316"/>
                  <a:pt x="4240300" y="5253316"/>
                </a:cubicBezTo>
                <a:cubicBezTo>
                  <a:pt x="4076915" y="5253316"/>
                  <a:pt x="3944465" y="5120866"/>
                  <a:pt x="3944465" y="4957481"/>
                </a:cubicBezTo>
                <a:lnTo>
                  <a:pt x="3944465" y="2734232"/>
                </a:lnTo>
                <a:cubicBezTo>
                  <a:pt x="3944465" y="2570847"/>
                  <a:pt x="4076915" y="2438397"/>
                  <a:pt x="4240300" y="2438397"/>
                </a:cubicBezTo>
                <a:close/>
                <a:moveTo>
                  <a:pt x="2662514" y="1685363"/>
                </a:moveTo>
                <a:cubicBezTo>
                  <a:pt x="2825899" y="1685363"/>
                  <a:pt x="2958349" y="1817813"/>
                  <a:pt x="2958349" y="1981198"/>
                </a:cubicBezTo>
                <a:lnTo>
                  <a:pt x="2958349" y="4204446"/>
                </a:lnTo>
                <a:cubicBezTo>
                  <a:pt x="2958349" y="4367831"/>
                  <a:pt x="2825899" y="4500281"/>
                  <a:pt x="2662514" y="4500281"/>
                </a:cubicBezTo>
                <a:cubicBezTo>
                  <a:pt x="2499129" y="4500281"/>
                  <a:pt x="2366679" y="4367831"/>
                  <a:pt x="2366679" y="4204446"/>
                </a:cubicBezTo>
                <a:lnTo>
                  <a:pt x="2366679" y="1981198"/>
                </a:lnTo>
                <a:cubicBezTo>
                  <a:pt x="2366679" y="1817813"/>
                  <a:pt x="2499129" y="1685363"/>
                  <a:pt x="2662514" y="1685363"/>
                </a:cubicBezTo>
                <a:close/>
                <a:moveTo>
                  <a:pt x="1084728" y="1407459"/>
                </a:moveTo>
                <a:cubicBezTo>
                  <a:pt x="1248113" y="1407459"/>
                  <a:pt x="1380564" y="1539909"/>
                  <a:pt x="1380564" y="1703294"/>
                </a:cubicBezTo>
                <a:lnTo>
                  <a:pt x="1380564" y="3926542"/>
                </a:lnTo>
                <a:cubicBezTo>
                  <a:pt x="1380564" y="4089927"/>
                  <a:pt x="1248113" y="4222377"/>
                  <a:pt x="1084728" y="4222377"/>
                </a:cubicBezTo>
                <a:cubicBezTo>
                  <a:pt x="921344" y="4222377"/>
                  <a:pt x="788894" y="4089927"/>
                  <a:pt x="788894" y="3926542"/>
                </a:cubicBezTo>
                <a:lnTo>
                  <a:pt x="788894" y="1703294"/>
                </a:lnTo>
                <a:cubicBezTo>
                  <a:pt x="788894" y="1539909"/>
                  <a:pt x="921344" y="1407459"/>
                  <a:pt x="1084728" y="1407459"/>
                </a:cubicBezTo>
                <a:close/>
                <a:moveTo>
                  <a:pt x="3451407" y="475130"/>
                </a:moveTo>
                <a:cubicBezTo>
                  <a:pt x="3614792" y="475130"/>
                  <a:pt x="3747242" y="607580"/>
                  <a:pt x="3747242" y="770965"/>
                </a:cubicBezTo>
                <a:lnTo>
                  <a:pt x="3747242" y="2994214"/>
                </a:lnTo>
                <a:cubicBezTo>
                  <a:pt x="3747242" y="3157599"/>
                  <a:pt x="3614792" y="3290049"/>
                  <a:pt x="3451407" y="3290049"/>
                </a:cubicBezTo>
                <a:cubicBezTo>
                  <a:pt x="3288022" y="3290049"/>
                  <a:pt x="3155572" y="3157599"/>
                  <a:pt x="3155572" y="2994214"/>
                </a:cubicBezTo>
                <a:lnTo>
                  <a:pt x="3155572" y="770965"/>
                </a:lnTo>
                <a:cubicBezTo>
                  <a:pt x="3155572" y="607580"/>
                  <a:pt x="3288022" y="475130"/>
                  <a:pt x="3451407" y="475130"/>
                </a:cubicBezTo>
                <a:close/>
                <a:moveTo>
                  <a:pt x="295835" y="475130"/>
                </a:moveTo>
                <a:cubicBezTo>
                  <a:pt x="459220" y="475130"/>
                  <a:pt x="591670" y="607580"/>
                  <a:pt x="591670" y="770965"/>
                </a:cubicBezTo>
                <a:lnTo>
                  <a:pt x="591670" y="2994214"/>
                </a:lnTo>
                <a:cubicBezTo>
                  <a:pt x="591670" y="3157599"/>
                  <a:pt x="459220" y="3290049"/>
                  <a:pt x="295835" y="3290049"/>
                </a:cubicBezTo>
                <a:cubicBezTo>
                  <a:pt x="132450" y="3290049"/>
                  <a:pt x="0" y="3157599"/>
                  <a:pt x="0" y="2994214"/>
                </a:cubicBezTo>
                <a:lnTo>
                  <a:pt x="0" y="770965"/>
                </a:lnTo>
                <a:cubicBezTo>
                  <a:pt x="0" y="607580"/>
                  <a:pt x="132450" y="475130"/>
                  <a:pt x="295835" y="475130"/>
                </a:cubicBezTo>
                <a:close/>
                <a:moveTo>
                  <a:pt x="3944465" y="0"/>
                </a:moveTo>
                <a:lnTo>
                  <a:pt x="4536135" y="0"/>
                </a:lnTo>
                <a:lnTo>
                  <a:pt x="4536135" y="1864658"/>
                </a:lnTo>
                <a:cubicBezTo>
                  <a:pt x="4536135" y="2028043"/>
                  <a:pt x="4403685" y="2160493"/>
                  <a:pt x="4240300" y="2160493"/>
                </a:cubicBezTo>
                <a:cubicBezTo>
                  <a:pt x="4076915" y="2160493"/>
                  <a:pt x="3944465" y="2028043"/>
                  <a:pt x="3944465" y="1864658"/>
                </a:cubicBezTo>
                <a:close/>
                <a:moveTo>
                  <a:pt x="1873622" y="0"/>
                </a:moveTo>
                <a:cubicBezTo>
                  <a:pt x="2037006" y="0"/>
                  <a:pt x="2169456" y="132450"/>
                  <a:pt x="2169456" y="295835"/>
                </a:cubicBezTo>
                <a:lnTo>
                  <a:pt x="2169456" y="2519084"/>
                </a:lnTo>
                <a:cubicBezTo>
                  <a:pt x="2169456" y="2682469"/>
                  <a:pt x="2037006" y="2814919"/>
                  <a:pt x="1873622" y="2814919"/>
                </a:cubicBezTo>
                <a:cubicBezTo>
                  <a:pt x="1710236" y="2814919"/>
                  <a:pt x="1577786" y="2682469"/>
                  <a:pt x="1577786" y="2519084"/>
                </a:cubicBezTo>
                <a:lnTo>
                  <a:pt x="1577786" y="295835"/>
                </a:lnTo>
                <a:cubicBezTo>
                  <a:pt x="1577786" y="132450"/>
                  <a:pt x="1710236" y="0"/>
                  <a:pt x="187362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3019769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97644" y="245127"/>
            <a:ext cx="2702243" cy="2743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999887" y="245127"/>
            <a:ext cx="2702243" cy="2743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02130" y="245127"/>
            <a:ext cx="2702243" cy="2743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404373" y="245127"/>
            <a:ext cx="2702243" cy="2743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534302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52248" y="3429000"/>
            <a:ext cx="3633282" cy="3199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885530" y="3429000"/>
            <a:ext cx="3633282" cy="3199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518812" y="3429000"/>
            <a:ext cx="3633282" cy="3199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3523399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52248" y="1823863"/>
            <a:ext cx="3633282" cy="3199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885530" y="1823863"/>
            <a:ext cx="3633282" cy="3199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518812" y="1823863"/>
            <a:ext cx="3633282" cy="31993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364626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97644" y="3854600"/>
            <a:ext cx="2702243" cy="2743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999887" y="3854600"/>
            <a:ext cx="2702243" cy="2743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02130" y="3854600"/>
            <a:ext cx="2702243" cy="2743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404373" y="3830537"/>
            <a:ext cx="2702243" cy="27430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69299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702130" y="232476"/>
            <a:ext cx="2702243" cy="64007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404373" y="232475"/>
            <a:ext cx="2702243" cy="64007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3573648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72244" y="3429000"/>
            <a:ext cx="2702243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74487" y="3429000"/>
            <a:ext cx="2702243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72244" y="260398"/>
            <a:ext cx="2702243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974487" y="260398"/>
            <a:ext cx="2702243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882650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72244" y="3429000"/>
            <a:ext cx="5823756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260398"/>
            <a:ext cx="5036369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238749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72244" y="260398"/>
            <a:ext cx="5823756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3429000"/>
            <a:ext cx="5036369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2558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65929" y="1470991"/>
            <a:ext cx="6060142" cy="43798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425597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74487" y="3429000"/>
            <a:ext cx="2702243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72244" y="260398"/>
            <a:ext cx="2702243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676730" y="260398"/>
            <a:ext cx="2702243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378973" y="3429000"/>
            <a:ext cx="2702243" cy="31686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88141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53042" y="229678"/>
            <a:ext cx="2032001" cy="38034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53042" y="4033157"/>
            <a:ext cx="2032001" cy="25951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285043" y="2824843"/>
            <a:ext cx="2032001" cy="38034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285043" y="229678"/>
            <a:ext cx="2032001" cy="25951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317044" y="229678"/>
            <a:ext cx="2032001" cy="38034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317044" y="4033157"/>
            <a:ext cx="2032001" cy="25951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119482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091678" y="229678"/>
            <a:ext cx="2032001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9123679" y="229678"/>
            <a:ext cx="2032001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566490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322010" y="1567543"/>
            <a:ext cx="8160258" cy="4590146"/>
          </a:xfrm>
          <a:prstGeom prst="rect">
            <a:avLst/>
          </a:prstGeom>
          <a:noFill/>
          <a:effectLst>
            <a:outerShdw blurRad="457200" dist="571500" dir="10800000" algn="r" rotWithShape="0">
              <a:schemeClr val="tx2">
                <a:lumMod val="50000"/>
                <a:alpha val="50000"/>
              </a:schemeClr>
            </a:outerShdw>
          </a:effectLst>
          <a:scene3d>
            <a:camera prst="isometricTopUp">
              <a:rot lat="19800000" lon="19800000" rev="2700000"/>
            </a:camera>
            <a:lightRig rig="soft" dir="t">
              <a:rot lat="0" lon="0" rev="5400000"/>
            </a:lightRig>
          </a:scene3d>
          <a:sp3d>
            <a:bevelT w="0" h="254000"/>
          </a:sp3d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2910616" y="1975507"/>
            <a:ext cx="3845070" cy="2164204"/>
          </a:xfrm>
          <a:prstGeom prst="rect">
            <a:avLst/>
          </a:prstGeom>
          <a:noFill/>
          <a:effectLst>
            <a:outerShdw blurRad="228600" dist="76200" dir="2700000" algn="tl" rotWithShape="0">
              <a:prstClr val="black">
                <a:alpha val="86000"/>
              </a:prstClr>
            </a:outerShdw>
          </a:effectLst>
          <a:scene3d>
            <a:camera prst="orthographicFront">
              <a:rot lat="20400000" lon="600000" rev="20040000"/>
            </a:camera>
            <a:lightRig rig="soft" dir="t">
              <a:rot lat="0" lon="0" rev="16170000"/>
            </a:lightRig>
          </a:scene3d>
          <a:sp3d extrusionH="317500"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194457" y="3687575"/>
            <a:ext cx="3845070" cy="2164204"/>
          </a:xfrm>
          <a:prstGeom prst="rect">
            <a:avLst/>
          </a:prstGeom>
          <a:noFill/>
          <a:effectLst>
            <a:outerShdw blurRad="228600" dist="76200" dir="2700000" algn="tl" rotWithShape="0">
              <a:prstClr val="black">
                <a:alpha val="86000"/>
              </a:prstClr>
            </a:outerShdw>
          </a:effectLst>
          <a:scene3d>
            <a:camera prst="orthographicFront">
              <a:rot lat="20400000" lon="600000" rev="20040000"/>
            </a:camera>
            <a:lightRig rig="soft" dir="t">
              <a:rot lat="0" lon="0" rev="16170000"/>
            </a:lightRig>
          </a:scene3d>
          <a:sp3d extrusionH="317500"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299530" y="5484068"/>
            <a:ext cx="3845070" cy="2164204"/>
          </a:xfrm>
          <a:prstGeom prst="rect">
            <a:avLst/>
          </a:prstGeom>
          <a:noFill/>
          <a:effectLst>
            <a:outerShdw blurRad="228600" dist="76200" dir="2700000" algn="tl" rotWithShape="0">
              <a:prstClr val="black">
                <a:alpha val="86000"/>
              </a:prstClr>
            </a:outerShdw>
          </a:effectLst>
          <a:scene3d>
            <a:camera prst="orthographicFront">
              <a:rot lat="20400000" lon="600000" rev="20040000"/>
            </a:camera>
            <a:lightRig rig="soft" dir="t">
              <a:rot lat="0" lon="0" rev="16170000"/>
            </a:lightRig>
          </a:scene3d>
          <a:sp3d extrusionH="317500"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84" y="263439"/>
            <a:ext cx="3845070" cy="2164204"/>
          </a:xfrm>
          <a:prstGeom prst="rect">
            <a:avLst/>
          </a:prstGeom>
          <a:noFill/>
          <a:effectLst>
            <a:outerShdw blurRad="228600" dist="76200" dir="2700000" algn="tl" rotWithShape="0">
              <a:prstClr val="black">
                <a:alpha val="86000"/>
              </a:prstClr>
            </a:outerShdw>
          </a:effectLst>
          <a:scene3d>
            <a:camera prst="orthographicFront">
              <a:rot lat="20400000" lon="600000" rev="20040000"/>
            </a:camera>
            <a:lightRig rig="soft" dir="t">
              <a:rot lat="0" lon="0" rev="16170000"/>
            </a:lightRig>
          </a:scene3d>
          <a:sp3d extrusionH="317500"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46930" y="3772000"/>
            <a:ext cx="3845070" cy="2164204"/>
          </a:xfrm>
          <a:prstGeom prst="rect">
            <a:avLst/>
          </a:prstGeom>
          <a:noFill/>
          <a:effectLst>
            <a:outerShdw blurRad="228600" dist="76200" dir="2700000" algn="tl" rotWithShape="0">
              <a:prstClr val="black">
                <a:alpha val="86000"/>
              </a:prstClr>
            </a:outerShdw>
          </a:effectLst>
          <a:scene3d>
            <a:camera prst="orthographicFront">
              <a:rot lat="20400000" lon="600000" rev="20040000"/>
            </a:camera>
            <a:lightRig rig="soft" dir="t">
              <a:rot lat="0" lon="0" rev="16170000"/>
            </a:lightRig>
          </a:scene3d>
          <a:sp3d extrusionH="317500"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41857" y="-1002518"/>
            <a:ext cx="3845070" cy="2164204"/>
          </a:xfrm>
          <a:prstGeom prst="rect">
            <a:avLst/>
          </a:prstGeom>
          <a:noFill/>
          <a:effectLst>
            <a:outerShdw blurRad="228600" dist="76200" dir="2700000" algn="tl" rotWithShape="0">
              <a:prstClr val="black">
                <a:alpha val="86000"/>
              </a:prstClr>
            </a:outerShdw>
          </a:effectLst>
          <a:scene3d>
            <a:camera prst="orthographicFront">
              <a:rot lat="20400000" lon="600000" rev="20040000"/>
            </a:camera>
            <a:lightRig rig="soft" dir="t">
              <a:rot lat="0" lon="0" rev="16170000"/>
            </a:lightRig>
          </a:scene3d>
          <a:sp3d extrusionH="317500"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8346930" y="793975"/>
            <a:ext cx="3845070" cy="2164204"/>
          </a:xfrm>
          <a:prstGeom prst="rect">
            <a:avLst/>
          </a:prstGeom>
          <a:noFill/>
          <a:effectLst>
            <a:outerShdw blurRad="228600" dist="76200" dir="2700000" algn="tl" rotWithShape="0">
              <a:prstClr val="black">
                <a:alpha val="86000"/>
              </a:prstClr>
            </a:outerShdw>
          </a:effectLst>
          <a:scene3d>
            <a:camera prst="orthographicFront">
              <a:rot lat="20400000" lon="600000" rev="20040000"/>
            </a:camera>
            <a:lightRig rig="soft" dir="t">
              <a:rot lat="0" lon="0" rev="16170000"/>
            </a:lightRig>
          </a:scene3d>
          <a:sp3d extrusionH="317500"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7095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8" grpId="0"/>
          <p:bldP spid="19" grpId="0"/>
          <p:bldP spid="20" grpId="0"/>
          <p:bldP spid="22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8" grpId="0"/>
          <p:bldP spid="19" grpId="0"/>
          <p:bldP spid="20" grpId="0"/>
          <p:bldP spid="22" grpId="0"/>
          <p:bldP spid="24" grpId="0"/>
          <p:bldP spid="25" grpId="0"/>
        </p:bldLst>
      </p:timing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674968" y="1744580"/>
            <a:ext cx="1919259" cy="34539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2661504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53042" y="229678"/>
            <a:ext cx="10902638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009274" y="1744580"/>
            <a:ext cx="1919259" cy="34539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975100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229678"/>
            <a:ext cx="10902638" cy="30621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529755" y="1792706"/>
            <a:ext cx="1919259" cy="34539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33483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986189" y="1196985"/>
            <a:ext cx="3151762" cy="42187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Titillium Light" charset="0"/>
                <a:ea typeface="Titillium Light" charset="0"/>
                <a:cs typeface="Titillium Light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2493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53042" y="229678"/>
            <a:ext cx="10902638" cy="63986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-449463" y="2190139"/>
            <a:ext cx="4109578" cy="255087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Titillium Light" charset="0"/>
                <a:ea typeface="Titillium Light" charset="0"/>
                <a:cs typeface="Titillium Light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80736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34542" y="1237129"/>
            <a:ext cx="2888987" cy="452717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723529" y="3137647"/>
            <a:ext cx="4432151" cy="26266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525738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801733" y="2281085"/>
            <a:ext cx="3824749" cy="23892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Titillium Light" charset="0"/>
                <a:ea typeface="Titillium Light" charset="0"/>
                <a:cs typeface="Titillium Light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83729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764650" y="1372929"/>
            <a:ext cx="2438850" cy="42625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4182590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185737" y="1792706"/>
            <a:ext cx="1919259" cy="345395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 </a:t>
            </a:r>
          </a:p>
        </p:txBody>
      </p:sp>
    </p:spTree>
    <p:extLst>
      <p:ext uri="{BB962C8B-B14F-4D97-AF65-F5344CB8AC3E}">
        <p14:creationId xmlns:p14="http://schemas.microsoft.com/office/powerpoint/2010/main" val="1633272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38"/>
          <p:cNvGrpSpPr/>
          <p:nvPr userDrawn="1"/>
        </p:nvGrpSpPr>
        <p:grpSpPr>
          <a:xfrm rot="18900000">
            <a:off x="-208596" y="1378158"/>
            <a:ext cx="2149018" cy="4289758"/>
            <a:chOff x="3421706" y="1143000"/>
            <a:chExt cx="2530932" cy="5052117"/>
          </a:xfrm>
        </p:grpSpPr>
        <p:sp>
          <p:nvSpPr>
            <p:cNvPr id="24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  <p:sp>
          <p:nvSpPr>
            <p:cNvPr id="26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  <p:sp>
          <p:nvSpPr>
            <p:cNvPr id="27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  <p:sp>
          <p:nvSpPr>
            <p:cNvPr id="28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  <p:sp>
          <p:nvSpPr>
            <p:cNvPr id="29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  <p:sp>
          <p:nvSpPr>
            <p:cNvPr id="30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gradFill flip="none" rotWithShape="1">
                <a:gsLst>
                  <a:gs pos="320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  <p:sp>
          <p:nvSpPr>
            <p:cNvPr id="31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  <p:sp>
          <p:nvSpPr>
            <p:cNvPr id="32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  <p:sp>
          <p:nvSpPr>
            <p:cNvPr id="33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 b="0" i="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3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18900000">
            <a:off x="-49718" y="1925471"/>
            <a:ext cx="1840108" cy="32531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images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1605355" y="369533"/>
            <a:ext cx="1840108" cy="32531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images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3173019" y="-1144134"/>
            <a:ext cx="1840108" cy="32531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images</a:t>
            </a:r>
          </a:p>
        </p:txBody>
      </p:sp>
    </p:spTree>
    <p:extLst>
      <p:ext uri="{BB962C8B-B14F-4D97-AF65-F5344CB8AC3E}">
        <p14:creationId xmlns:p14="http://schemas.microsoft.com/office/powerpoint/2010/main" val="50680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3"/>
          <p:cNvSpPr>
            <a:spLocks noGrp="1"/>
          </p:cNvSpPr>
          <p:nvPr>
            <p:ph type="pic" sz="quarter" idx="12" hasCustomPrompt="1"/>
          </p:nvPr>
        </p:nvSpPr>
        <p:spPr>
          <a:xfrm>
            <a:off x="3538748" y="5062901"/>
            <a:ext cx="1672044" cy="2977054"/>
          </a:xfrm>
          <a:custGeom>
            <a:avLst/>
            <a:gdLst>
              <a:gd name="connsiteX0" fmla="*/ 0 w 2330134"/>
              <a:gd name="connsiteY0" fmla="*/ 0 h 4148774"/>
              <a:gd name="connsiteX1" fmla="*/ 2330134 w 2330134"/>
              <a:gd name="connsiteY1" fmla="*/ 0 h 4148774"/>
              <a:gd name="connsiteX2" fmla="*/ 2330134 w 2330134"/>
              <a:gd name="connsiteY2" fmla="*/ 4148774 h 4148774"/>
              <a:gd name="connsiteX3" fmla="*/ 0 w 2330134"/>
              <a:gd name="connsiteY3" fmla="*/ 4148774 h 41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134" h="4148774">
                <a:moveTo>
                  <a:pt x="0" y="0"/>
                </a:moveTo>
                <a:lnTo>
                  <a:pt x="2330134" y="0"/>
                </a:lnTo>
                <a:lnTo>
                  <a:pt x="2330134" y="4148774"/>
                </a:lnTo>
                <a:lnTo>
                  <a:pt x="0" y="4148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292100" dist="215900" dir="8400000" sx="98000" sy="98000" algn="tr" rotWithShape="0">
              <a:prstClr val="black">
                <a:alpha val="32000"/>
              </a:prstClr>
            </a:outerShdw>
          </a:effectLst>
          <a:scene3d>
            <a:camera prst="isometricTopUp"/>
            <a:lightRig rig="soft" dir="t">
              <a:rot lat="0" lon="0" rev="5400000"/>
            </a:lightRig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sz="20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altLang="ko-KR" dirty="0"/>
              <a:t>Drag &amp; Drop Picture</a:t>
            </a:r>
            <a:endParaRPr lang="ko-KR" altLang="en-US" dirty="0"/>
          </a:p>
        </p:txBody>
      </p:sp>
      <p:sp>
        <p:nvSpPr>
          <p:cNvPr id="16" name="Freeform: Shape 23"/>
          <p:cNvSpPr>
            <a:spLocks noGrp="1"/>
          </p:cNvSpPr>
          <p:nvPr>
            <p:ph type="pic" sz="quarter" idx="13" hasCustomPrompt="1"/>
          </p:nvPr>
        </p:nvSpPr>
        <p:spPr>
          <a:xfrm>
            <a:off x="5390408" y="3926666"/>
            <a:ext cx="1672044" cy="2977054"/>
          </a:xfrm>
          <a:custGeom>
            <a:avLst/>
            <a:gdLst>
              <a:gd name="connsiteX0" fmla="*/ 0 w 2330134"/>
              <a:gd name="connsiteY0" fmla="*/ 0 h 4148774"/>
              <a:gd name="connsiteX1" fmla="*/ 2330134 w 2330134"/>
              <a:gd name="connsiteY1" fmla="*/ 0 h 4148774"/>
              <a:gd name="connsiteX2" fmla="*/ 2330134 w 2330134"/>
              <a:gd name="connsiteY2" fmla="*/ 4148774 h 4148774"/>
              <a:gd name="connsiteX3" fmla="*/ 0 w 2330134"/>
              <a:gd name="connsiteY3" fmla="*/ 4148774 h 41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134" h="4148774">
                <a:moveTo>
                  <a:pt x="0" y="0"/>
                </a:moveTo>
                <a:lnTo>
                  <a:pt x="2330134" y="0"/>
                </a:lnTo>
                <a:lnTo>
                  <a:pt x="2330134" y="4148774"/>
                </a:lnTo>
                <a:lnTo>
                  <a:pt x="0" y="4148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292100" dist="215900" dir="8400000" sx="98000" sy="98000" algn="tr" rotWithShape="0">
              <a:prstClr val="black">
                <a:alpha val="32000"/>
              </a:prstClr>
            </a:outerShdw>
          </a:effectLst>
          <a:scene3d>
            <a:camera prst="isometricTopUp"/>
            <a:lightRig rig="soft" dir="t">
              <a:rot lat="0" lon="0" rev="5400000"/>
            </a:lightRig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sz="20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altLang="ko-KR" dirty="0"/>
              <a:t>Drag &amp; Drop Picture</a:t>
            </a:r>
            <a:endParaRPr lang="ko-KR" altLang="en-US" dirty="0"/>
          </a:p>
        </p:txBody>
      </p:sp>
      <p:sp>
        <p:nvSpPr>
          <p:cNvPr id="17" name="Freeform: Shape 23"/>
          <p:cNvSpPr>
            <a:spLocks noGrp="1"/>
          </p:cNvSpPr>
          <p:nvPr>
            <p:ph type="pic" sz="quarter" idx="14" hasCustomPrompt="1"/>
          </p:nvPr>
        </p:nvSpPr>
        <p:spPr>
          <a:xfrm>
            <a:off x="7242068" y="2669366"/>
            <a:ext cx="1672044" cy="2977054"/>
          </a:xfrm>
          <a:custGeom>
            <a:avLst/>
            <a:gdLst>
              <a:gd name="connsiteX0" fmla="*/ 0 w 2330134"/>
              <a:gd name="connsiteY0" fmla="*/ 0 h 4148774"/>
              <a:gd name="connsiteX1" fmla="*/ 2330134 w 2330134"/>
              <a:gd name="connsiteY1" fmla="*/ 0 h 4148774"/>
              <a:gd name="connsiteX2" fmla="*/ 2330134 w 2330134"/>
              <a:gd name="connsiteY2" fmla="*/ 4148774 h 4148774"/>
              <a:gd name="connsiteX3" fmla="*/ 0 w 2330134"/>
              <a:gd name="connsiteY3" fmla="*/ 4148774 h 41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134" h="4148774">
                <a:moveTo>
                  <a:pt x="0" y="0"/>
                </a:moveTo>
                <a:lnTo>
                  <a:pt x="2330134" y="0"/>
                </a:lnTo>
                <a:lnTo>
                  <a:pt x="2330134" y="4148774"/>
                </a:lnTo>
                <a:lnTo>
                  <a:pt x="0" y="4148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292100" dist="215900" dir="8400000" sx="98000" sy="98000" algn="tr" rotWithShape="0">
              <a:prstClr val="black">
                <a:alpha val="32000"/>
              </a:prstClr>
            </a:outerShdw>
          </a:effectLst>
          <a:scene3d>
            <a:camera prst="isometricTopUp"/>
            <a:lightRig rig="soft" dir="t">
              <a:rot lat="0" lon="0" rev="5400000"/>
            </a:lightRig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sz="20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altLang="ko-KR" dirty="0"/>
              <a:t>Drag &amp; Drop Picture</a:t>
            </a:r>
            <a:endParaRPr lang="ko-KR" altLang="en-US" dirty="0"/>
          </a:p>
        </p:txBody>
      </p:sp>
      <p:sp>
        <p:nvSpPr>
          <p:cNvPr id="18" name="Freeform: Shape 23"/>
          <p:cNvSpPr>
            <a:spLocks noGrp="1"/>
          </p:cNvSpPr>
          <p:nvPr>
            <p:ph type="pic" sz="quarter" idx="15" hasCustomPrompt="1"/>
          </p:nvPr>
        </p:nvSpPr>
        <p:spPr>
          <a:xfrm>
            <a:off x="9093728" y="1498252"/>
            <a:ext cx="1672044" cy="2977054"/>
          </a:xfrm>
          <a:custGeom>
            <a:avLst/>
            <a:gdLst>
              <a:gd name="connsiteX0" fmla="*/ 0 w 2330134"/>
              <a:gd name="connsiteY0" fmla="*/ 0 h 4148774"/>
              <a:gd name="connsiteX1" fmla="*/ 2330134 w 2330134"/>
              <a:gd name="connsiteY1" fmla="*/ 0 h 4148774"/>
              <a:gd name="connsiteX2" fmla="*/ 2330134 w 2330134"/>
              <a:gd name="connsiteY2" fmla="*/ 4148774 h 4148774"/>
              <a:gd name="connsiteX3" fmla="*/ 0 w 2330134"/>
              <a:gd name="connsiteY3" fmla="*/ 4148774 h 41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134" h="4148774">
                <a:moveTo>
                  <a:pt x="0" y="0"/>
                </a:moveTo>
                <a:lnTo>
                  <a:pt x="2330134" y="0"/>
                </a:lnTo>
                <a:lnTo>
                  <a:pt x="2330134" y="4148774"/>
                </a:lnTo>
                <a:lnTo>
                  <a:pt x="0" y="4148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292100" dist="215900" dir="8400000" sx="98000" sy="98000" algn="tr" rotWithShape="0">
              <a:prstClr val="black">
                <a:alpha val="32000"/>
              </a:prstClr>
            </a:outerShdw>
          </a:effectLst>
          <a:scene3d>
            <a:camera prst="isometricTopUp"/>
            <a:lightRig rig="soft" dir="t">
              <a:rot lat="0" lon="0" rev="5400000"/>
            </a:lightRig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sz="20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altLang="ko-KR" dirty="0"/>
              <a:t>Drag &amp; Drop Picture</a:t>
            </a:r>
            <a:endParaRPr lang="ko-KR" altLang="en-US" dirty="0"/>
          </a:p>
        </p:txBody>
      </p:sp>
      <p:sp>
        <p:nvSpPr>
          <p:cNvPr id="19" name="Freeform: Shape 23"/>
          <p:cNvSpPr>
            <a:spLocks noGrp="1"/>
          </p:cNvSpPr>
          <p:nvPr>
            <p:ph type="pic" sz="quarter" idx="16" hasCustomPrompt="1"/>
          </p:nvPr>
        </p:nvSpPr>
        <p:spPr>
          <a:xfrm>
            <a:off x="10945388" y="251460"/>
            <a:ext cx="1672044" cy="2977054"/>
          </a:xfrm>
          <a:custGeom>
            <a:avLst/>
            <a:gdLst>
              <a:gd name="connsiteX0" fmla="*/ 0 w 2330134"/>
              <a:gd name="connsiteY0" fmla="*/ 0 h 4148774"/>
              <a:gd name="connsiteX1" fmla="*/ 2330134 w 2330134"/>
              <a:gd name="connsiteY1" fmla="*/ 0 h 4148774"/>
              <a:gd name="connsiteX2" fmla="*/ 2330134 w 2330134"/>
              <a:gd name="connsiteY2" fmla="*/ 4148774 h 4148774"/>
              <a:gd name="connsiteX3" fmla="*/ 0 w 2330134"/>
              <a:gd name="connsiteY3" fmla="*/ 4148774 h 41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134" h="4148774">
                <a:moveTo>
                  <a:pt x="0" y="0"/>
                </a:moveTo>
                <a:lnTo>
                  <a:pt x="2330134" y="0"/>
                </a:lnTo>
                <a:lnTo>
                  <a:pt x="2330134" y="4148774"/>
                </a:lnTo>
                <a:lnTo>
                  <a:pt x="0" y="4148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292100" dist="215900" dir="8400000" sx="98000" sy="98000" algn="tr" rotWithShape="0">
              <a:prstClr val="black">
                <a:alpha val="32000"/>
              </a:prstClr>
            </a:outerShdw>
          </a:effectLst>
          <a:scene3d>
            <a:camera prst="isometricTopUp"/>
            <a:lightRig rig="soft" dir="t">
              <a:rot lat="0" lon="0" rev="5400000"/>
            </a:lightRig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sz="20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altLang="ko-KR" dirty="0"/>
              <a:t>Drag &amp; Drop Picture</a:t>
            </a:r>
            <a:endParaRPr lang="ko-KR" altLang="en-US" dirty="0"/>
          </a:p>
        </p:txBody>
      </p:sp>
      <p:sp>
        <p:nvSpPr>
          <p:cNvPr id="20" name="Freeform: Shape 23"/>
          <p:cNvSpPr>
            <a:spLocks noGrp="1"/>
          </p:cNvSpPr>
          <p:nvPr>
            <p:ph type="pic" sz="quarter" idx="17" hasCustomPrompt="1"/>
          </p:nvPr>
        </p:nvSpPr>
        <p:spPr>
          <a:xfrm>
            <a:off x="9093728" y="4831674"/>
            <a:ext cx="1672044" cy="2977054"/>
          </a:xfrm>
          <a:custGeom>
            <a:avLst/>
            <a:gdLst>
              <a:gd name="connsiteX0" fmla="*/ 0 w 2330134"/>
              <a:gd name="connsiteY0" fmla="*/ 0 h 4148774"/>
              <a:gd name="connsiteX1" fmla="*/ 2330134 w 2330134"/>
              <a:gd name="connsiteY1" fmla="*/ 0 h 4148774"/>
              <a:gd name="connsiteX2" fmla="*/ 2330134 w 2330134"/>
              <a:gd name="connsiteY2" fmla="*/ 4148774 h 4148774"/>
              <a:gd name="connsiteX3" fmla="*/ 0 w 2330134"/>
              <a:gd name="connsiteY3" fmla="*/ 4148774 h 41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134" h="4148774">
                <a:moveTo>
                  <a:pt x="0" y="0"/>
                </a:moveTo>
                <a:lnTo>
                  <a:pt x="2330134" y="0"/>
                </a:lnTo>
                <a:lnTo>
                  <a:pt x="2330134" y="4148774"/>
                </a:lnTo>
                <a:lnTo>
                  <a:pt x="0" y="4148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292100" dist="215900" dir="8400000" sx="98000" sy="98000" algn="tr" rotWithShape="0">
              <a:prstClr val="black">
                <a:alpha val="32000"/>
              </a:prstClr>
            </a:outerShdw>
          </a:effectLst>
          <a:scene3d>
            <a:camera prst="isometricTopUp"/>
            <a:lightRig rig="soft" dir="t">
              <a:rot lat="0" lon="0" rev="5400000"/>
            </a:lightRig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sz="20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altLang="ko-KR" dirty="0"/>
              <a:t>Drag &amp; Drop Picture</a:t>
            </a:r>
            <a:endParaRPr lang="ko-KR" altLang="en-US" dirty="0"/>
          </a:p>
        </p:txBody>
      </p:sp>
      <p:sp>
        <p:nvSpPr>
          <p:cNvPr id="21" name="Freeform: Shape 23"/>
          <p:cNvSpPr>
            <a:spLocks noGrp="1"/>
          </p:cNvSpPr>
          <p:nvPr>
            <p:ph type="pic" sz="quarter" idx="18" hasCustomPrompt="1"/>
          </p:nvPr>
        </p:nvSpPr>
        <p:spPr>
          <a:xfrm>
            <a:off x="10945388" y="3574374"/>
            <a:ext cx="1672044" cy="2977054"/>
          </a:xfrm>
          <a:custGeom>
            <a:avLst/>
            <a:gdLst>
              <a:gd name="connsiteX0" fmla="*/ 0 w 2330134"/>
              <a:gd name="connsiteY0" fmla="*/ 0 h 4148774"/>
              <a:gd name="connsiteX1" fmla="*/ 2330134 w 2330134"/>
              <a:gd name="connsiteY1" fmla="*/ 0 h 4148774"/>
              <a:gd name="connsiteX2" fmla="*/ 2330134 w 2330134"/>
              <a:gd name="connsiteY2" fmla="*/ 4148774 h 4148774"/>
              <a:gd name="connsiteX3" fmla="*/ 0 w 2330134"/>
              <a:gd name="connsiteY3" fmla="*/ 4148774 h 414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134" h="4148774">
                <a:moveTo>
                  <a:pt x="0" y="0"/>
                </a:moveTo>
                <a:lnTo>
                  <a:pt x="2330134" y="0"/>
                </a:lnTo>
                <a:lnTo>
                  <a:pt x="2330134" y="4148774"/>
                </a:lnTo>
                <a:lnTo>
                  <a:pt x="0" y="4148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292100" dist="215900" dir="8400000" sx="98000" sy="98000" algn="tr" rotWithShape="0">
              <a:prstClr val="black">
                <a:alpha val="32000"/>
              </a:prstClr>
            </a:outerShdw>
          </a:effectLst>
          <a:scene3d>
            <a:camera prst="isometricTopUp"/>
            <a:lightRig rig="soft" dir="t">
              <a:rot lat="0" lon="0" rev="5400000"/>
            </a:lightRig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sz="20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altLang="ko-KR" dirty="0"/>
              <a:t>Drag &amp; Drop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5879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37485" y="3607459"/>
            <a:ext cx="3379640" cy="1903634"/>
          </a:xfrm>
          <a:prstGeom prst="rect">
            <a:avLst/>
          </a:prstGeom>
          <a:noFill/>
          <a:effectLst>
            <a:softEdge rad="19050"/>
          </a:effectLst>
          <a:scene3d>
            <a:camera prst="perspectiveRight" fov="4020000">
              <a:rot lat="20400000" lon="18840000" rev="462000"/>
            </a:camera>
            <a:lightRig rig="threePt" dir="t"/>
          </a:scene3d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51740" y="3340759"/>
            <a:ext cx="3379640" cy="1903634"/>
          </a:xfrm>
          <a:prstGeom prst="rect">
            <a:avLst/>
          </a:prstGeom>
          <a:noFill/>
          <a:effectLst>
            <a:softEdge rad="19050"/>
          </a:effectLst>
          <a:scene3d>
            <a:camera prst="perspectiveRight" fov="4020000">
              <a:rot lat="21000000" lon="18600000" rev="114000"/>
            </a:camera>
            <a:lightRig rig="threePt" dir="t">
              <a:rot lat="0" lon="0" rev="3000000"/>
            </a:lightRig>
          </a:scene3d>
          <a:sp3d extrusionH="63500" prstMaterial="matte"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65995" y="3493159"/>
            <a:ext cx="3379640" cy="1903634"/>
          </a:xfrm>
          <a:prstGeom prst="rect">
            <a:avLst/>
          </a:prstGeom>
          <a:noFill/>
          <a:effectLst>
            <a:softEdge rad="19050"/>
          </a:effectLst>
          <a:scene3d>
            <a:camera prst="perspectiveRight" fov="4020000">
              <a:rot lat="21594000" lon="18360000" rev="20940000"/>
            </a:camera>
            <a:lightRig rig="threePt" dir="t">
              <a:rot lat="0" lon="0" rev="6600000"/>
            </a:lightRig>
          </a:scene3d>
          <a:sp3d extrusionH="63500" prstMaterial="matte"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68300" y="4023597"/>
            <a:ext cx="3379640" cy="1903634"/>
          </a:xfrm>
          <a:prstGeom prst="rect">
            <a:avLst/>
          </a:prstGeom>
          <a:noFill/>
          <a:effectLst>
            <a:softEdge rad="19050"/>
          </a:effectLst>
          <a:scene3d>
            <a:camera prst="perspectiveRight" fov="4020000">
              <a:rot lat="1200000" lon="18000000" rev="19260000"/>
            </a:camera>
            <a:lightRig rig="threePt" dir="t">
              <a:rot lat="0" lon="0" rev="6000000"/>
            </a:lightRig>
          </a:scene3d>
          <a:sp3d extrusionH="63500" prstMaterial="matte"/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694477" y="5599062"/>
            <a:ext cx="372533" cy="289513"/>
          </a:xfrm>
          <a:prstGeom prst="ellipse">
            <a:avLst/>
          </a:prstGeom>
          <a:solidFill>
            <a:srgbClr val="DD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19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609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0D6B8E3E-517F-D640-894F-BD6767B6E35B}" type="datetimeFigureOut">
              <a:rPr lang="pl-PL" smtClean="0"/>
              <a:pPr/>
              <a:t>05.03.2019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D61FA71A-D270-8942-AC35-8E9386E3E6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7091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9287EC-2C1A-DD43-A976-6F587064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49405C3D-962A-7942-B239-F9BC117348E6}" type="datetimeFigureOut">
              <a:rPr lang="pl-PL" smtClean="0"/>
              <a:pPr/>
              <a:t>05.03.2019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81EC9F-59D9-CE48-87E7-4C6EB7DB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C1461E-9033-0841-93FA-55BDF438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62E28B7C-EE81-ED49-BBDB-C3F4D700010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726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23A729-3C5E-384F-940B-413173B6A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5D39BF-2DCF-A54B-BAB9-0C6A9A3B1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73228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53042" y="1253006"/>
            <a:ext cx="2888987" cy="452717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142029" y="3153524"/>
            <a:ext cx="5468471" cy="26266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314129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23245-2A25-3E4B-A86B-D31868AF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378E01-B99D-4F46-BCF3-7E7BDB11C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43916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90FA4-A2D8-B249-A7A9-74BA2E82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516249-3046-9943-AB9D-AF7835B4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75342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F5C008-2134-6345-91DE-5305A57C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1CA1FC-CC38-054C-B7C6-854F9C171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7E6425-435E-BD4F-88FA-E6FC94358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6253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2ACFF5-59C4-9A45-BBFD-F2A426D0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0CF43D-7BB4-4048-A553-AD1EAD6A5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7F92D96-E864-AB44-8687-2B245D2BD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AE4953D-2499-C042-9A00-7E65576B6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BFE39BE-CD7E-B14A-A53F-2E38E1765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06901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3380A-D886-B545-BB75-F85638F2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42842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71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F4276-8CFA-F146-B277-3B18A792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A4F6EA-8511-974D-A71C-E5D555AC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yriad Pro" panose="020B0503030403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A5478E-C882-C546-A77C-CE343E2E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43478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E34A0-B07B-8844-9684-74137D4C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AAFA719-7D90-E34B-A5E0-385E40216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EB0D52-BEFC-6F41-B145-32BC39A0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876439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C1AF7-0AE1-CF41-9F32-940DBFB5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974569-6868-2048-9988-89BAD85E8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16787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14F29C4-246B-0E4C-8B7C-60DF8B883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7A55C0-82D8-834A-B2A8-93C13B5FE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Kliknij, aby edytować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2029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382917" y="816178"/>
            <a:ext cx="4462072" cy="51760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844989" y="816178"/>
            <a:ext cx="4713083" cy="22770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57164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814476"/>
            <a:ext cx="4462072" cy="51760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382917" y="814476"/>
            <a:ext cx="4713083" cy="22770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4417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FE11680C-929A-4A44-84B6-EB709BD737F1}"/>
              </a:ext>
            </a:extLst>
          </p:cNvPr>
          <p:cNvSpPr/>
          <p:nvPr userDrawn="1"/>
        </p:nvSpPr>
        <p:spPr>
          <a:xfrm>
            <a:off x="127145" y="119270"/>
            <a:ext cx="11952212" cy="6628322"/>
          </a:xfrm>
          <a:prstGeom prst="rect">
            <a:avLst/>
          </a:prstGeom>
          <a:pattFill prst="dash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643240" y="6420644"/>
            <a:ext cx="452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6ABB218-E593-48E3-A08E-10DB16D9BFE7}" type="slidenum">
              <a:rPr lang="en-US" sz="1400" b="0" i="0" smtClean="0">
                <a:solidFill>
                  <a:schemeClr val="tx1"/>
                </a:solidFill>
                <a:latin typeface="Myriad Pro" panose="020B0503030403020204" pitchFamily="34" charset="0"/>
                <a:ea typeface="Raleway" charset="0"/>
                <a:cs typeface="Raleway" charset="0"/>
              </a:rPr>
              <a:pPr algn="ctr"/>
              <a:t>‹#›</a:t>
            </a:fld>
            <a:endParaRPr lang="en-US" sz="1400" b="0" i="0" dirty="0">
              <a:solidFill>
                <a:schemeClr val="tx1"/>
              </a:solidFill>
              <a:latin typeface="Myriad Pro" panose="020B0503030403020204" pitchFamily="34" charset="0"/>
              <a:ea typeface="Raleway" charset="0"/>
              <a:cs typeface="Raleway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A206D0-F3AD-AC48-8AAD-2D1D4462791D}"/>
              </a:ext>
            </a:extLst>
          </p:cNvPr>
          <p:cNvPicPr>
            <a:picLocks noChangeAspect="1"/>
          </p:cNvPicPr>
          <p:nvPr userDrawn="1"/>
        </p:nvPicPr>
        <p:blipFill>
          <a:blip r:embed="rId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  <p:sldLayoutId id="2147483814" r:id="rId34"/>
    <p:sldLayoutId id="2147483815" r:id="rId35"/>
    <p:sldLayoutId id="2147483816" r:id="rId36"/>
    <p:sldLayoutId id="2147483817" r:id="rId37"/>
    <p:sldLayoutId id="2147483818" r:id="rId38"/>
    <p:sldLayoutId id="2147483819" r:id="rId39"/>
    <p:sldLayoutId id="2147483820" r:id="rId40"/>
    <p:sldLayoutId id="2147483821" r:id="rId41"/>
    <p:sldLayoutId id="2147483822" r:id="rId42"/>
    <p:sldLayoutId id="2147483823" r:id="rId43"/>
    <p:sldLayoutId id="2147483824" r:id="rId44"/>
    <p:sldLayoutId id="2147483825" r:id="rId45"/>
    <p:sldLayoutId id="2147483826" r:id="rId46"/>
    <p:sldLayoutId id="2147483827" r:id="rId47"/>
    <p:sldLayoutId id="2147483828" r:id="rId48"/>
    <p:sldLayoutId id="2147483829" r:id="rId49"/>
    <p:sldLayoutId id="2147483830" r:id="rId50"/>
    <p:sldLayoutId id="2147483831" r:id="rId51"/>
    <p:sldLayoutId id="2147483832" r:id="rId52"/>
    <p:sldLayoutId id="2147483833" r:id="rId53"/>
    <p:sldLayoutId id="2147483834" r:id="rId54"/>
    <p:sldLayoutId id="2147483835" r:id="rId55"/>
    <p:sldLayoutId id="2147483836" r:id="rId56"/>
    <p:sldLayoutId id="2147483837" r:id="rId57"/>
    <p:sldLayoutId id="2147483838" r:id="rId58"/>
    <p:sldLayoutId id="2147483839" r:id="rId59"/>
    <p:sldLayoutId id="2147483840" r:id="rId60"/>
    <p:sldLayoutId id="2147483841" r:id="rId61"/>
    <p:sldLayoutId id="2147483842" r:id="rId62"/>
    <p:sldLayoutId id="2147483843" r:id="rId63"/>
    <p:sldLayoutId id="2147483844" r:id="rId64"/>
    <p:sldLayoutId id="2147483845" r:id="rId65"/>
    <p:sldLayoutId id="2147483846" r:id="rId66"/>
    <p:sldLayoutId id="2147483847" r:id="rId67"/>
    <p:sldLayoutId id="2147483848" r:id="rId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19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55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531C13-746C-134D-AF2D-78D105EBA4E7}"/>
              </a:ext>
            </a:extLst>
          </p:cNvPr>
          <p:cNvSpPr txBox="1"/>
          <p:nvPr/>
        </p:nvSpPr>
        <p:spPr>
          <a:xfrm>
            <a:off x="540049" y="1587036"/>
            <a:ext cx="10540065" cy="1692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Jest ważną częścią arteterapii.</a:t>
            </a:r>
          </a:p>
          <a:p>
            <a:pPr>
              <a:lnSpc>
                <a:spcPct val="150000"/>
              </a:lnSpc>
            </a:pP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Kolory mogą nas pobudzić, uspokoić, zaciekawić, ostrzegać, leczyć i stymulować.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DBAB4DC-FF7D-2748-A3AA-748FEFAAC303}"/>
              </a:ext>
            </a:extLst>
          </p:cNvPr>
          <p:cNvSpPr txBox="1"/>
          <p:nvPr/>
        </p:nvSpPr>
        <p:spPr>
          <a:xfrm>
            <a:off x="540049" y="540048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>
                <a:solidFill>
                  <a:srgbClr val="C00000"/>
                </a:solidFill>
                <a:latin typeface="+mj-lt"/>
              </a:rPr>
              <a:t>Koloroterapia</a:t>
            </a:r>
            <a:endParaRPr lang="pl-PL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645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868076A-82CC-3E48-8DA8-8730E2BE8F97}"/>
              </a:ext>
            </a:extLst>
          </p:cNvPr>
          <p:cNvSpPr txBox="1"/>
          <p:nvPr/>
        </p:nvSpPr>
        <p:spPr>
          <a:xfrm>
            <a:off x="540049" y="1587949"/>
            <a:ext cx="10160248" cy="169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Jeżeli uniform, ubranie </a:t>
            </a:r>
            <a:r>
              <a:rPr lang="pl-PL" sz="2400" dirty="0" err="1"/>
              <a:t>socjokosmetyczki</a:t>
            </a:r>
            <a:r>
              <a:rPr lang="pl-PL" sz="2400" dirty="0"/>
              <a:t> czy </a:t>
            </a:r>
            <a:r>
              <a:rPr lang="pl-PL" sz="2400" dirty="0" err="1"/>
              <a:t>socjofryzjera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będzie w czystej bieli może wywołać wrażenia pozytywne, </a:t>
            </a:r>
            <a:br>
              <a:rPr lang="pl-PL" sz="2400" dirty="0"/>
            </a:br>
            <a:r>
              <a:rPr lang="pl-PL" sz="2400" dirty="0"/>
              <a:t>np. </a:t>
            </a:r>
            <a:r>
              <a:rPr lang="pl-PL" sz="2400" i="1" dirty="0"/>
              <a:t>higiena</a:t>
            </a:r>
            <a:r>
              <a:rPr lang="pl-PL" sz="2400" dirty="0"/>
              <a:t>, </a:t>
            </a:r>
            <a:r>
              <a:rPr lang="pl-PL" sz="2400" i="1" dirty="0"/>
              <a:t>świeżość</a:t>
            </a:r>
            <a:r>
              <a:rPr lang="pl-PL" sz="2400" dirty="0"/>
              <a:t>, ale i negatywne – </a:t>
            </a:r>
            <a:r>
              <a:rPr lang="pl-PL" sz="2400" i="1" dirty="0"/>
              <a:t>szpital</a:t>
            </a:r>
            <a:r>
              <a:rPr lang="pl-PL" sz="2400" dirty="0"/>
              <a:t>, </a:t>
            </a:r>
            <a:r>
              <a:rPr lang="pl-PL" sz="2400" i="1" dirty="0"/>
              <a:t>dentysta…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0D7A76-6F6E-7142-8CB5-11BBE045A2AE}"/>
              </a:ext>
            </a:extLst>
          </p:cNvPr>
          <p:cNvSpPr txBox="1"/>
          <p:nvPr/>
        </p:nvSpPr>
        <p:spPr>
          <a:xfrm>
            <a:off x="540049" y="540048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Biel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B8860F5-CC86-754C-BAD4-1DF70EF88E14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93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6DC6B3A-0699-CD45-9A16-0DE09B02EB2E}"/>
              </a:ext>
            </a:extLst>
          </p:cNvPr>
          <p:cNvSpPr txBox="1"/>
          <p:nvPr/>
        </p:nvSpPr>
        <p:spPr>
          <a:xfrm>
            <a:off x="540049" y="540048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Czerń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9400AD1-ED22-9E42-B873-FB8DD22A969E}"/>
              </a:ext>
            </a:extLst>
          </p:cNvPr>
          <p:cNvSpPr txBox="1"/>
          <p:nvPr/>
        </p:nvSpPr>
        <p:spPr>
          <a:xfrm>
            <a:off x="540049" y="1587949"/>
            <a:ext cx="10160248" cy="224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Jeżeli uniform, ubranie </a:t>
            </a:r>
            <a:r>
              <a:rPr lang="pl-PL" sz="2400" dirty="0" err="1"/>
              <a:t>socjokosmetyczki</a:t>
            </a:r>
            <a:r>
              <a:rPr lang="pl-PL" sz="2400" dirty="0"/>
              <a:t> czy </a:t>
            </a:r>
            <a:r>
              <a:rPr lang="pl-PL" sz="2400" dirty="0" err="1"/>
              <a:t>socjofryzjera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będzie czarny, kreuje nastrój bezpieczeństwa emocjonalnego, skuteczności,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solidności. Ponieważ jest jednak nieobecnością światła, może również przerażać i wydawać się przytłaczający i oziębły.</a:t>
            </a:r>
            <a:endParaRPr lang="pl-PL" sz="2400" i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8566A95-F00C-DA4E-966E-D6F31C6F03F7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38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E404E09-4115-E840-BCF1-193D0005E556}"/>
              </a:ext>
            </a:extLst>
          </p:cNvPr>
          <p:cNvSpPr txBox="1"/>
          <p:nvPr/>
        </p:nvSpPr>
        <p:spPr>
          <a:xfrm>
            <a:off x="540049" y="540048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Czerwień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6D4DA1-FF7A-D641-B094-0831C5A2DA25}"/>
              </a:ext>
            </a:extLst>
          </p:cNvPr>
          <p:cNvSpPr txBox="1"/>
          <p:nvPr/>
        </p:nvSpPr>
        <p:spPr>
          <a:xfrm>
            <a:off x="540049" y="1587949"/>
            <a:ext cx="10160248" cy="113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Kolor ten sprawia, że ludzie czują się bardziej energiczni, aktywni, gotowi </a:t>
            </a:r>
            <a:br>
              <a:rPr lang="pl-PL" sz="2400" dirty="0"/>
            </a:br>
            <a:r>
              <a:rPr lang="pl-PL" sz="2400" dirty="0"/>
              <a:t>do otwartego, bezpośredniego działania.</a:t>
            </a:r>
            <a:endParaRPr lang="pl-PL" sz="2400" i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9A52EF5-8AF0-2645-A199-4689F802B9CC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914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E6BFDBD-3E18-B440-8C15-5FFF3B738C2C}"/>
              </a:ext>
            </a:extLst>
          </p:cNvPr>
          <p:cNvSpPr txBox="1"/>
          <p:nvPr/>
        </p:nvSpPr>
        <p:spPr>
          <a:xfrm>
            <a:off x="540049" y="540048"/>
            <a:ext cx="2880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Pomarańczowy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18DD9FA-F9E4-A84D-899A-EB37EAB40428}"/>
              </a:ext>
            </a:extLst>
          </p:cNvPr>
          <p:cNvSpPr txBox="1"/>
          <p:nvPr/>
        </p:nvSpPr>
        <p:spPr>
          <a:xfrm>
            <a:off x="540049" y="1587949"/>
            <a:ext cx="10160248" cy="169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Ten wyrażający energię i pobudzający kolor nie ma tak wielkich właściwości stymulujących, jak czerwony. Jest to kolor krzykliwy, pełen energii, a ludzie, którzy mają do niego upodobanie raczej nie dbają o opinię innych.</a:t>
            </a:r>
            <a:endParaRPr lang="pl-PL" sz="2400" i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C63858F-EDC6-4042-8648-56ECEB03381E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51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5630FCD-865D-AF4E-8B18-1570A0C4C778}"/>
              </a:ext>
            </a:extLst>
          </p:cNvPr>
          <p:cNvSpPr txBox="1"/>
          <p:nvPr/>
        </p:nvSpPr>
        <p:spPr>
          <a:xfrm>
            <a:off x="540049" y="540048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Żółty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DA7D09-B3BC-3B48-AAEF-96D68EC096C6}"/>
              </a:ext>
            </a:extLst>
          </p:cNvPr>
          <p:cNvSpPr txBox="1"/>
          <p:nvPr/>
        </p:nvSpPr>
        <p:spPr>
          <a:xfrm>
            <a:off x="540049" y="1587949"/>
            <a:ext cx="10160248" cy="113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Trudny kolor – wspaniale prezentuje się w naturalnych krajobrazach, trudniej przemycić go w ubiorze i we wnętrzu.</a:t>
            </a:r>
            <a:endParaRPr lang="pl-PL" sz="2400" i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72A7F91-848B-E847-BFB1-51AB841A0666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13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EE0ECA8-0BA1-3F47-8CAF-5F5D01000BFC}"/>
              </a:ext>
            </a:extLst>
          </p:cNvPr>
          <p:cNvSpPr txBox="1"/>
          <p:nvPr/>
        </p:nvSpPr>
        <p:spPr>
          <a:xfrm>
            <a:off x="540049" y="540048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Zieleń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356C3C4-6C11-A24A-AD82-6BA2FE97857C}"/>
              </a:ext>
            </a:extLst>
          </p:cNvPr>
          <p:cNvSpPr txBox="1"/>
          <p:nvPr/>
        </p:nvSpPr>
        <p:spPr>
          <a:xfrm>
            <a:off x="540049" y="1587949"/>
            <a:ext cx="10160248" cy="169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Kolor o wybitnie pozytywnym oddziaływaniu, sugeruje, że nosząca ją osoba jest pełna energii, optymistycznie nastawiona do świata, ludzi, zdarzeń. Może również oznaczać, że preferuje klasyczne rozwiązania.</a:t>
            </a:r>
            <a:endParaRPr lang="pl-PL" sz="2400" i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DE34A55-7858-DC4E-92AD-EC752FF32A59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29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480488C-E802-194C-A68E-6FCD17C1D17B}"/>
              </a:ext>
            </a:extLst>
          </p:cNvPr>
          <p:cNvSpPr txBox="1"/>
          <p:nvPr/>
        </p:nvSpPr>
        <p:spPr>
          <a:xfrm>
            <a:off x="540049" y="540048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Niebieski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232534-BC46-744F-A41C-0B711BEDB42A}"/>
              </a:ext>
            </a:extLst>
          </p:cNvPr>
          <p:cNvSpPr txBox="1"/>
          <p:nvPr/>
        </p:nvSpPr>
        <p:spPr>
          <a:xfrm>
            <a:off x="540049" y="1587949"/>
            <a:ext cx="10160248" cy="224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Jest to kolor osób twórczych, parających się kreowaniem własnej przestrzeni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i własnego życia. To także ludzie, którzy chcieliby po sobie coś zostawić, którzy chcą zapisać się w pamięci innych, jako społeczni działacze, uzdrawiacze, artyści, pisarze…</a:t>
            </a:r>
            <a:endParaRPr lang="pl-PL" sz="2400" i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A9D4E69-A316-9047-B9B5-B02026B14B5B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98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C339AC7-4216-8343-BB7B-B89AED7A2F9D}"/>
              </a:ext>
            </a:extLst>
          </p:cNvPr>
          <p:cNvSpPr txBox="1"/>
          <p:nvPr/>
        </p:nvSpPr>
        <p:spPr>
          <a:xfrm>
            <a:off x="540049" y="540048"/>
            <a:ext cx="2108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Granatowy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BA0E515-8FAE-1648-92DE-5A6F42F0D7F3}"/>
              </a:ext>
            </a:extLst>
          </p:cNvPr>
          <p:cNvSpPr txBox="1"/>
          <p:nvPr/>
        </p:nvSpPr>
        <p:spPr>
          <a:xfrm>
            <a:off x="540049" y="1587949"/>
            <a:ext cx="10160248" cy="224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Jest to kolor munduru, a także kolor atramentu, kojarzący się z biurem, pracą zarządzaniem. Jest to kolor struktur i urzędów, zasad i dyscypliny.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Odpowiedni jest dla tych, którzy chcą przewodzić innym, którzy odnajdują się dobrze w roli szefa, dyrektora, dowódcy.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3D0C6C2-F2A8-DC42-9977-D70EA8BF440E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32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ABB2EBF-27CF-F149-A47A-ADAEAED282CE}"/>
              </a:ext>
            </a:extLst>
          </p:cNvPr>
          <p:cNvSpPr txBox="1"/>
          <p:nvPr/>
        </p:nvSpPr>
        <p:spPr>
          <a:xfrm>
            <a:off x="540049" y="540048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Fiolet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1634FC7-C105-4840-BDD8-10106A115B20}"/>
              </a:ext>
            </a:extLst>
          </p:cNvPr>
          <p:cNvSpPr txBox="1"/>
          <p:nvPr/>
        </p:nvSpPr>
        <p:spPr>
          <a:xfrm>
            <a:off x="540049" y="1587949"/>
            <a:ext cx="10160248" cy="280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Ubieranie się na fioletowo generuje uczucia szacunku do siebie i godności osobistej oraz poczucie własnej wartości. Fiolet i kolor </a:t>
            </a:r>
            <a:r>
              <a:rPr lang="pl-PL" sz="2400" dirty="0" err="1"/>
              <a:t>fiołkoworóżowy</a:t>
            </a:r>
            <a:r>
              <a:rPr lang="pl-PL" sz="2400" dirty="0"/>
              <a:t> to kolory marzeń i uduchowienia, dlatego lubią je ludzie sztuki i filozofii. Skojarzenia z władzą królewską powodują, że kolor ten wybierają osoby mające wysokie mniemanie o sobie</a:t>
            </a:r>
            <a:endParaRPr lang="pl-PL" sz="2400" i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AB05ABE-F8F8-9942-86E0-284165ED55AE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99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6FF8CB2-FFC6-3046-92DE-7EA54B3A2551}"/>
              </a:ext>
            </a:extLst>
          </p:cNvPr>
          <p:cNvSpPr txBox="1"/>
          <p:nvPr/>
        </p:nvSpPr>
        <p:spPr>
          <a:xfrm>
            <a:off x="540049" y="1591175"/>
            <a:ext cx="6471643" cy="1692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Sztuka to w języku angielskim ART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Słowo terapia oznacza m.in. leczenie oraz zajęcie.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Arteterapia to terapia sztuką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4AC9646-64F2-6B4F-9DF3-9DFBE6D2AE25}"/>
              </a:ext>
            </a:extLst>
          </p:cNvPr>
          <p:cNvSpPr txBox="1"/>
          <p:nvPr/>
        </p:nvSpPr>
        <p:spPr>
          <a:xfrm>
            <a:off x="540049" y="540048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Arteterapia</a:t>
            </a:r>
          </a:p>
        </p:txBody>
      </p:sp>
    </p:spTree>
    <p:extLst>
      <p:ext uri="{BB962C8B-B14F-4D97-AF65-F5344CB8AC3E}">
        <p14:creationId xmlns:p14="http://schemas.microsoft.com/office/powerpoint/2010/main" val="24912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382A0E0-236D-2B4E-AA5A-C3762EDA7FE1}"/>
              </a:ext>
            </a:extLst>
          </p:cNvPr>
          <p:cNvSpPr txBox="1"/>
          <p:nvPr/>
        </p:nvSpPr>
        <p:spPr>
          <a:xfrm>
            <a:off x="540049" y="540048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Szarość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B090D9-DD32-6B47-B27B-E8B6FABB26EB}"/>
              </a:ext>
            </a:extLst>
          </p:cNvPr>
          <p:cNvSpPr txBox="1"/>
          <p:nvPr/>
        </p:nvSpPr>
        <p:spPr>
          <a:xfrm>
            <a:off x="540049" y="1587949"/>
            <a:ext cx="10160248" cy="280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Jest najbardziej neutralną barwą. Chętnie przejmuje także inne barwy </a:t>
            </a:r>
            <a:br>
              <a:rPr lang="pl-PL" sz="2400" dirty="0"/>
            </a:br>
            <a:r>
              <a:rPr lang="pl-PL" sz="2400" dirty="0"/>
              <a:t>z otoczenia. Kolor bardzo odpowiedni, jeśli chcemy nie drażnić naszego rozmówcy, wolimy pozostać z boku. Na potrzeby wizerunku służbowego szarość wysyła komunikat, że jest kolorem eleganckim, klasycznym, ponadczasowym.</a:t>
            </a:r>
            <a:endParaRPr lang="pl-PL" sz="2400" i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C8E0D3C-5F85-F54D-AEEA-82C9FFA8D6EA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66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682FA94-2C44-EB40-91E4-9FC9B19A160C}"/>
              </a:ext>
            </a:extLst>
          </p:cNvPr>
          <p:cNvSpPr txBox="1"/>
          <p:nvPr/>
        </p:nvSpPr>
        <p:spPr>
          <a:xfrm>
            <a:off x="540049" y="540048"/>
            <a:ext cx="978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Brąz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FE2DB4A-21B2-3249-9DC8-3D8EED631F51}"/>
              </a:ext>
            </a:extLst>
          </p:cNvPr>
          <p:cNvSpPr txBox="1"/>
          <p:nvPr/>
        </p:nvSpPr>
        <p:spPr>
          <a:xfrm>
            <a:off x="540049" y="1587949"/>
            <a:ext cx="10160248" cy="224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Osoba, która wybiera go do swego stroju, prawdopodobnie będzie oddana swojej pracy, rodzinie i przyjaciołom. W sensie pozytywnym jest praktyczne </a:t>
            </a:r>
            <a:br>
              <a:rPr lang="pl-PL" sz="2400" dirty="0"/>
            </a:br>
            <a:r>
              <a:rPr lang="pl-PL" sz="2400" dirty="0"/>
              <a:t>i konkretna w życiu, lecz przy negatywnym wyrazie energii może cierpieć </a:t>
            </a:r>
            <a:br>
              <a:rPr lang="pl-PL" sz="2400" dirty="0"/>
            </a:br>
            <a:r>
              <a:rPr lang="pl-PL" sz="2400" dirty="0"/>
              <a:t>na głęboki brak poczucia bezpieczeństwa oraz stabilności</a:t>
            </a:r>
            <a:endParaRPr lang="pl-PL" sz="2400" i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0E33265-E173-2D49-9B19-F97540E3BF8E}"/>
              </a:ext>
            </a:extLst>
          </p:cNvPr>
          <p:cNvSpPr/>
          <p:nvPr/>
        </p:nvSpPr>
        <p:spPr>
          <a:xfrm>
            <a:off x="603802" y="1317458"/>
            <a:ext cx="11006672" cy="2067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56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76750BA-A19B-344E-A98F-BBE489A47949}"/>
              </a:ext>
            </a:extLst>
          </p:cNvPr>
          <p:cNvSpPr txBox="1"/>
          <p:nvPr/>
        </p:nvSpPr>
        <p:spPr>
          <a:xfrm>
            <a:off x="540049" y="1587384"/>
            <a:ext cx="8985152" cy="1692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Jest częścią terapii zajęciowej.</a:t>
            </a:r>
          </a:p>
          <a:p>
            <a:pPr>
              <a:lnSpc>
                <a:spcPct val="150000"/>
              </a:lnSpc>
            </a:pP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Za początek zjawiska terapii zajęciowej uważa się okres starożytności.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2F70482-54BF-7849-A9F4-BB759E67F577}"/>
              </a:ext>
            </a:extLst>
          </p:cNvPr>
          <p:cNvSpPr txBox="1"/>
          <p:nvPr/>
        </p:nvSpPr>
        <p:spPr>
          <a:xfrm>
            <a:off x="540049" y="540048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Arteterapia</a:t>
            </a:r>
          </a:p>
        </p:txBody>
      </p:sp>
    </p:spTree>
    <p:extLst>
      <p:ext uri="{BB962C8B-B14F-4D97-AF65-F5344CB8AC3E}">
        <p14:creationId xmlns:p14="http://schemas.microsoft.com/office/powerpoint/2010/main" val="27082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4D0E059-EAB1-7F4B-8F83-B3A2C7712422}"/>
              </a:ext>
            </a:extLst>
          </p:cNvPr>
          <p:cNvSpPr txBox="1"/>
          <p:nvPr/>
        </p:nvSpPr>
        <p:spPr>
          <a:xfrm>
            <a:off x="540049" y="1585290"/>
            <a:ext cx="10080004" cy="1692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Oficjalnie termin arteterapia został użyty po raz pierwszy w 1942 roku </a:t>
            </a:r>
            <a:br>
              <a:rPr lang="pl-PL" sz="2400" dirty="0"/>
            </a:br>
            <a:r>
              <a:rPr lang="pl-PL" sz="2400" dirty="0"/>
              <a:t>w Wielkiej Brytanii. Anglik Adrian Hill był pierwszym zatrudnionym w szpitalu </a:t>
            </a:r>
            <a:br>
              <a:rPr lang="pl-PL" sz="2400" dirty="0"/>
            </a:br>
            <a:r>
              <a:rPr lang="pl-PL" sz="2400" dirty="0" err="1">
                <a:solidFill>
                  <a:srgbClr val="C00000"/>
                </a:solidFill>
              </a:rPr>
              <a:t>arteterapeutą</a:t>
            </a:r>
            <a:r>
              <a:rPr lang="pl-PL" sz="2400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9D4DFD-0748-5B4B-AA3B-E6D426596811}"/>
              </a:ext>
            </a:extLst>
          </p:cNvPr>
          <p:cNvSpPr txBox="1"/>
          <p:nvPr/>
        </p:nvSpPr>
        <p:spPr>
          <a:xfrm>
            <a:off x="540049" y="540048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  <a:latin typeface="+mj-lt"/>
              </a:rPr>
              <a:t>Arteterapia</a:t>
            </a:r>
          </a:p>
        </p:txBody>
      </p:sp>
    </p:spTree>
    <p:extLst>
      <p:ext uri="{BB962C8B-B14F-4D97-AF65-F5344CB8AC3E}">
        <p14:creationId xmlns:p14="http://schemas.microsoft.com/office/powerpoint/2010/main" val="280464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09438FB-0762-6E47-B33E-632B71A786AA}"/>
              </a:ext>
            </a:extLst>
          </p:cNvPr>
          <p:cNvSpPr txBox="1"/>
          <p:nvPr/>
        </p:nvSpPr>
        <p:spPr>
          <a:xfrm>
            <a:off x="536350" y="540979"/>
            <a:ext cx="485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rgbClr val="C00000"/>
                </a:solidFill>
                <a:latin typeface="+mj-lt"/>
              </a:rPr>
              <a:t>Sztuką smutnego pocieszysz…</a:t>
            </a:r>
            <a:endParaRPr lang="pl-PL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B3B65F-2386-A646-A442-0168C615E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65" y="1244673"/>
            <a:ext cx="6798070" cy="4614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90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F1A8FEE-C88B-3A46-BC80-E670A07F1F83}"/>
              </a:ext>
            </a:extLst>
          </p:cNvPr>
          <p:cNvSpPr txBox="1"/>
          <p:nvPr/>
        </p:nvSpPr>
        <p:spPr>
          <a:xfrm>
            <a:off x="541706" y="539345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solidFill>
                  <a:srgbClr val="C00000"/>
                </a:solidFill>
                <a:latin typeface="+mj-lt"/>
              </a:rPr>
              <a:t>Sztuką zdenerwowanego uspokoisz… </a:t>
            </a:r>
            <a:endParaRPr lang="pl-PL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333E471-663A-2145-9CD1-5D682406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95" y="1282847"/>
            <a:ext cx="6767763" cy="4482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18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525D102-EE54-9E49-B203-23C281308F8C}"/>
              </a:ext>
            </a:extLst>
          </p:cNvPr>
          <p:cNvSpPr txBox="1"/>
          <p:nvPr/>
        </p:nvSpPr>
        <p:spPr>
          <a:xfrm>
            <a:off x="3701755" y="2056050"/>
            <a:ext cx="4788490" cy="22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i="1" dirty="0"/>
              <a:t>Sztuka może pomóc przez siłę ducha, </a:t>
            </a:r>
            <a:br>
              <a:rPr lang="pl-PL" sz="2400" i="1" dirty="0"/>
            </a:br>
            <a:r>
              <a:rPr lang="pl-PL" sz="2400" i="1" dirty="0"/>
              <a:t>która jest w niej zawarta, </a:t>
            </a:r>
            <a:br>
              <a:rPr lang="pl-PL" sz="2400" i="1" dirty="0"/>
            </a:br>
            <a:r>
              <a:rPr lang="pl-PL" sz="2400" i="1" dirty="0"/>
              <a:t>w zwyciężeniu cielesnego bólu, </a:t>
            </a:r>
            <a:br>
              <a:rPr lang="pl-PL" sz="2400" i="1" dirty="0"/>
            </a:br>
            <a:r>
              <a:rPr lang="pl-PL" sz="2400" i="1" dirty="0"/>
              <a:t>wewnętrznego niepokoju.</a:t>
            </a:r>
          </a:p>
        </p:txBody>
      </p:sp>
    </p:spTree>
    <p:extLst>
      <p:ext uri="{BB962C8B-B14F-4D97-AF65-F5344CB8AC3E}">
        <p14:creationId xmlns:p14="http://schemas.microsoft.com/office/powerpoint/2010/main" val="283457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7ED677-994D-834A-8267-2D19E60365CB}"/>
              </a:ext>
            </a:extLst>
          </p:cNvPr>
          <p:cNvSpPr txBox="1"/>
          <p:nvPr/>
        </p:nvSpPr>
        <p:spPr>
          <a:xfrm>
            <a:off x="543164" y="540287"/>
            <a:ext cx="6880410" cy="666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rgbClr val="C00000"/>
                </a:solidFill>
                <a:latin typeface="+mj-lt"/>
              </a:rPr>
              <a:t>Arteterapia to połączenie sztuki i psychologii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1DEE54E-CDD9-9445-B6BA-35E21E24A008}"/>
              </a:ext>
            </a:extLst>
          </p:cNvPr>
          <p:cNvSpPr txBox="1"/>
          <p:nvPr/>
        </p:nvSpPr>
        <p:spPr>
          <a:xfrm>
            <a:off x="543164" y="1587123"/>
            <a:ext cx="8715848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Sztuka sama w sobie bywa terapią, bo czyni świat przyjemniejszym</a:t>
            </a:r>
          </a:p>
        </p:txBody>
      </p:sp>
    </p:spTree>
    <p:extLst>
      <p:ext uri="{BB962C8B-B14F-4D97-AF65-F5344CB8AC3E}">
        <p14:creationId xmlns:p14="http://schemas.microsoft.com/office/powerpoint/2010/main" val="214994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45C16CD-0B74-4A4D-AC39-45611FE814A3}"/>
              </a:ext>
            </a:extLst>
          </p:cNvPr>
          <p:cNvSpPr txBox="1"/>
          <p:nvPr/>
        </p:nvSpPr>
        <p:spPr>
          <a:xfrm>
            <a:off x="1466721" y="2344568"/>
            <a:ext cx="9211507" cy="113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Arteterapia wykorzystuje w celach leczniczych różne rodzaje sztuki, np. muzykę, sztuki plastyczne, taniec, teatr, film, literaturę </a:t>
            </a:r>
          </a:p>
        </p:txBody>
      </p:sp>
    </p:spTree>
    <p:extLst>
      <p:ext uri="{BB962C8B-B14F-4D97-AF65-F5344CB8AC3E}">
        <p14:creationId xmlns:p14="http://schemas.microsoft.com/office/powerpoint/2010/main" val="90794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Titillium-Myriad Pro">
      <a:majorFont>
        <a:latin typeface="Titillium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430</Words>
  <Application>Microsoft Macintosh PowerPoint</Application>
  <PresentationFormat>Panoramiczny</PresentationFormat>
  <Paragraphs>45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 Light</vt:lpstr>
      <vt:lpstr>Myriad Pro</vt:lpstr>
      <vt:lpstr>Titillium</vt:lpstr>
      <vt:lpstr>Titillium Light</vt:lpstr>
      <vt:lpstr>Office Theme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Kierc</dc:creator>
  <cp:lastModifiedBy>Zfzs  Gfds</cp:lastModifiedBy>
  <cp:revision>46</cp:revision>
  <dcterms:created xsi:type="dcterms:W3CDTF">2019-03-03T13:50:07Z</dcterms:created>
  <dcterms:modified xsi:type="dcterms:W3CDTF">2019-03-05T00:16:17Z</dcterms:modified>
</cp:coreProperties>
</file>